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8"/>
  </p:notesMasterIdLst>
  <p:sldIdLst>
    <p:sldId id="256" r:id="rId2"/>
    <p:sldId id="28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12" r:id="rId16"/>
    <p:sldId id="307" r:id="rId17"/>
    <p:sldId id="308" r:id="rId18"/>
    <p:sldId id="309" r:id="rId19"/>
    <p:sldId id="310" r:id="rId20"/>
    <p:sldId id="311" r:id="rId21"/>
    <p:sldId id="313" r:id="rId22"/>
    <p:sldId id="314" r:id="rId23"/>
    <p:sldId id="316" r:id="rId24"/>
    <p:sldId id="317" r:id="rId25"/>
    <p:sldId id="315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38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4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9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1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4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55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8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04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Finalization – By Reassigning References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FF5A0-8557-6532-78B2-6A0713AED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053" y="2289644"/>
            <a:ext cx="7823571" cy="2667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85708-47DE-E157-084A-0E2227B7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299" y="5312082"/>
            <a:ext cx="5512649" cy="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1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798649" cy="970450"/>
          </a:xfrm>
        </p:spPr>
        <p:txBody>
          <a:bodyPr/>
          <a:lstStyle/>
          <a:p>
            <a:r>
              <a:rPr lang="en-US" dirty="0"/>
              <a:t>Finalization – By Using Anonymous Objects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EC9FA-CEBD-7F58-8A07-C55254C21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000" y="2519362"/>
            <a:ext cx="8526559" cy="2471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260A6-8226-6EDA-6C63-4C148D91A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4851"/>
            <a:ext cx="5512649" cy="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The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static keyword is used when a member variable of a class has to be shared between all the instances of the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All static variables and methods belong to the class and not to any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57820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382000" cy="970450"/>
          </a:xfrm>
        </p:spPr>
        <p:txBody>
          <a:bodyPr/>
          <a:lstStyle/>
          <a:p>
            <a:r>
              <a:rPr lang="en-US" dirty="0"/>
              <a:t>Static – WHEN and HOW you can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a class is loaded by the virtual machine all the static variables and methods are available for use.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Hence we don’t need to create any instance of the class for using the static variables or methods.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Variables which don’t have static keyword in the definition are implicitly non static.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01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 with Static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376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public static int a = 100; // All instances of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 have this variable as 								 // a common variable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public int b =2 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public static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showA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(“A is” +a);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5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static variables from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execClass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[]){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staticDemo.a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 = 35; // when we use the class name, the class is loaded, 								//direct access to a without any instance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staticDemo.b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=22; // ERROR this is not valid for non static variable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 demo = new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demo.b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 = 200;  // valid to set a value for a non static variable after 							//creating an instance.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staticDemo.showA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();  //prints 35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11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and Non-static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1410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can access static variables without creating an instance of the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As they are already available at class  loading time, we can use them in any of our non static methods.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cannot use non static methods and variables without creating an instance of the class as they are bound to the instance of the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are initialized by the constructor when we create the object using new operator.</a:t>
            </a:r>
          </a:p>
        </p:txBody>
      </p:sp>
    </p:spTree>
    <p:extLst>
      <p:ext uri="{BB962C8B-B14F-4D97-AF65-F5344CB8AC3E}">
        <p14:creationId xmlns:p14="http://schemas.microsoft.com/office/powerpoint/2010/main" val="280585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8082917" cy="463571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Basic Steps of how objects are created</a:t>
            </a:r>
          </a:p>
          <a:p>
            <a:r>
              <a:rPr lang="en-US" dirty="0">
                <a:solidFill>
                  <a:schemeClr val="bg2"/>
                </a:solidFill>
              </a:rPr>
              <a:t>Class is loaded by JVM</a:t>
            </a:r>
          </a:p>
          <a:p>
            <a:r>
              <a:rPr lang="en-US" dirty="0">
                <a:solidFill>
                  <a:schemeClr val="bg2"/>
                </a:solidFill>
              </a:rPr>
              <a:t>Static variable and methods are loaded and initialized and available for use</a:t>
            </a:r>
          </a:p>
          <a:p>
            <a:r>
              <a:rPr lang="en-US" dirty="0">
                <a:solidFill>
                  <a:schemeClr val="bg2"/>
                </a:solidFill>
              </a:rPr>
              <a:t>Constructor is called to instantiate the non static variables </a:t>
            </a:r>
          </a:p>
          <a:p>
            <a:r>
              <a:rPr lang="en-US" dirty="0">
                <a:solidFill>
                  <a:schemeClr val="bg2"/>
                </a:solidFill>
              </a:rPr>
              <a:t>Non static variables  and methods are now available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As all the non static variable are available only after the constructor is called, there is a restriction on using non static variable in static methods.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8D7D7-BFAF-7EFA-AA89-CE16056C5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 b="2098"/>
          <a:stretch/>
        </p:blipFill>
        <p:spPr bwMode="auto">
          <a:xfrm>
            <a:off x="9044789" y="2023983"/>
            <a:ext cx="2897494" cy="471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18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Variables, Constants, and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Static variables are shared by all the instances of the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Static methods are not tied to a specific object. Because of this, a static method cannot access instance members of the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Static constants are final variables shared by all the instances of the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non-static (or instance) variable is connected to a specific instance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Variables, Constants, and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Static variables store values for the variables in a common memory location. Because of this common location, if one object changes the value of a static variable, all objects of the same class are affected.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Java supports static methods as well as static variables. Static methods can be called without creating an instance of the class. </a:t>
            </a:r>
          </a:p>
        </p:txBody>
      </p:sp>
    </p:spTree>
    <p:extLst>
      <p:ext uri="{BB962C8B-B14F-4D97-AF65-F5344CB8AC3E}">
        <p14:creationId xmlns:p14="http://schemas.microsoft.com/office/powerpoint/2010/main" val="66627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It is a memory management technique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process of freeing objects no longer referenced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022116" cy="970450"/>
          </a:xfrm>
        </p:spPr>
        <p:txBody>
          <a:bodyPr/>
          <a:lstStyle/>
          <a:p>
            <a:r>
              <a:rPr lang="en-US" dirty="0"/>
              <a:t>Example of a Constant (and Static)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declare static variables, constants, and methods, use the static modifier. For example, the constant PI in the Math class is defined as: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final static double PI=3.14159265358979323846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2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Create a Circle class with some properties like radius, diameter, circumference, area</a:t>
            </a:r>
          </a:p>
          <a:p>
            <a:r>
              <a:rPr lang="en-US" dirty="0">
                <a:solidFill>
                  <a:schemeClr val="bg2"/>
                </a:solidFill>
              </a:rPr>
              <a:t>Create two functions to calculate and assign circumference and area values to the respective variables.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Modify the Circle class by adding a static variable </a:t>
            </a:r>
            <a:r>
              <a:rPr lang="en-US" dirty="0" err="1">
                <a:solidFill>
                  <a:schemeClr val="bg2"/>
                </a:solidFill>
              </a:rPr>
              <a:t>numberOfObjects</a:t>
            </a:r>
            <a:r>
              <a:rPr lang="en-US" dirty="0">
                <a:solidFill>
                  <a:schemeClr val="bg2"/>
                </a:solidFill>
              </a:rPr>
              <a:t> to count the number of circle objects created. When the first object of this class is created, </a:t>
            </a:r>
            <a:r>
              <a:rPr lang="en-US" dirty="0" err="1">
                <a:solidFill>
                  <a:schemeClr val="bg2"/>
                </a:solidFill>
              </a:rPr>
              <a:t>numberOfObjects</a:t>
            </a:r>
            <a:r>
              <a:rPr lang="en-US" dirty="0">
                <a:solidFill>
                  <a:schemeClr val="bg2"/>
                </a:solidFill>
              </a:rPr>
              <a:t> is 1. When the second object is created, </a:t>
            </a:r>
            <a:r>
              <a:rPr lang="en-US" dirty="0" err="1">
                <a:solidFill>
                  <a:schemeClr val="bg2"/>
                </a:solidFill>
              </a:rPr>
              <a:t>numberOfObjects</a:t>
            </a:r>
            <a:r>
              <a:rPr lang="en-US" dirty="0">
                <a:solidFill>
                  <a:schemeClr val="bg2"/>
                </a:solidFill>
              </a:rPr>
              <a:t> becomes 2.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4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Static and Instance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979916"/>
            <a:ext cx="10554574" cy="363651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An instance method can invoke an instance or static method and access an instance or static data field. A static method can invoke a static method and access a static data field. However, a static method cannot invoke an instance method or access an instance data field, since static methods and static data fields don’t belong to a particular object.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148869-E3C7-CAB0-5D74-66C6B00F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47" y="4726697"/>
            <a:ext cx="91440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82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- The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Java, we can use final keyword with variables, methods, and classes</a:t>
            </a:r>
            <a:r>
              <a:rPr lang="en-US">
                <a:solidFill>
                  <a:schemeClr val="bg2"/>
                </a:solidFill>
              </a:rPr>
              <a:t>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the final keyword is used with a variable of primitive data types such as int, float, </a:t>
            </a:r>
            <a:r>
              <a:rPr lang="en-US" dirty="0" err="1">
                <a:solidFill>
                  <a:schemeClr val="bg2"/>
                </a:solidFill>
              </a:rPr>
              <a:t>etc</a:t>
            </a:r>
            <a:r>
              <a:rPr lang="en-US" dirty="0">
                <a:solidFill>
                  <a:schemeClr val="bg2"/>
                </a:solidFill>
              </a:rPr>
              <a:t>), the value of the variable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327543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6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74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Garbage Collection?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back to PF – For every malloc and </a:t>
            </a:r>
            <a:r>
              <a:rPr lang="en-US" dirty="0" err="1">
                <a:solidFill>
                  <a:schemeClr val="bg2"/>
                </a:solidFill>
              </a:rPr>
              <a:t>calloc</a:t>
            </a:r>
            <a:r>
              <a:rPr lang="en-US" dirty="0">
                <a:solidFill>
                  <a:schemeClr val="bg2"/>
                </a:solidFill>
              </a:rPr>
              <a:t>, there existed a ??? </a:t>
            </a:r>
            <a:r>
              <a:rPr lang="en-US" sz="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2"/>
                </a:solidFill>
              </a:rPr>
              <a:t>Remember memory leaks?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Free unreferenced objects.</a:t>
            </a:r>
          </a:p>
          <a:p>
            <a:r>
              <a:rPr lang="en-US" dirty="0">
                <a:solidFill>
                  <a:schemeClr val="bg2"/>
                </a:solidFill>
              </a:rPr>
              <a:t>Relieves programmer from manual freeing the memory.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Garbage Collection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39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Purpose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Find and delete unreachable objects.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Free space as much as possible.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When??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GC is under control of JVM.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One can request but no guarantees.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How??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Discovery of unreachable objects.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6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Garbage Collection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25" y="2371015"/>
            <a:ext cx="10554574" cy="4486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Ways for making objects eligible for collection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Nulling a reference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Reassigning a reference variable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Using anonymous objects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Forcing garbage collection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Methods available to perform GC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Only requests and no demands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Using Runtime class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Using static methods like </a:t>
            </a:r>
            <a:r>
              <a:rPr lang="en-US" sz="1800" dirty="0" err="1">
                <a:solidFill>
                  <a:schemeClr val="bg2"/>
                </a:solidFill>
              </a:rPr>
              <a:t>System.gc</a:t>
            </a:r>
            <a:r>
              <a:rPr lang="en-US" sz="1800" dirty="0">
                <a:solidFill>
                  <a:schemeClr val="bg2"/>
                </a:solidFill>
              </a:rPr>
              <a:t>()	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garbage Collection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garbage collector checks to see if there are any objects in the heap that are no longer being used by the application.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If such objects exist, then the memory used by these objects can be reclaimed.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If no more memory is available for the heap, then the new operator throws an </a:t>
            </a:r>
            <a:r>
              <a:rPr lang="en-US" b="1" dirty="0" err="1">
                <a:solidFill>
                  <a:schemeClr val="bg2"/>
                </a:solidFill>
              </a:rPr>
              <a:t>OutOfMemoryException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61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By using finalization, a resource representing a file or network connection is able to clean itself up properly when the garbage collector decides to free the resource's memory.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the garbage collector detects that an object is garbage, the garbage collector calls the object's Finalize method (if it exists) and then the object's memory is reclaimed.</a:t>
            </a:r>
          </a:p>
        </p:txBody>
      </p:sp>
    </p:spTree>
    <p:extLst>
      <p:ext uri="{BB962C8B-B14F-4D97-AF65-F5344CB8AC3E}">
        <p14:creationId xmlns:p14="http://schemas.microsoft.com/office/powerpoint/2010/main" val="236068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have no control over when the </a:t>
            </a:r>
            <a:r>
              <a:rPr lang="en-US" b="1" dirty="0">
                <a:solidFill>
                  <a:schemeClr val="bg2"/>
                </a:solidFill>
              </a:rPr>
              <a:t>finalize()</a:t>
            </a:r>
            <a:r>
              <a:rPr lang="en-US" dirty="0">
                <a:solidFill>
                  <a:schemeClr val="bg2"/>
                </a:solidFill>
              </a:rPr>
              <a:t> method will execute. The object may hold on to resources until the next time the garbage collector runs.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</a:t>
            </a:r>
            <a:r>
              <a:rPr lang="en-US" b="1" dirty="0">
                <a:solidFill>
                  <a:schemeClr val="bg2"/>
                </a:solidFill>
              </a:rPr>
              <a:t>finalize()</a:t>
            </a:r>
            <a:r>
              <a:rPr lang="en-US" dirty="0">
                <a:solidFill>
                  <a:schemeClr val="bg2"/>
                </a:solidFill>
              </a:rPr>
              <a:t> method is invoked each time before the object is garbage collected. This method can be used to perform cleanup processing. This method is defined in </a:t>
            </a:r>
            <a:r>
              <a:rPr lang="en-US" b="1" dirty="0">
                <a:solidFill>
                  <a:schemeClr val="bg2"/>
                </a:solidFill>
              </a:rPr>
              <a:t>Object</a:t>
            </a:r>
            <a:r>
              <a:rPr lang="en-US" dirty="0">
                <a:solidFill>
                  <a:schemeClr val="bg2"/>
                </a:solidFill>
              </a:rPr>
              <a:t> class as: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protected void finalize(){} 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8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Finalization – By nulling a reference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36160-7A91-2ABC-20FF-D8B8FF2B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756" y="2233125"/>
            <a:ext cx="8538743" cy="3275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E3468-FDB5-C829-56E8-EA6EAD10B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814" y="5672647"/>
            <a:ext cx="4767329" cy="10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5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392</TotalTime>
  <Words>1234</Words>
  <Application>Microsoft Office PowerPoint</Application>
  <PresentationFormat>Widescreen</PresentationFormat>
  <Paragraphs>150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Gothic</vt:lpstr>
      <vt:lpstr>Consolas</vt:lpstr>
      <vt:lpstr>Wingdings 2</vt:lpstr>
      <vt:lpstr>Quotable</vt:lpstr>
      <vt:lpstr>Object-Oriented Programming</vt:lpstr>
      <vt:lpstr>Garbage Collection</vt:lpstr>
      <vt:lpstr>Why Garbage Collection?</vt:lpstr>
      <vt:lpstr>Garbage Collection in Java</vt:lpstr>
      <vt:lpstr>Garbage Collection in Java</vt:lpstr>
      <vt:lpstr>The garbage Collection Algorithm</vt:lpstr>
      <vt:lpstr>Finalization</vt:lpstr>
      <vt:lpstr>Finalization</vt:lpstr>
      <vt:lpstr>Finalization – By nulling a reference</vt:lpstr>
      <vt:lpstr>Finalization – By Reassigning References</vt:lpstr>
      <vt:lpstr>Finalization – By Using Anonymous Objects</vt:lpstr>
      <vt:lpstr>Static – The Keyword</vt:lpstr>
      <vt:lpstr>Static – WHEN and HOW you can use them?</vt:lpstr>
      <vt:lpstr>A Class with Static Members</vt:lpstr>
      <vt:lpstr>Using the static variables from Main</vt:lpstr>
      <vt:lpstr>Static and Non-static</vt:lpstr>
      <vt:lpstr>How it Works</vt:lpstr>
      <vt:lpstr>Static Variables, Constants, and Methods</vt:lpstr>
      <vt:lpstr>Static Variables, Constants, and Methods</vt:lpstr>
      <vt:lpstr>Example of a Constant (and Static) variable</vt:lpstr>
      <vt:lpstr>Task:</vt:lpstr>
      <vt:lpstr>Static and Instance Methods</vt:lpstr>
      <vt:lpstr>Final - The Keyword</vt:lpstr>
      <vt:lpstr>PowerPoint Presentation</vt:lpstr>
      <vt:lpstr>PowerPoint Presentation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343</cp:revision>
  <dcterms:created xsi:type="dcterms:W3CDTF">2023-01-26T02:43:51Z</dcterms:created>
  <dcterms:modified xsi:type="dcterms:W3CDTF">2023-09-15T06:55:53Z</dcterms:modified>
</cp:coreProperties>
</file>