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46"/>
  </p:notesMasterIdLst>
  <p:handoutMasterIdLst>
    <p:handoutMasterId r:id="rId47"/>
  </p:handoutMasterIdLst>
  <p:sldIdLst>
    <p:sldId id="331" r:id="rId2"/>
    <p:sldId id="332" r:id="rId3"/>
    <p:sldId id="333" r:id="rId4"/>
    <p:sldId id="334" r:id="rId5"/>
    <p:sldId id="335" r:id="rId6"/>
    <p:sldId id="336" r:id="rId7"/>
    <p:sldId id="401" r:id="rId8"/>
    <p:sldId id="402" r:id="rId9"/>
    <p:sldId id="337" r:id="rId10"/>
    <p:sldId id="338" r:id="rId11"/>
    <p:sldId id="339" r:id="rId12"/>
    <p:sldId id="340" r:id="rId13"/>
    <p:sldId id="341" r:id="rId14"/>
    <p:sldId id="403" r:id="rId15"/>
    <p:sldId id="419" r:id="rId16"/>
    <p:sldId id="421" r:id="rId17"/>
    <p:sldId id="345" r:id="rId18"/>
    <p:sldId id="422" r:id="rId19"/>
    <p:sldId id="424" r:id="rId20"/>
    <p:sldId id="423" r:id="rId21"/>
    <p:sldId id="350" r:id="rId22"/>
    <p:sldId id="351" r:id="rId23"/>
    <p:sldId id="352" r:id="rId24"/>
    <p:sldId id="353" r:id="rId25"/>
    <p:sldId id="348" r:id="rId26"/>
    <p:sldId id="425" r:id="rId27"/>
    <p:sldId id="427" r:id="rId28"/>
    <p:sldId id="426" r:id="rId29"/>
    <p:sldId id="354" r:id="rId30"/>
    <p:sldId id="400" r:id="rId31"/>
    <p:sldId id="356" r:id="rId32"/>
    <p:sldId id="404" r:id="rId33"/>
    <p:sldId id="378" r:id="rId34"/>
    <p:sldId id="653" r:id="rId35"/>
    <p:sldId id="655" r:id="rId36"/>
    <p:sldId id="656" r:id="rId37"/>
    <p:sldId id="657" r:id="rId38"/>
    <p:sldId id="659" r:id="rId39"/>
    <p:sldId id="658" r:id="rId40"/>
    <p:sldId id="660" r:id="rId41"/>
    <p:sldId id="663" r:id="rId42"/>
    <p:sldId id="661" r:id="rId43"/>
    <p:sldId id="662" r:id="rId44"/>
    <p:sldId id="417" r:id="rId45"/>
  </p:sldIdLst>
  <p:sldSz cx="9144000" cy="6858000" type="screen4x3"/>
  <p:notesSz cx="7086600" cy="93726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CECFF"/>
    <a:srgbClr val="66CCFF"/>
    <a:srgbClr val="CCFFFF"/>
    <a:srgbClr val="F8F8F8"/>
    <a:srgbClr val="EAEAEA"/>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85" autoAdjust="0"/>
    <p:restoredTop sz="94635"/>
  </p:normalViewPr>
  <p:slideViewPr>
    <p:cSldViewPr snapToGrid="0">
      <p:cViewPr varScale="1">
        <p:scale>
          <a:sx n="78" d="100"/>
          <a:sy n="78" d="100"/>
        </p:scale>
        <p:origin x="1507" y="206"/>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2027A3F3-A935-4BDC-812E-9120B643162F}"/>
              </a:ext>
            </a:extLst>
          </p:cNvPr>
          <p:cNvSpPr>
            <a:spLocks noGrp="1" noChangeArrowheads="1"/>
          </p:cNvSpPr>
          <p:nvPr>
            <p:ph type="hdr" sz="quarter"/>
          </p:nvPr>
        </p:nvSpPr>
        <p:spPr bwMode="auto">
          <a:xfrm>
            <a:off x="0" y="0"/>
            <a:ext cx="3106738" cy="446088"/>
          </a:xfrm>
          <a:prstGeom prst="rect">
            <a:avLst/>
          </a:prstGeom>
          <a:noFill/>
          <a:ln w="9525">
            <a:noFill/>
            <a:miter lim="800000"/>
            <a:headEnd/>
            <a:tailEnd/>
          </a:ln>
        </p:spPr>
        <p:txBody>
          <a:bodyPr vert="horz" wrap="none" lIns="89090" tIns="44546" rIns="89090" bIns="44546" numCol="1" anchor="ctr" anchorCtr="0" compatLnSpc="1">
            <a:prstTxWarp prst="textNoShape">
              <a:avLst/>
            </a:prstTxWarp>
          </a:bodyPr>
          <a:lstStyle>
            <a:lvl1pPr defTabSz="890588">
              <a:defRPr sz="1100">
                <a:latin typeface="Helvetica" panose="020B0604020202020204" pitchFamily="34" charset="0"/>
              </a:defRPr>
            </a:lvl1pPr>
          </a:lstStyle>
          <a:p>
            <a:endParaRPr lang="en-US" altLang="en-US"/>
          </a:p>
        </p:txBody>
      </p:sp>
      <p:sp>
        <p:nvSpPr>
          <p:cNvPr id="46083" name="Rectangle 3">
            <a:extLst>
              <a:ext uri="{FF2B5EF4-FFF2-40B4-BE49-F238E27FC236}">
                <a16:creationId xmlns:a16="http://schemas.microsoft.com/office/drawing/2014/main" id="{7271601B-176A-4BB3-AC87-58251574C751}"/>
              </a:ext>
            </a:extLst>
          </p:cNvPr>
          <p:cNvSpPr>
            <a:spLocks noGrp="1" noChangeArrowheads="1"/>
          </p:cNvSpPr>
          <p:nvPr>
            <p:ph type="dt" sz="quarter" idx="1"/>
          </p:nvPr>
        </p:nvSpPr>
        <p:spPr bwMode="auto">
          <a:xfrm>
            <a:off x="3994150" y="0"/>
            <a:ext cx="3105150" cy="446088"/>
          </a:xfrm>
          <a:prstGeom prst="rect">
            <a:avLst/>
          </a:prstGeom>
          <a:noFill/>
          <a:ln w="9525">
            <a:noFill/>
            <a:miter lim="800000"/>
            <a:headEnd/>
            <a:tailEnd/>
          </a:ln>
        </p:spPr>
        <p:txBody>
          <a:bodyPr vert="horz" wrap="none" lIns="89090" tIns="44546" rIns="89090" bIns="44546" numCol="1" anchor="ctr" anchorCtr="0" compatLnSpc="1">
            <a:prstTxWarp prst="textNoShape">
              <a:avLst/>
            </a:prstTxWarp>
          </a:bodyPr>
          <a:lstStyle>
            <a:lvl1pPr algn="r" defTabSz="890588">
              <a:defRPr sz="1100">
                <a:latin typeface="Helvetica" panose="020B0604020202020204" pitchFamily="34" charset="0"/>
              </a:defRPr>
            </a:lvl1pPr>
          </a:lstStyle>
          <a:p>
            <a:endParaRPr lang="en-US" altLang="en-US"/>
          </a:p>
        </p:txBody>
      </p:sp>
      <p:sp>
        <p:nvSpPr>
          <p:cNvPr id="46084" name="Rectangle 4">
            <a:extLst>
              <a:ext uri="{FF2B5EF4-FFF2-40B4-BE49-F238E27FC236}">
                <a16:creationId xmlns:a16="http://schemas.microsoft.com/office/drawing/2014/main" id="{AC7F65B7-06EB-44DB-B452-D2D383181528}"/>
              </a:ext>
            </a:extLst>
          </p:cNvPr>
          <p:cNvSpPr>
            <a:spLocks noGrp="1" noChangeArrowheads="1"/>
          </p:cNvSpPr>
          <p:nvPr>
            <p:ph type="ftr" sz="quarter" idx="2"/>
          </p:nvPr>
        </p:nvSpPr>
        <p:spPr bwMode="auto">
          <a:xfrm>
            <a:off x="0" y="8939213"/>
            <a:ext cx="3106738" cy="446087"/>
          </a:xfrm>
          <a:prstGeom prst="rect">
            <a:avLst/>
          </a:prstGeom>
          <a:noFill/>
          <a:ln w="9525">
            <a:noFill/>
            <a:miter lim="800000"/>
            <a:headEnd/>
            <a:tailEnd/>
          </a:ln>
        </p:spPr>
        <p:txBody>
          <a:bodyPr vert="horz" wrap="none" lIns="89090" tIns="44546" rIns="89090" bIns="44546" numCol="1" anchor="b" anchorCtr="0" compatLnSpc="1">
            <a:prstTxWarp prst="textNoShape">
              <a:avLst/>
            </a:prstTxWarp>
          </a:bodyPr>
          <a:lstStyle>
            <a:lvl1pPr defTabSz="890588">
              <a:defRPr sz="1100">
                <a:latin typeface="Helvetica" panose="020B0604020202020204" pitchFamily="34" charset="0"/>
              </a:defRPr>
            </a:lvl1pPr>
          </a:lstStyle>
          <a:p>
            <a:endParaRPr lang="en-US" altLang="en-US"/>
          </a:p>
        </p:txBody>
      </p:sp>
      <p:sp>
        <p:nvSpPr>
          <p:cNvPr id="46085" name="Rectangle 5">
            <a:extLst>
              <a:ext uri="{FF2B5EF4-FFF2-40B4-BE49-F238E27FC236}">
                <a16:creationId xmlns:a16="http://schemas.microsoft.com/office/drawing/2014/main" id="{B2508938-9467-485D-A454-F81218F2ADB1}"/>
              </a:ext>
            </a:extLst>
          </p:cNvPr>
          <p:cNvSpPr>
            <a:spLocks noGrp="1" noChangeArrowheads="1"/>
          </p:cNvSpPr>
          <p:nvPr>
            <p:ph type="sldNum" sz="quarter" idx="3"/>
          </p:nvPr>
        </p:nvSpPr>
        <p:spPr bwMode="auto">
          <a:xfrm>
            <a:off x="3994150" y="8939213"/>
            <a:ext cx="3105150" cy="446087"/>
          </a:xfrm>
          <a:prstGeom prst="rect">
            <a:avLst/>
          </a:prstGeom>
          <a:noFill/>
          <a:ln w="9525">
            <a:noFill/>
            <a:miter lim="800000"/>
            <a:headEnd/>
            <a:tailEnd/>
          </a:ln>
        </p:spPr>
        <p:txBody>
          <a:bodyPr vert="horz" wrap="none" lIns="89090" tIns="44546" rIns="89090" bIns="44546" numCol="1" anchor="b" anchorCtr="0" compatLnSpc="1">
            <a:prstTxWarp prst="textNoShape">
              <a:avLst/>
            </a:prstTxWarp>
          </a:bodyPr>
          <a:lstStyle>
            <a:lvl1pPr algn="r" defTabSz="890588">
              <a:defRPr sz="1100">
                <a:latin typeface="Helvetica" charset="0"/>
                <a:ea typeface="MS PGothic" charset="-128"/>
              </a:defRPr>
            </a:lvl1pPr>
          </a:lstStyle>
          <a:p>
            <a:pPr>
              <a:defRPr/>
            </a:pPr>
            <a:fld id="{E0F0762C-192C-43F0-9235-1ED3B30BABF7}" type="slidenum">
              <a:rPr lang="en-US" altLang="x-none"/>
              <a:pPr>
                <a:defRPr/>
              </a:pPr>
              <a:t>‹#›</a:t>
            </a:fld>
            <a:endParaRPr lang="en-US" altLang="x-non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999FA718-A6D5-4F45-AA4A-4BEBC20AD73D}"/>
              </a:ext>
            </a:extLst>
          </p:cNvPr>
          <p:cNvSpPr>
            <a:spLocks noGrp="1" noChangeArrowheads="1"/>
          </p:cNvSpPr>
          <p:nvPr>
            <p:ph type="hdr" sz="quarter"/>
          </p:nvPr>
        </p:nvSpPr>
        <p:spPr bwMode="auto">
          <a:xfrm>
            <a:off x="0" y="0"/>
            <a:ext cx="3070225" cy="466725"/>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lvl1pPr defTabSz="939800">
              <a:defRPr sz="1200">
                <a:latin typeface="Times New Roman" panose="02020603050405020304" pitchFamily="18" charset="0"/>
              </a:defRPr>
            </a:lvl1pPr>
          </a:lstStyle>
          <a:p>
            <a:endParaRPr lang="en-US" altLang="en-US"/>
          </a:p>
        </p:txBody>
      </p:sp>
      <p:sp>
        <p:nvSpPr>
          <p:cNvPr id="6147" name="Rectangle 3">
            <a:extLst>
              <a:ext uri="{FF2B5EF4-FFF2-40B4-BE49-F238E27FC236}">
                <a16:creationId xmlns:a16="http://schemas.microsoft.com/office/drawing/2014/main" id="{D00055E3-33CD-4C16-B1E7-137DC8ED0737}"/>
              </a:ext>
            </a:extLst>
          </p:cNvPr>
          <p:cNvSpPr>
            <a:spLocks noGrp="1" noChangeArrowheads="1"/>
          </p:cNvSpPr>
          <p:nvPr>
            <p:ph type="dt" idx="1"/>
          </p:nvPr>
        </p:nvSpPr>
        <p:spPr bwMode="auto">
          <a:xfrm>
            <a:off x="4016375" y="0"/>
            <a:ext cx="3070225" cy="466725"/>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lvl1pPr algn="r" defTabSz="939800">
              <a:defRPr sz="1200">
                <a:latin typeface="Times New Roman" panose="02020603050405020304" pitchFamily="18" charset="0"/>
              </a:defRPr>
            </a:lvl1pPr>
          </a:lstStyle>
          <a:p>
            <a:endParaRPr lang="en-US" altLang="en-US"/>
          </a:p>
        </p:txBody>
      </p:sp>
      <p:sp>
        <p:nvSpPr>
          <p:cNvPr id="3076" name="Rectangle 4">
            <a:extLst>
              <a:ext uri="{FF2B5EF4-FFF2-40B4-BE49-F238E27FC236}">
                <a16:creationId xmlns:a16="http://schemas.microsoft.com/office/drawing/2014/main" id="{4A5BA436-A0A2-4A15-B145-2DD97D7A3078}"/>
              </a:ext>
            </a:extLst>
          </p:cNvPr>
          <p:cNvSpPr>
            <a:spLocks noGrp="1" noRot="1" noChangeAspect="1" noChangeArrowheads="1" noTextEdit="1"/>
          </p:cNvSpPr>
          <p:nvPr>
            <p:ph type="sldImg" idx="2"/>
          </p:nvPr>
        </p:nvSpPr>
        <p:spPr bwMode="auto">
          <a:xfrm>
            <a:off x="1200150" y="704850"/>
            <a:ext cx="4687888" cy="35147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7145563E-578D-4EA3-A924-014C2A79C5AF}"/>
              </a:ext>
            </a:extLst>
          </p:cNvPr>
          <p:cNvSpPr>
            <a:spLocks noGrp="1" noChangeArrowheads="1"/>
          </p:cNvSpPr>
          <p:nvPr>
            <p:ph type="body" sz="quarter" idx="3"/>
          </p:nvPr>
        </p:nvSpPr>
        <p:spPr bwMode="auto">
          <a:xfrm>
            <a:off x="944563" y="4452938"/>
            <a:ext cx="5197475" cy="4214812"/>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1EE489C0-8AB7-4BF4-AFB6-59687BD0D42A}"/>
              </a:ext>
            </a:extLst>
          </p:cNvPr>
          <p:cNvSpPr>
            <a:spLocks noGrp="1" noChangeArrowheads="1"/>
          </p:cNvSpPr>
          <p:nvPr>
            <p:ph type="ftr" sz="quarter" idx="4"/>
          </p:nvPr>
        </p:nvSpPr>
        <p:spPr bwMode="auto">
          <a:xfrm>
            <a:off x="0" y="8905875"/>
            <a:ext cx="3070225" cy="466725"/>
          </a:xfrm>
          <a:prstGeom prst="rect">
            <a:avLst/>
          </a:prstGeom>
          <a:noFill/>
          <a:ln w="9525">
            <a:noFill/>
            <a:miter lim="800000"/>
            <a:headEnd/>
            <a:tailEnd/>
          </a:ln>
        </p:spPr>
        <p:txBody>
          <a:bodyPr vert="horz" wrap="none" lIns="94035" tIns="47017" rIns="94035" bIns="47017" numCol="1" anchor="b" anchorCtr="0" compatLnSpc="1">
            <a:prstTxWarp prst="textNoShape">
              <a:avLst/>
            </a:prstTxWarp>
          </a:bodyPr>
          <a:lstStyle>
            <a:lvl1pPr defTabSz="939800">
              <a:defRPr sz="1200">
                <a:latin typeface="Times New Roman" panose="02020603050405020304" pitchFamily="18" charset="0"/>
              </a:defRPr>
            </a:lvl1pPr>
          </a:lstStyle>
          <a:p>
            <a:endParaRPr lang="en-US" altLang="en-US"/>
          </a:p>
        </p:txBody>
      </p:sp>
      <p:sp>
        <p:nvSpPr>
          <p:cNvPr id="6151" name="Rectangle 7">
            <a:extLst>
              <a:ext uri="{FF2B5EF4-FFF2-40B4-BE49-F238E27FC236}">
                <a16:creationId xmlns:a16="http://schemas.microsoft.com/office/drawing/2014/main" id="{311BAF64-3980-48A7-93B5-275428159D16}"/>
              </a:ext>
            </a:extLst>
          </p:cNvPr>
          <p:cNvSpPr>
            <a:spLocks noGrp="1" noChangeArrowheads="1"/>
          </p:cNvSpPr>
          <p:nvPr>
            <p:ph type="sldNum" sz="quarter" idx="5"/>
          </p:nvPr>
        </p:nvSpPr>
        <p:spPr bwMode="auto">
          <a:xfrm>
            <a:off x="4016375" y="8905875"/>
            <a:ext cx="3070225" cy="466725"/>
          </a:xfrm>
          <a:prstGeom prst="rect">
            <a:avLst/>
          </a:prstGeom>
          <a:noFill/>
          <a:ln w="9525">
            <a:noFill/>
            <a:miter lim="800000"/>
            <a:headEnd/>
            <a:tailEnd/>
          </a:ln>
        </p:spPr>
        <p:txBody>
          <a:bodyPr vert="horz" wrap="none" lIns="94035" tIns="47017" rIns="94035" bIns="47017" numCol="1" anchor="b" anchorCtr="0" compatLnSpc="1">
            <a:prstTxWarp prst="textNoShape">
              <a:avLst/>
            </a:prstTxWarp>
          </a:bodyPr>
          <a:lstStyle>
            <a:lvl1pPr algn="r" defTabSz="939800">
              <a:defRPr sz="1200">
                <a:latin typeface="Times New Roman" charset="0"/>
                <a:ea typeface="MS PGothic" charset="-128"/>
              </a:defRPr>
            </a:lvl1pPr>
          </a:lstStyle>
          <a:p>
            <a:pPr>
              <a:defRPr/>
            </a:pPr>
            <a:fld id="{C9F949B7-291A-4420-9D9C-B1ABA67FB313}" type="slidenum">
              <a:rPr lang="en-US" altLang="x-none"/>
              <a:pPr>
                <a:defRPr/>
              </a:pPr>
              <a:t>‹#›</a:t>
            </a:fld>
            <a:endParaRPr lang="en-US" altLang="x-non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panose="020B0600070205080204" pitchFamily="34"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5776ACBD-4645-43B7-892F-697D57D4952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0CF72FA-BC85-4452-9FD4-6F163D5E4845}" type="slidenum">
              <a:rPr lang="en-US" altLang="en-US" smtClean="0">
                <a:latin typeface="Times New Roman" panose="02020603050405020304" pitchFamily="18" charset="0"/>
              </a:rPr>
              <a:pPr/>
              <a:t>1</a:t>
            </a:fld>
            <a:endParaRPr lang="en-US" altLang="en-US">
              <a:latin typeface="Times New Roman" panose="02020603050405020304" pitchFamily="18" charset="0"/>
            </a:endParaRPr>
          </a:p>
        </p:txBody>
      </p:sp>
      <p:sp>
        <p:nvSpPr>
          <p:cNvPr id="6146" name="Rectangle 2">
            <a:extLst>
              <a:ext uri="{FF2B5EF4-FFF2-40B4-BE49-F238E27FC236}">
                <a16:creationId xmlns:a16="http://schemas.microsoft.com/office/drawing/2014/main" id="{48A88ED8-0C05-4DF8-A678-F55DA039B324}"/>
              </a:ext>
            </a:extLst>
          </p:cNvPr>
          <p:cNvSpPr>
            <a:spLocks noGrp="1" noRot="1" noChangeAspect="1" noChangeArrowheads="1" noTextEdit="1"/>
          </p:cNvSpPr>
          <p:nvPr>
            <p:ph type="sldImg"/>
          </p:nvPr>
        </p:nvSpPr>
        <p:spPr>
          <a:ln/>
        </p:spPr>
      </p:sp>
      <p:sp>
        <p:nvSpPr>
          <p:cNvPr id="6147" name="Rectangle 3">
            <a:extLst>
              <a:ext uri="{FF2B5EF4-FFF2-40B4-BE49-F238E27FC236}">
                <a16:creationId xmlns:a16="http://schemas.microsoft.com/office/drawing/2014/main" id="{374978C2-165A-418A-AF53-B86870696A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id="{4449CF17-6DE0-42A8-AF6D-65582A8B77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1DD403B-DC2E-496B-BDE4-8AC536A45743}" type="slidenum">
              <a:rPr lang="en-US" altLang="en-US" smtClean="0">
                <a:latin typeface="Times New Roman" panose="02020603050405020304" pitchFamily="18" charset="0"/>
              </a:rPr>
              <a:pPr/>
              <a:t>10</a:t>
            </a:fld>
            <a:endParaRPr lang="en-US" altLang="en-US">
              <a:latin typeface="Times New Roman" panose="02020603050405020304" pitchFamily="18" charset="0"/>
            </a:endParaRPr>
          </a:p>
        </p:txBody>
      </p:sp>
      <p:sp>
        <p:nvSpPr>
          <p:cNvPr id="20482" name="Rectangle 2">
            <a:extLst>
              <a:ext uri="{FF2B5EF4-FFF2-40B4-BE49-F238E27FC236}">
                <a16:creationId xmlns:a16="http://schemas.microsoft.com/office/drawing/2014/main" id="{51D3904E-C473-48EE-9DE3-D37AD52B1BE1}"/>
              </a:ext>
            </a:extLst>
          </p:cNvPr>
          <p:cNvSpPr>
            <a:spLocks noGrp="1" noRot="1" noChangeAspect="1" noChangeArrowheads="1" noTextEdit="1"/>
          </p:cNvSpPr>
          <p:nvPr>
            <p:ph type="sldImg"/>
          </p:nvPr>
        </p:nvSpPr>
        <p:spPr>
          <a:ln/>
        </p:spPr>
      </p:sp>
      <p:sp>
        <p:nvSpPr>
          <p:cNvPr id="20483" name="Rectangle 3">
            <a:extLst>
              <a:ext uri="{FF2B5EF4-FFF2-40B4-BE49-F238E27FC236}">
                <a16:creationId xmlns:a16="http://schemas.microsoft.com/office/drawing/2014/main" id="{26B73BA7-C0AE-4B26-9EE2-89053DF39E7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782373FB-7979-43C3-9CD1-428D9B5060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982816C-CEF7-47A7-92DB-2D0700EC55E4}" type="slidenum">
              <a:rPr lang="en-US" altLang="en-US" smtClean="0">
                <a:latin typeface="Times New Roman" panose="02020603050405020304" pitchFamily="18" charset="0"/>
              </a:rPr>
              <a:pPr/>
              <a:t>11</a:t>
            </a:fld>
            <a:endParaRPr lang="en-US" altLang="en-US">
              <a:latin typeface="Times New Roman" panose="02020603050405020304" pitchFamily="18" charset="0"/>
            </a:endParaRPr>
          </a:p>
        </p:txBody>
      </p:sp>
      <p:sp>
        <p:nvSpPr>
          <p:cNvPr id="22530" name="Rectangle 2">
            <a:extLst>
              <a:ext uri="{FF2B5EF4-FFF2-40B4-BE49-F238E27FC236}">
                <a16:creationId xmlns:a16="http://schemas.microsoft.com/office/drawing/2014/main" id="{DD50E9C8-67EF-4556-969A-2795FF144239}"/>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id="{5BF3A816-A617-46B9-9536-0B761391AA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4D8F9928-8869-45F7-BA42-5A488A3E1B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85554BC-4E9D-46F3-8CDA-F7DF99B87F74}" type="slidenum">
              <a:rPr lang="en-US" altLang="en-US" smtClean="0">
                <a:latin typeface="Times New Roman" panose="02020603050405020304" pitchFamily="18" charset="0"/>
              </a:rPr>
              <a:pPr/>
              <a:t>12</a:t>
            </a:fld>
            <a:endParaRPr lang="en-US" altLang="en-US">
              <a:latin typeface="Times New Roman" panose="02020603050405020304" pitchFamily="18" charset="0"/>
            </a:endParaRPr>
          </a:p>
        </p:txBody>
      </p:sp>
      <p:sp>
        <p:nvSpPr>
          <p:cNvPr id="24578" name="Rectangle 2">
            <a:extLst>
              <a:ext uri="{FF2B5EF4-FFF2-40B4-BE49-F238E27FC236}">
                <a16:creationId xmlns:a16="http://schemas.microsoft.com/office/drawing/2014/main" id="{D40412E3-E257-462F-AEEC-27F4A0E78CD6}"/>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1D67F792-BDD9-43A7-AAE4-80F3F09C95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5BA74056-F347-47E7-8F80-E67498FF6CC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D2E19D3-36AF-42FB-A3BF-7AE756C80D6F}" type="slidenum">
              <a:rPr lang="en-US" altLang="en-US" smtClean="0">
                <a:latin typeface="Times New Roman" panose="02020603050405020304" pitchFamily="18" charset="0"/>
              </a:rPr>
              <a:pPr/>
              <a:t>13</a:t>
            </a:fld>
            <a:endParaRPr lang="en-US" altLang="en-US">
              <a:latin typeface="Times New Roman" panose="02020603050405020304" pitchFamily="18" charset="0"/>
            </a:endParaRPr>
          </a:p>
        </p:txBody>
      </p:sp>
      <p:sp>
        <p:nvSpPr>
          <p:cNvPr id="26626" name="Rectangle 2">
            <a:extLst>
              <a:ext uri="{FF2B5EF4-FFF2-40B4-BE49-F238E27FC236}">
                <a16:creationId xmlns:a16="http://schemas.microsoft.com/office/drawing/2014/main" id="{EBB136E9-59A5-44E7-9BD0-1637A76BE655}"/>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id="{4EED1A63-8694-46B7-9400-1442886D34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B1A60390-627A-4274-847E-47EB601902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97320C0-8E4B-4B1E-A830-FE5886CA5D53}" type="slidenum">
              <a:rPr lang="en-US" altLang="en-US" smtClean="0">
                <a:latin typeface="Times New Roman" panose="02020603050405020304" pitchFamily="18" charset="0"/>
              </a:rPr>
              <a:pPr/>
              <a:t>14</a:t>
            </a:fld>
            <a:endParaRPr lang="en-US" altLang="en-US">
              <a:latin typeface="Times New Roman" panose="02020603050405020304" pitchFamily="18" charset="0"/>
            </a:endParaRPr>
          </a:p>
        </p:txBody>
      </p:sp>
      <p:sp>
        <p:nvSpPr>
          <p:cNvPr id="28674" name="Rectangle 2">
            <a:extLst>
              <a:ext uri="{FF2B5EF4-FFF2-40B4-BE49-F238E27FC236}">
                <a16:creationId xmlns:a16="http://schemas.microsoft.com/office/drawing/2014/main" id="{EA2463C4-B80E-4B8C-85AE-C8401A286E77}"/>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id="{4309114D-ADAD-450C-8806-B9C750BE98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57542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4D8F9928-8869-45F7-BA42-5A488A3E1B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85554BC-4E9D-46F3-8CDA-F7DF99B87F74}" type="slidenum">
              <a:rPr lang="en-US" altLang="en-US" smtClean="0">
                <a:latin typeface="Times New Roman" panose="02020603050405020304" pitchFamily="18" charset="0"/>
              </a:rPr>
              <a:pPr/>
              <a:t>15</a:t>
            </a:fld>
            <a:endParaRPr lang="en-US" altLang="en-US">
              <a:latin typeface="Times New Roman" panose="02020603050405020304" pitchFamily="18" charset="0"/>
            </a:endParaRPr>
          </a:p>
        </p:txBody>
      </p:sp>
      <p:sp>
        <p:nvSpPr>
          <p:cNvPr id="24578" name="Rectangle 2">
            <a:extLst>
              <a:ext uri="{FF2B5EF4-FFF2-40B4-BE49-F238E27FC236}">
                <a16:creationId xmlns:a16="http://schemas.microsoft.com/office/drawing/2014/main" id="{D40412E3-E257-462F-AEEC-27F4A0E78CD6}"/>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1D67F792-BDD9-43A7-AAE4-80F3F09C95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208998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a:extLst>
              <a:ext uri="{FF2B5EF4-FFF2-40B4-BE49-F238E27FC236}">
                <a16:creationId xmlns:a16="http://schemas.microsoft.com/office/drawing/2014/main" id="{7DB04AC4-9FA4-4B81-A2E4-1E6AFD4EE95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1B5580B-1301-4E06-BEA8-C7B0DE30B0A7}" type="slidenum">
              <a:rPr lang="en-US" altLang="en-US" smtClean="0">
                <a:latin typeface="Times New Roman" panose="02020603050405020304" pitchFamily="18" charset="0"/>
              </a:rPr>
              <a:pPr/>
              <a:t>16</a:t>
            </a:fld>
            <a:endParaRPr lang="en-US" altLang="en-US">
              <a:latin typeface="Times New Roman" panose="02020603050405020304" pitchFamily="18" charset="0"/>
            </a:endParaRPr>
          </a:p>
        </p:txBody>
      </p:sp>
      <p:sp>
        <p:nvSpPr>
          <p:cNvPr id="32770" name="Rectangle 2">
            <a:extLst>
              <a:ext uri="{FF2B5EF4-FFF2-40B4-BE49-F238E27FC236}">
                <a16:creationId xmlns:a16="http://schemas.microsoft.com/office/drawing/2014/main" id="{3F57FD02-2058-4DC0-B613-AD0294133A65}"/>
              </a:ext>
            </a:extLst>
          </p:cNvPr>
          <p:cNvSpPr>
            <a:spLocks noGrp="1" noRot="1" noChangeAspect="1" noChangeArrowheads="1" noTextEdit="1"/>
          </p:cNvSpPr>
          <p:nvPr>
            <p:ph type="sldImg"/>
          </p:nvPr>
        </p:nvSpPr>
        <p:spPr>
          <a:ln/>
        </p:spPr>
      </p:sp>
      <p:sp>
        <p:nvSpPr>
          <p:cNvPr id="32771" name="Rectangle 3">
            <a:extLst>
              <a:ext uri="{FF2B5EF4-FFF2-40B4-BE49-F238E27FC236}">
                <a16:creationId xmlns:a16="http://schemas.microsoft.com/office/drawing/2014/main" id="{D6CEFB33-83BB-47AD-B7F4-C32DEBB57EE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a:extLst>
              <a:ext uri="{FF2B5EF4-FFF2-40B4-BE49-F238E27FC236}">
                <a16:creationId xmlns:a16="http://schemas.microsoft.com/office/drawing/2014/main" id="{9A34A2FC-C15D-4B2F-88BE-311A926B19E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B7BE9DC-710B-4B65-BCCD-8107D53BC9BE}" type="slidenum">
              <a:rPr lang="en-US" altLang="en-US" smtClean="0">
                <a:latin typeface="Times New Roman" panose="02020603050405020304" pitchFamily="18" charset="0"/>
              </a:rPr>
              <a:pPr/>
              <a:t>17</a:t>
            </a:fld>
            <a:endParaRPr lang="en-US" altLang="en-US">
              <a:latin typeface="Times New Roman" panose="02020603050405020304" pitchFamily="18" charset="0"/>
            </a:endParaRPr>
          </a:p>
        </p:txBody>
      </p:sp>
      <p:sp>
        <p:nvSpPr>
          <p:cNvPr id="34818" name="Rectangle 2">
            <a:extLst>
              <a:ext uri="{FF2B5EF4-FFF2-40B4-BE49-F238E27FC236}">
                <a16:creationId xmlns:a16="http://schemas.microsoft.com/office/drawing/2014/main" id="{BE8EDEDD-05A4-4AB1-9D21-B8FD2F4A5551}"/>
              </a:ext>
            </a:extLst>
          </p:cNvPr>
          <p:cNvSpPr>
            <a:spLocks noGrp="1" noRot="1" noChangeAspect="1" noChangeArrowheads="1" noTextEdit="1"/>
          </p:cNvSpPr>
          <p:nvPr>
            <p:ph type="sldImg"/>
          </p:nvPr>
        </p:nvSpPr>
        <p:spPr>
          <a:ln/>
        </p:spPr>
      </p:sp>
      <p:sp>
        <p:nvSpPr>
          <p:cNvPr id="34819" name="Rectangle 3">
            <a:extLst>
              <a:ext uri="{FF2B5EF4-FFF2-40B4-BE49-F238E27FC236}">
                <a16:creationId xmlns:a16="http://schemas.microsoft.com/office/drawing/2014/main" id="{5221A250-5591-4686-8986-7D36991F88C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a:extLst>
              <a:ext uri="{FF2B5EF4-FFF2-40B4-BE49-F238E27FC236}">
                <a16:creationId xmlns:a16="http://schemas.microsoft.com/office/drawing/2014/main" id="{89ACFED5-FEE9-4052-81A1-4F4ACC8A40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6F1106F-71C9-45B5-A785-D6B08923631A}" type="slidenum">
              <a:rPr lang="en-US" altLang="en-US" smtClean="0">
                <a:latin typeface="Times New Roman" panose="02020603050405020304" pitchFamily="18" charset="0"/>
              </a:rPr>
              <a:pPr/>
              <a:t>18</a:t>
            </a:fld>
            <a:endParaRPr lang="en-US" altLang="en-US">
              <a:latin typeface="Times New Roman" panose="02020603050405020304" pitchFamily="18" charset="0"/>
            </a:endParaRPr>
          </a:p>
        </p:txBody>
      </p:sp>
      <p:sp>
        <p:nvSpPr>
          <p:cNvPr id="36866" name="Rectangle 2">
            <a:extLst>
              <a:ext uri="{FF2B5EF4-FFF2-40B4-BE49-F238E27FC236}">
                <a16:creationId xmlns:a16="http://schemas.microsoft.com/office/drawing/2014/main" id="{FB4DEBF9-633C-48A9-B2B4-116F70BEBD63}"/>
              </a:ext>
            </a:extLst>
          </p:cNvPr>
          <p:cNvSpPr>
            <a:spLocks noGrp="1" noRot="1" noChangeAspect="1" noChangeArrowheads="1" noTextEdit="1"/>
          </p:cNvSpPr>
          <p:nvPr>
            <p:ph type="sldImg"/>
          </p:nvPr>
        </p:nvSpPr>
        <p:spPr>
          <a:ln/>
        </p:spPr>
      </p:sp>
      <p:sp>
        <p:nvSpPr>
          <p:cNvPr id="36867" name="Rectangle 3">
            <a:extLst>
              <a:ext uri="{FF2B5EF4-FFF2-40B4-BE49-F238E27FC236}">
                <a16:creationId xmlns:a16="http://schemas.microsoft.com/office/drawing/2014/main" id="{250F3D6F-9310-4C8C-BB98-4172C6D5453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B1A60390-627A-4274-847E-47EB601902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97320C0-8E4B-4B1E-A830-FE5886CA5D53}" type="slidenum">
              <a:rPr lang="en-US" altLang="en-US" smtClean="0">
                <a:latin typeface="Times New Roman" panose="02020603050405020304" pitchFamily="18" charset="0"/>
              </a:rPr>
              <a:pPr/>
              <a:t>19</a:t>
            </a:fld>
            <a:endParaRPr lang="en-US" altLang="en-US">
              <a:latin typeface="Times New Roman" panose="02020603050405020304" pitchFamily="18" charset="0"/>
            </a:endParaRPr>
          </a:p>
        </p:txBody>
      </p:sp>
      <p:sp>
        <p:nvSpPr>
          <p:cNvPr id="28674" name="Rectangle 2">
            <a:extLst>
              <a:ext uri="{FF2B5EF4-FFF2-40B4-BE49-F238E27FC236}">
                <a16:creationId xmlns:a16="http://schemas.microsoft.com/office/drawing/2014/main" id="{EA2463C4-B80E-4B8C-85AE-C8401A286E77}"/>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id="{4309114D-ADAD-450C-8806-B9C750BE98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83223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id="{07C37DC1-75B0-437C-B558-F7618BEA52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348FB69-0E48-4E9C-AE03-1932E61103CC}" type="slidenum">
              <a:rPr lang="en-US" altLang="en-US" smtClean="0">
                <a:latin typeface="Times New Roman" panose="02020603050405020304" pitchFamily="18" charset="0"/>
              </a:rPr>
              <a:pPr/>
              <a:t>2</a:t>
            </a:fld>
            <a:endParaRPr lang="en-US" altLang="en-US">
              <a:latin typeface="Times New Roman" panose="02020603050405020304" pitchFamily="18" charset="0"/>
            </a:endParaRPr>
          </a:p>
        </p:txBody>
      </p:sp>
      <p:sp>
        <p:nvSpPr>
          <p:cNvPr id="8194" name="Rectangle 2">
            <a:extLst>
              <a:ext uri="{FF2B5EF4-FFF2-40B4-BE49-F238E27FC236}">
                <a16:creationId xmlns:a16="http://schemas.microsoft.com/office/drawing/2014/main" id="{CBD12CAE-1E33-4966-A4AF-C743EB5F54C9}"/>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F276E0F4-3694-46FB-8A08-BB5ADFDD338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id="{4C2245F4-0687-48BF-BF76-797F8BC2AC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799B002-221E-4ACE-82C8-ADA61FD05C07}" type="slidenum">
              <a:rPr lang="en-US" altLang="en-US" smtClean="0">
                <a:latin typeface="Times New Roman" panose="02020603050405020304" pitchFamily="18" charset="0"/>
              </a:rPr>
              <a:pPr/>
              <a:t>20</a:t>
            </a:fld>
            <a:endParaRPr lang="en-US" altLang="en-US">
              <a:latin typeface="Times New Roman" panose="02020603050405020304" pitchFamily="18" charset="0"/>
            </a:endParaRPr>
          </a:p>
        </p:txBody>
      </p:sp>
      <p:sp>
        <p:nvSpPr>
          <p:cNvPr id="38914" name="Rectangle 2">
            <a:extLst>
              <a:ext uri="{FF2B5EF4-FFF2-40B4-BE49-F238E27FC236}">
                <a16:creationId xmlns:a16="http://schemas.microsoft.com/office/drawing/2014/main" id="{2946022D-15EE-4829-ABB0-2302B5FB73E7}"/>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833E1FE6-F684-4288-B04E-1699B856B6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80054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a:extLst>
              <a:ext uri="{FF2B5EF4-FFF2-40B4-BE49-F238E27FC236}">
                <a16:creationId xmlns:a16="http://schemas.microsoft.com/office/drawing/2014/main" id="{7EFF896D-4723-4270-B5CE-3EAC199293F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4057CCE-FB24-4DCD-B59A-EF29E3EC48F5}" type="slidenum">
              <a:rPr lang="en-US" altLang="en-US" smtClean="0">
                <a:latin typeface="Times New Roman" panose="02020603050405020304" pitchFamily="18" charset="0"/>
              </a:rPr>
              <a:pPr/>
              <a:t>21</a:t>
            </a:fld>
            <a:endParaRPr lang="en-US" altLang="en-US">
              <a:latin typeface="Times New Roman" panose="02020603050405020304" pitchFamily="18" charset="0"/>
            </a:endParaRPr>
          </a:p>
        </p:txBody>
      </p:sp>
      <p:sp>
        <p:nvSpPr>
          <p:cNvPr id="40962" name="Rectangle 2">
            <a:extLst>
              <a:ext uri="{FF2B5EF4-FFF2-40B4-BE49-F238E27FC236}">
                <a16:creationId xmlns:a16="http://schemas.microsoft.com/office/drawing/2014/main" id="{13E74FC7-08E4-41EE-B8E9-4784734F4560}"/>
              </a:ext>
            </a:extLst>
          </p:cNvPr>
          <p:cNvSpPr>
            <a:spLocks noGrp="1" noRot="1" noChangeAspect="1" noChangeArrowheads="1" noTextEdit="1"/>
          </p:cNvSpPr>
          <p:nvPr>
            <p:ph type="sldImg"/>
          </p:nvPr>
        </p:nvSpPr>
        <p:spPr>
          <a:ln/>
        </p:spPr>
      </p:sp>
      <p:sp>
        <p:nvSpPr>
          <p:cNvPr id="40963" name="Rectangle 3">
            <a:extLst>
              <a:ext uri="{FF2B5EF4-FFF2-40B4-BE49-F238E27FC236}">
                <a16:creationId xmlns:a16="http://schemas.microsoft.com/office/drawing/2014/main" id="{ADA6752C-0B00-4DE8-BC1B-ED685E73B95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a:extLst>
              <a:ext uri="{FF2B5EF4-FFF2-40B4-BE49-F238E27FC236}">
                <a16:creationId xmlns:a16="http://schemas.microsoft.com/office/drawing/2014/main" id="{38BED452-4AFF-4E3B-8BDB-D1CDFE41C83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E953E37-7182-4EB1-8FE4-F2B2E6FF161A}" type="slidenum">
              <a:rPr lang="en-US" altLang="en-US" smtClean="0">
                <a:latin typeface="Times New Roman" panose="02020603050405020304" pitchFamily="18" charset="0"/>
              </a:rPr>
              <a:pPr/>
              <a:t>22</a:t>
            </a:fld>
            <a:endParaRPr lang="en-US" altLang="en-US">
              <a:latin typeface="Times New Roman" panose="02020603050405020304" pitchFamily="18" charset="0"/>
            </a:endParaRPr>
          </a:p>
        </p:txBody>
      </p:sp>
      <p:sp>
        <p:nvSpPr>
          <p:cNvPr id="43010" name="Rectangle 2">
            <a:extLst>
              <a:ext uri="{FF2B5EF4-FFF2-40B4-BE49-F238E27FC236}">
                <a16:creationId xmlns:a16="http://schemas.microsoft.com/office/drawing/2014/main" id="{B321B815-8EF8-44E7-95DE-2501AEDAD0FE}"/>
              </a:ext>
            </a:extLst>
          </p:cNvPr>
          <p:cNvSpPr>
            <a:spLocks noGrp="1" noRot="1" noChangeAspect="1" noChangeArrowheads="1" noTextEdit="1"/>
          </p:cNvSpPr>
          <p:nvPr>
            <p:ph type="sldImg"/>
          </p:nvPr>
        </p:nvSpPr>
        <p:spPr>
          <a:ln/>
        </p:spPr>
      </p:sp>
      <p:sp>
        <p:nvSpPr>
          <p:cNvPr id="43011" name="Rectangle 3">
            <a:extLst>
              <a:ext uri="{FF2B5EF4-FFF2-40B4-BE49-F238E27FC236}">
                <a16:creationId xmlns:a16="http://schemas.microsoft.com/office/drawing/2014/main" id="{EE4E2E56-FB91-48A2-96D3-B738321EA9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a:extLst>
              <a:ext uri="{FF2B5EF4-FFF2-40B4-BE49-F238E27FC236}">
                <a16:creationId xmlns:a16="http://schemas.microsoft.com/office/drawing/2014/main" id="{C1EC5355-B083-4702-ABF4-E2BCA09291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AF2CFA1-F1C4-4CAE-A60E-FA4BA9406BF9}" type="slidenum">
              <a:rPr lang="en-US" altLang="en-US" smtClean="0">
                <a:latin typeface="Times New Roman" panose="02020603050405020304" pitchFamily="18" charset="0"/>
              </a:rPr>
              <a:pPr/>
              <a:t>23</a:t>
            </a:fld>
            <a:endParaRPr lang="en-US" altLang="en-US">
              <a:latin typeface="Times New Roman" panose="02020603050405020304" pitchFamily="18" charset="0"/>
            </a:endParaRPr>
          </a:p>
        </p:txBody>
      </p:sp>
      <p:sp>
        <p:nvSpPr>
          <p:cNvPr id="45058" name="Rectangle 2">
            <a:extLst>
              <a:ext uri="{FF2B5EF4-FFF2-40B4-BE49-F238E27FC236}">
                <a16:creationId xmlns:a16="http://schemas.microsoft.com/office/drawing/2014/main" id="{F745C6AB-0ABB-4D15-945B-36AE7232EF99}"/>
              </a:ext>
            </a:extLst>
          </p:cNvPr>
          <p:cNvSpPr>
            <a:spLocks noGrp="1" noRot="1" noChangeAspect="1" noChangeArrowheads="1" noTextEdit="1"/>
          </p:cNvSpPr>
          <p:nvPr>
            <p:ph type="sldImg"/>
          </p:nvPr>
        </p:nvSpPr>
        <p:spPr>
          <a:ln/>
        </p:spPr>
      </p:sp>
      <p:sp>
        <p:nvSpPr>
          <p:cNvPr id="45059" name="Rectangle 3">
            <a:extLst>
              <a:ext uri="{FF2B5EF4-FFF2-40B4-BE49-F238E27FC236}">
                <a16:creationId xmlns:a16="http://schemas.microsoft.com/office/drawing/2014/main" id="{C1561A3E-BDF2-4110-B38B-723F4142725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a:extLst>
              <a:ext uri="{FF2B5EF4-FFF2-40B4-BE49-F238E27FC236}">
                <a16:creationId xmlns:a16="http://schemas.microsoft.com/office/drawing/2014/main" id="{C4542300-0CB6-4A29-9D16-61BA981CC9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A7A2607-C363-42A4-A7E7-0B2A0C05B6FD}" type="slidenum">
              <a:rPr lang="en-US" altLang="en-US" smtClean="0">
                <a:latin typeface="Times New Roman" panose="02020603050405020304" pitchFamily="18" charset="0"/>
              </a:rPr>
              <a:pPr/>
              <a:t>24</a:t>
            </a:fld>
            <a:endParaRPr lang="en-US" altLang="en-US">
              <a:latin typeface="Times New Roman" panose="02020603050405020304" pitchFamily="18" charset="0"/>
            </a:endParaRPr>
          </a:p>
        </p:txBody>
      </p:sp>
      <p:sp>
        <p:nvSpPr>
          <p:cNvPr id="47106" name="Rectangle 2">
            <a:extLst>
              <a:ext uri="{FF2B5EF4-FFF2-40B4-BE49-F238E27FC236}">
                <a16:creationId xmlns:a16="http://schemas.microsoft.com/office/drawing/2014/main" id="{86EC9CC8-78B2-4FF3-AAE4-54ADF392848F}"/>
              </a:ext>
            </a:extLst>
          </p:cNvPr>
          <p:cNvSpPr>
            <a:spLocks noGrp="1" noRot="1" noChangeAspect="1" noChangeArrowheads="1" noTextEdit="1"/>
          </p:cNvSpPr>
          <p:nvPr>
            <p:ph type="sldImg"/>
          </p:nvPr>
        </p:nvSpPr>
        <p:spPr>
          <a:ln/>
        </p:spPr>
      </p:sp>
      <p:sp>
        <p:nvSpPr>
          <p:cNvPr id="47107" name="Rectangle 3">
            <a:extLst>
              <a:ext uri="{FF2B5EF4-FFF2-40B4-BE49-F238E27FC236}">
                <a16:creationId xmlns:a16="http://schemas.microsoft.com/office/drawing/2014/main" id="{63C3F6B7-CCAA-4E66-935F-A90C69C8639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a:extLst>
              <a:ext uri="{FF2B5EF4-FFF2-40B4-BE49-F238E27FC236}">
                <a16:creationId xmlns:a16="http://schemas.microsoft.com/office/drawing/2014/main" id="{0A17CE6B-6039-43D7-A98A-F4F050EBD8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6B59C17-8BC0-4D12-8CAC-4CF08CD54505}" type="slidenum">
              <a:rPr lang="en-US" altLang="en-US" smtClean="0">
                <a:latin typeface="Times New Roman" panose="02020603050405020304" pitchFamily="18" charset="0"/>
              </a:rPr>
              <a:pPr/>
              <a:t>25</a:t>
            </a:fld>
            <a:endParaRPr lang="en-US" altLang="en-US">
              <a:latin typeface="Times New Roman" panose="02020603050405020304" pitchFamily="18" charset="0"/>
            </a:endParaRPr>
          </a:p>
        </p:txBody>
      </p:sp>
      <p:sp>
        <p:nvSpPr>
          <p:cNvPr id="49154" name="Rectangle 2">
            <a:extLst>
              <a:ext uri="{FF2B5EF4-FFF2-40B4-BE49-F238E27FC236}">
                <a16:creationId xmlns:a16="http://schemas.microsoft.com/office/drawing/2014/main" id="{069692E4-A9F9-42A3-BEE3-5D68069DF06C}"/>
              </a:ext>
            </a:extLst>
          </p:cNvPr>
          <p:cNvSpPr>
            <a:spLocks noGrp="1" noRot="1" noChangeAspect="1" noChangeArrowheads="1" noTextEdit="1"/>
          </p:cNvSpPr>
          <p:nvPr>
            <p:ph type="sldImg"/>
          </p:nvPr>
        </p:nvSpPr>
        <p:spPr>
          <a:ln/>
        </p:spPr>
      </p:sp>
      <p:sp>
        <p:nvSpPr>
          <p:cNvPr id="49155" name="Rectangle 3">
            <a:extLst>
              <a:ext uri="{FF2B5EF4-FFF2-40B4-BE49-F238E27FC236}">
                <a16:creationId xmlns:a16="http://schemas.microsoft.com/office/drawing/2014/main" id="{F137D665-2B0C-4C02-9EBA-DAA2DE83B21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a:extLst>
              <a:ext uri="{FF2B5EF4-FFF2-40B4-BE49-F238E27FC236}">
                <a16:creationId xmlns:a16="http://schemas.microsoft.com/office/drawing/2014/main" id="{469870DE-ED07-4369-A35C-886FE9BF9D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753270A-71CB-4C96-9EF2-586D51F6CA41}" type="slidenum">
              <a:rPr lang="en-US" altLang="en-US" smtClean="0">
                <a:latin typeface="Times New Roman" panose="02020603050405020304" pitchFamily="18" charset="0"/>
              </a:rPr>
              <a:pPr/>
              <a:t>26</a:t>
            </a:fld>
            <a:endParaRPr lang="en-US" altLang="en-US">
              <a:latin typeface="Times New Roman" panose="02020603050405020304" pitchFamily="18" charset="0"/>
            </a:endParaRPr>
          </a:p>
        </p:txBody>
      </p:sp>
      <p:sp>
        <p:nvSpPr>
          <p:cNvPr id="51202" name="Rectangle 2">
            <a:extLst>
              <a:ext uri="{FF2B5EF4-FFF2-40B4-BE49-F238E27FC236}">
                <a16:creationId xmlns:a16="http://schemas.microsoft.com/office/drawing/2014/main" id="{709C325C-9D3C-44A6-8500-BB6A220D2BE0}"/>
              </a:ext>
            </a:extLst>
          </p:cNvPr>
          <p:cNvSpPr>
            <a:spLocks noGrp="1" noRot="1" noChangeAspect="1" noChangeArrowheads="1" noTextEdit="1"/>
          </p:cNvSpPr>
          <p:nvPr>
            <p:ph type="sldImg"/>
          </p:nvPr>
        </p:nvSpPr>
        <p:spPr>
          <a:ln/>
        </p:spPr>
      </p:sp>
      <p:sp>
        <p:nvSpPr>
          <p:cNvPr id="51203" name="Rectangle 3">
            <a:extLst>
              <a:ext uri="{FF2B5EF4-FFF2-40B4-BE49-F238E27FC236}">
                <a16:creationId xmlns:a16="http://schemas.microsoft.com/office/drawing/2014/main" id="{940CBAB1-EA8F-4B67-816C-288C9B0978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a:extLst>
              <a:ext uri="{FF2B5EF4-FFF2-40B4-BE49-F238E27FC236}">
                <a16:creationId xmlns:a16="http://schemas.microsoft.com/office/drawing/2014/main" id="{7EB3323C-06A1-4632-B138-3B73546F039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AD9CD47-795C-4CBD-956A-ABB15F37534F}" type="slidenum">
              <a:rPr lang="en-US" altLang="en-US" smtClean="0">
                <a:latin typeface="Times New Roman" panose="02020603050405020304" pitchFamily="18" charset="0"/>
              </a:rPr>
              <a:pPr/>
              <a:t>27</a:t>
            </a:fld>
            <a:endParaRPr lang="en-US" altLang="en-US">
              <a:latin typeface="Times New Roman" panose="02020603050405020304" pitchFamily="18" charset="0"/>
            </a:endParaRPr>
          </a:p>
        </p:txBody>
      </p:sp>
      <p:sp>
        <p:nvSpPr>
          <p:cNvPr id="53250" name="Rectangle 2">
            <a:extLst>
              <a:ext uri="{FF2B5EF4-FFF2-40B4-BE49-F238E27FC236}">
                <a16:creationId xmlns:a16="http://schemas.microsoft.com/office/drawing/2014/main" id="{3544896A-D075-4287-996D-AFC0058592F0}"/>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id="{A3696E72-3E2A-4324-898F-E308110EBC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9040631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0C285082-FC5A-4524-9220-A291758CFB8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F0E056A-E87D-4C53-83CF-B2CDD3330A52}" type="slidenum">
              <a:rPr lang="en-US" altLang="en-US" smtClean="0">
                <a:latin typeface="Times New Roman" panose="02020603050405020304" pitchFamily="18" charset="0"/>
              </a:rPr>
              <a:pPr/>
              <a:t>28</a:t>
            </a:fld>
            <a:endParaRPr lang="en-US" altLang="en-US">
              <a:latin typeface="Times New Roman" panose="02020603050405020304" pitchFamily="18" charset="0"/>
            </a:endParaRPr>
          </a:p>
        </p:txBody>
      </p:sp>
      <p:sp>
        <p:nvSpPr>
          <p:cNvPr id="58370" name="Rectangle 2">
            <a:extLst>
              <a:ext uri="{FF2B5EF4-FFF2-40B4-BE49-F238E27FC236}">
                <a16:creationId xmlns:a16="http://schemas.microsoft.com/office/drawing/2014/main" id="{08CE5910-3320-44A3-88ED-D22B8CE02913}"/>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id="{3E335E27-02F0-4EF2-ADC1-CFAB027A3B6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9750707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a:extLst>
              <a:ext uri="{FF2B5EF4-FFF2-40B4-BE49-F238E27FC236}">
                <a16:creationId xmlns:a16="http://schemas.microsoft.com/office/drawing/2014/main" id="{A3BC90D9-5B90-4947-BD85-211E37DDE9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8111378-CDE2-4578-A4A0-6AE31376CE67}" type="slidenum">
              <a:rPr lang="en-US" altLang="en-US" smtClean="0">
                <a:latin typeface="Times New Roman" panose="02020603050405020304" pitchFamily="18" charset="0"/>
              </a:rPr>
              <a:pPr/>
              <a:t>29</a:t>
            </a:fld>
            <a:endParaRPr lang="en-US" altLang="en-US">
              <a:latin typeface="Times New Roman" panose="02020603050405020304" pitchFamily="18" charset="0"/>
            </a:endParaRPr>
          </a:p>
        </p:txBody>
      </p:sp>
      <p:sp>
        <p:nvSpPr>
          <p:cNvPr id="55298" name="Rectangle 2">
            <a:extLst>
              <a:ext uri="{FF2B5EF4-FFF2-40B4-BE49-F238E27FC236}">
                <a16:creationId xmlns:a16="http://schemas.microsoft.com/office/drawing/2014/main" id="{1CE51187-1D2B-4F17-B25B-73ADED5E0BBA}"/>
              </a:ext>
            </a:extLst>
          </p:cNvPr>
          <p:cNvSpPr>
            <a:spLocks noGrp="1" noRot="1" noChangeAspect="1" noChangeArrowheads="1" noTextEdit="1"/>
          </p:cNvSpPr>
          <p:nvPr>
            <p:ph type="sldImg"/>
          </p:nvPr>
        </p:nvSpPr>
        <p:spPr>
          <a:ln/>
        </p:spPr>
      </p:sp>
      <p:sp>
        <p:nvSpPr>
          <p:cNvPr id="55299" name="Rectangle 3">
            <a:extLst>
              <a:ext uri="{FF2B5EF4-FFF2-40B4-BE49-F238E27FC236}">
                <a16:creationId xmlns:a16="http://schemas.microsoft.com/office/drawing/2014/main" id="{BAD6887A-FF32-4633-84E8-6615571843C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a:extLst>
              <a:ext uri="{FF2B5EF4-FFF2-40B4-BE49-F238E27FC236}">
                <a16:creationId xmlns:a16="http://schemas.microsoft.com/office/drawing/2014/main" id="{E2CAD129-07DA-4250-9E2C-D5E1201A6200}"/>
              </a:ext>
            </a:extLst>
          </p:cNvPr>
          <p:cNvSpPr>
            <a:spLocks noGrp="1" noRot="1" noChangeAspect="1" noChangeArrowheads="1" noTextEdit="1"/>
          </p:cNvSpPr>
          <p:nvPr>
            <p:ph type="sldImg"/>
          </p:nvPr>
        </p:nvSpPr>
        <p:spPr>
          <a:ln/>
        </p:spPr>
      </p:sp>
      <p:sp>
        <p:nvSpPr>
          <p:cNvPr id="10242" name="Rectangle 3">
            <a:extLst>
              <a:ext uri="{FF2B5EF4-FFF2-40B4-BE49-F238E27FC236}">
                <a16:creationId xmlns:a16="http://schemas.microsoft.com/office/drawing/2014/main" id="{164D522C-9A5F-49C1-BD44-A20CC2476EA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0C285082-FC5A-4524-9220-A291758CFB8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F0E056A-E87D-4C53-83CF-B2CDD3330A52}" type="slidenum">
              <a:rPr lang="en-US" altLang="en-US" smtClean="0">
                <a:latin typeface="Times New Roman" panose="02020603050405020304" pitchFamily="18" charset="0"/>
              </a:rPr>
              <a:pPr/>
              <a:t>31</a:t>
            </a:fld>
            <a:endParaRPr lang="en-US" altLang="en-US">
              <a:latin typeface="Times New Roman" panose="02020603050405020304" pitchFamily="18" charset="0"/>
            </a:endParaRPr>
          </a:p>
        </p:txBody>
      </p:sp>
      <p:sp>
        <p:nvSpPr>
          <p:cNvPr id="58370" name="Rectangle 2">
            <a:extLst>
              <a:ext uri="{FF2B5EF4-FFF2-40B4-BE49-F238E27FC236}">
                <a16:creationId xmlns:a16="http://schemas.microsoft.com/office/drawing/2014/main" id="{08CE5910-3320-44A3-88ED-D22B8CE02913}"/>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id="{3E335E27-02F0-4EF2-ADC1-CFAB027A3B6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4AC5CF01-D722-4A54-87E2-5ACC8F7C954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014E645-70B9-4D60-95A0-CCC1F65E091F}" type="slidenum">
              <a:rPr lang="en-US" altLang="en-US" smtClean="0">
                <a:latin typeface="Times New Roman" panose="02020603050405020304" pitchFamily="18" charset="0"/>
              </a:rPr>
              <a:pPr/>
              <a:t>32</a:t>
            </a:fld>
            <a:endParaRPr lang="en-US" altLang="en-US">
              <a:latin typeface="Times New Roman" panose="02020603050405020304" pitchFamily="18" charset="0"/>
            </a:endParaRPr>
          </a:p>
        </p:txBody>
      </p:sp>
      <p:sp>
        <p:nvSpPr>
          <p:cNvPr id="60418" name="Rectangle 2">
            <a:extLst>
              <a:ext uri="{FF2B5EF4-FFF2-40B4-BE49-F238E27FC236}">
                <a16:creationId xmlns:a16="http://schemas.microsoft.com/office/drawing/2014/main" id="{4260DBA0-67A3-4083-8D43-2641C27B526F}"/>
              </a:ext>
            </a:extLst>
          </p:cNvPr>
          <p:cNvSpPr>
            <a:spLocks noGrp="1" noRot="1" noChangeAspect="1" noChangeArrowheads="1" noTextEdit="1"/>
          </p:cNvSpPr>
          <p:nvPr>
            <p:ph type="sldImg"/>
          </p:nvPr>
        </p:nvSpPr>
        <p:spPr>
          <a:ln/>
        </p:spPr>
      </p:sp>
      <p:sp>
        <p:nvSpPr>
          <p:cNvPr id="60419" name="Rectangle 3">
            <a:extLst>
              <a:ext uri="{FF2B5EF4-FFF2-40B4-BE49-F238E27FC236}">
                <a16:creationId xmlns:a16="http://schemas.microsoft.com/office/drawing/2014/main" id="{813C787B-5ED3-489E-A585-F3FD4B97B7C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3613616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7">
            <a:extLst>
              <a:ext uri="{FF2B5EF4-FFF2-40B4-BE49-F238E27FC236}">
                <a16:creationId xmlns:a16="http://schemas.microsoft.com/office/drawing/2014/main" id="{0ED619BB-69AA-4187-8508-5C6D20F5F3E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EC6BA39-A472-4B3B-A7DF-4F396B3C17E7}" type="slidenum">
              <a:rPr lang="en-US" altLang="en-US" smtClean="0">
                <a:latin typeface="Times New Roman" panose="02020603050405020304" pitchFamily="18" charset="0"/>
              </a:rPr>
              <a:pPr/>
              <a:t>33</a:t>
            </a:fld>
            <a:endParaRPr lang="en-US" altLang="en-US">
              <a:latin typeface="Times New Roman" panose="02020603050405020304" pitchFamily="18" charset="0"/>
            </a:endParaRPr>
          </a:p>
        </p:txBody>
      </p:sp>
      <p:sp>
        <p:nvSpPr>
          <p:cNvPr id="109570" name="Rectangle 2">
            <a:extLst>
              <a:ext uri="{FF2B5EF4-FFF2-40B4-BE49-F238E27FC236}">
                <a16:creationId xmlns:a16="http://schemas.microsoft.com/office/drawing/2014/main" id="{F413F31A-C6FC-4BAD-849E-A6DB77768434}"/>
              </a:ext>
            </a:extLst>
          </p:cNvPr>
          <p:cNvSpPr>
            <a:spLocks noGrp="1" noRot="1" noChangeAspect="1" noChangeArrowheads="1" noTextEdit="1"/>
          </p:cNvSpPr>
          <p:nvPr>
            <p:ph type="sldImg"/>
          </p:nvPr>
        </p:nvSpPr>
        <p:spPr>
          <a:ln/>
        </p:spPr>
      </p:sp>
      <p:sp>
        <p:nvSpPr>
          <p:cNvPr id="109571" name="Rectangle 3">
            <a:extLst>
              <a:ext uri="{FF2B5EF4-FFF2-40B4-BE49-F238E27FC236}">
                <a16:creationId xmlns:a16="http://schemas.microsoft.com/office/drawing/2014/main" id="{0D3B88A5-CEE8-40BD-9808-2CDA6AB3D4A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7">
            <a:extLst>
              <a:ext uri="{FF2B5EF4-FFF2-40B4-BE49-F238E27FC236}">
                <a16:creationId xmlns:a16="http://schemas.microsoft.com/office/drawing/2014/main" id="{51B6C076-F21F-4CA5-822D-C9D69050FB8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8EB864C-7330-4E1B-A037-7D79409E01F4}" type="slidenum">
              <a:rPr lang="en-US" altLang="en-US" smtClean="0">
                <a:latin typeface="Times New Roman" panose="02020603050405020304" pitchFamily="18" charset="0"/>
              </a:rPr>
              <a:pPr/>
              <a:t>44</a:t>
            </a:fld>
            <a:endParaRPr lang="en-US" altLang="en-US">
              <a:latin typeface="Times New Roman" panose="02020603050405020304" pitchFamily="18" charset="0"/>
            </a:endParaRPr>
          </a:p>
        </p:txBody>
      </p:sp>
      <p:sp>
        <p:nvSpPr>
          <p:cNvPr id="141314" name="Rectangle 2">
            <a:extLst>
              <a:ext uri="{FF2B5EF4-FFF2-40B4-BE49-F238E27FC236}">
                <a16:creationId xmlns:a16="http://schemas.microsoft.com/office/drawing/2014/main" id="{5F4496CA-0A38-4ECE-A790-5883B82226E7}"/>
              </a:ext>
            </a:extLst>
          </p:cNvPr>
          <p:cNvSpPr>
            <a:spLocks noGrp="1" noRot="1" noChangeAspect="1" noChangeArrowheads="1" noTextEdit="1"/>
          </p:cNvSpPr>
          <p:nvPr>
            <p:ph type="sldImg"/>
          </p:nvPr>
        </p:nvSpPr>
        <p:spPr>
          <a:ln/>
        </p:spPr>
      </p:sp>
      <p:sp>
        <p:nvSpPr>
          <p:cNvPr id="141315" name="Rectangle 3">
            <a:extLst>
              <a:ext uri="{FF2B5EF4-FFF2-40B4-BE49-F238E27FC236}">
                <a16:creationId xmlns:a16="http://schemas.microsoft.com/office/drawing/2014/main" id="{9685A671-4583-4556-B3BD-CB96D62C924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a:extLst>
              <a:ext uri="{FF2B5EF4-FFF2-40B4-BE49-F238E27FC236}">
                <a16:creationId xmlns:a16="http://schemas.microsoft.com/office/drawing/2014/main" id="{405F6187-9AEA-4432-A06C-1C71DC9098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3A31E14-A3B9-4040-8D31-E2E402615F68}" type="slidenum">
              <a:rPr lang="en-US" altLang="en-US" smtClean="0">
                <a:latin typeface="Times New Roman" panose="02020603050405020304" pitchFamily="18" charset="0"/>
              </a:rPr>
              <a:pPr/>
              <a:t>4</a:t>
            </a:fld>
            <a:endParaRPr lang="en-US" altLang="en-US">
              <a:latin typeface="Times New Roman" panose="02020603050405020304" pitchFamily="18" charset="0"/>
            </a:endParaRPr>
          </a:p>
        </p:txBody>
      </p:sp>
      <p:sp>
        <p:nvSpPr>
          <p:cNvPr id="12290" name="Rectangle 2">
            <a:extLst>
              <a:ext uri="{FF2B5EF4-FFF2-40B4-BE49-F238E27FC236}">
                <a16:creationId xmlns:a16="http://schemas.microsoft.com/office/drawing/2014/main" id="{92AB0F5E-8A1E-4B4A-A2A0-FE71829D0E73}"/>
              </a:ext>
            </a:extLst>
          </p:cNvPr>
          <p:cNvSpPr>
            <a:spLocks noGrp="1" noRot="1" noChangeAspect="1" noChangeArrowheads="1" noTextEdit="1"/>
          </p:cNvSpPr>
          <p:nvPr>
            <p:ph type="sldImg"/>
          </p:nvPr>
        </p:nvSpPr>
        <p:spPr>
          <a:ln/>
        </p:spPr>
      </p:sp>
      <p:sp>
        <p:nvSpPr>
          <p:cNvPr id="12291" name="Rectangle 3">
            <a:extLst>
              <a:ext uri="{FF2B5EF4-FFF2-40B4-BE49-F238E27FC236}">
                <a16:creationId xmlns:a16="http://schemas.microsoft.com/office/drawing/2014/main" id="{9A7828BA-2BF1-4802-82BB-DA5609DDA8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a:extLst>
              <a:ext uri="{FF2B5EF4-FFF2-40B4-BE49-F238E27FC236}">
                <a16:creationId xmlns:a16="http://schemas.microsoft.com/office/drawing/2014/main" id="{1DCCDE05-0681-4707-90EF-7D1EEA3E3AC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01F39FF-FF4B-4DB5-A12B-99992D735DF8}" type="slidenum">
              <a:rPr lang="en-US" altLang="en-US" smtClean="0">
                <a:latin typeface="Times New Roman" panose="02020603050405020304" pitchFamily="18" charset="0"/>
              </a:rPr>
              <a:pPr/>
              <a:t>5</a:t>
            </a:fld>
            <a:endParaRPr lang="en-US" altLang="en-US">
              <a:latin typeface="Times New Roman" panose="02020603050405020304" pitchFamily="18" charset="0"/>
            </a:endParaRPr>
          </a:p>
        </p:txBody>
      </p:sp>
      <p:sp>
        <p:nvSpPr>
          <p:cNvPr id="14338" name="Rectangle 2">
            <a:extLst>
              <a:ext uri="{FF2B5EF4-FFF2-40B4-BE49-F238E27FC236}">
                <a16:creationId xmlns:a16="http://schemas.microsoft.com/office/drawing/2014/main" id="{F0E0EA84-2041-4AE8-806B-3AAE9F7A038C}"/>
              </a:ext>
            </a:extLst>
          </p:cNvPr>
          <p:cNvSpPr>
            <a:spLocks noGrp="1" noRot="1" noChangeAspect="1" noChangeArrowheads="1" noTextEdit="1"/>
          </p:cNvSpPr>
          <p:nvPr>
            <p:ph type="sldImg"/>
          </p:nvPr>
        </p:nvSpPr>
        <p:spPr>
          <a:ln/>
        </p:spPr>
      </p:sp>
      <p:sp>
        <p:nvSpPr>
          <p:cNvPr id="14339" name="Rectangle 3">
            <a:extLst>
              <a:ext uri="{FF2B5EF4-FFF2-40B4-BE49-F238E27FC236}">
                <a16:creationId xmlns:a16="http://schemas.microsoft.com/office/drawing/2014/main" id="{1DC70842-3A74-4598-A4CA-0474C81F1B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764C6DB2-A3B2-4D18-A415-9F1EB91BC1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559FA64-B840-47E0-A280-D112047F7636}" type="slidenum">
              <a:rPr lang="en-US" altLang="en-US" smtClean="0">
                <a:latin typeface="Times New Roman" panose="02020603050405020304" pitchFamily="18" charset="0"/>
              </a:rPr>
              <a:pPr/>
              <a:t>6</a:t>
            </a:fld>
            <a:endParaRPr lang="en-US" altLang="en-US">
              <a:latin typeface="Times New Roman" panose="02020603050405020304" pitchFamily="18" charset="0"/>
            </a:endParaRPr>
          </a:p>
        </p:txBody>
      </p:sp>
      <p:sp>
        <p:nvSpPr>
          <p:cNvPr id="16386" name="Rectangle 2">
            <a:extLst>
              <a:ext uri="{FF2B5EF4-FFF2-40B4-BE49-F238E27FC236}">
                <a16:creationId xmlns:a16="http://schemas.microsoft.com/office/drawing/2014/main" id="{3E063D3B-C605-4809-885A-65B64372A9F0}"/>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0A0FFA38-D7C5-4747-B0EF-688A1B1056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764C6DB2-A3B2-4D18-A415-9F1EB91BC1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559FA64-B840-47E0-A280-D112047F7636}" type="slidenum">
              <a:rPr lang="en-US" altLang="en-US" smtClean="0">
                <a:latin typeface="Times New Roman" panose="02020603050405020304" pitchFamily="18" charset="0"/>
              </a:rPr>
              <a:pPr/>
              <a:t>7</a:t>
            </a:fld>
            <a:endParaRPr lang="en-US" altLang="en-US">
              <a:latin typeface="Times New Roman" panose="02020603050405020304" pitchFamily="18" charset="0"/>
            </a:endParaRPr>
          </a:p>
        </p:txBody>
      </p:sp>
      <p:sp>
        <p:nvSpPr>
          <p:cNvPr id="16386" name="Rectangle 2">
            <a:extLst>
              <a:ext uri="{FF2B5EF4-FFF2-40B4-BE49-F238E27FC236}">
                <a16:creationId xmlns:a16="http://schemas.microsoft.com/office/drawing/2014/main" id="{3E063D3B-C605-4809-885A-65B64372A9F0}"/>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0A0FFA38-D7C5-4747-B0EF-688A1B1056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80788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764C6DB2-A3B2-4D18-A415-9F1EB91BC1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559FA64-B840-47E0-A280-D112047F7636}" type="slidenum">
              <a:rPr lang="en-US" altLang="en-US" smtClean="0">
                <a:latin typeface="Times New Roman" panose="02020603050405020304" pitchFamily="18" charset="0"/>
              </a:rPr>
              <a:pPr/>
              <a:t>8</a:t>
            </a:fld>
            <a:endParaRPr lang="en-US" altLang="en-US">
              <a:latin typeface="Times New Roman" panose="02020603050405020304" pitchFamily="18" charset="0"/>
            </a:endParaRPr>
          </a:p>
        </p:txBody>
      </p:sp>
      <p:sp>
        <p:nvSpPr>
          <p:cNvPr id="16386" name="Rectangle 2">
            <a:extLst>
              <a:ext uri="{FF2B5EF4-FFF2-40B4-BE49-F238E27FC236}">
                <a16:creationId xmlns:a16="http://schemas.microsoft.com/office/drawing/2014/main" id="{3E063D3B-C605-4809-885A-65B64372A9F0}"/>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0A0FFA38-D7C5-4747-B0EF-688A1B1056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14611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A01F25CF-FF7D-432D-AEB3-6710154153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72593EA-83E9-49DF-9A69-061BE7580B7A}" type="slidenum">
              <a:rPr lang="en-US" altLang="en-US" smtClean="0">
                <a:latin typeface="Times New Roman" panose="02020603050405020304" pitchFamily="18" charset="0"/>
              </a:rPr>
              <a:pPr/>
              <a:t>9</a:t>
            </a:fld>
            <a:endParaRPr lang="en-US" altLang="en-US">
              <a:latin typeface="Times New Roman" panose="02020603050405020304" pitchFamily="18" charset="0"/>
            </a:endParaRPr>
          </a:p>
        </p:txBody>
      </p:sp>
      <p:sp>
        <p:nvSpPr>
          <p:cNvPr id="18434" name="Rectangle 2">
            <a:extLst>
              <a:ext uri="{FF2B5EF4-FFF2-40B4-BE49-F238E27FC236}">
                <a16:creationId xmlns:a16="http://schemas.microsoft.com/office/drawing/2014/main" id="{7EBD862C-4A3E-4654-8B80-448A34563F74}"/>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25E9679F-2A37-45A8-BEFD-99A5560446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F9054E9F-B0F7-4A1B-8874-547788B722C4}"/>
              </a:ext>
            </a:extLst>
          </p:cNvPr>
          <p:cNvGrpSpPr>
            <a:grpSpLocks/>
          </p:cNvGrpSpPr>
          <p:nvPr/>
        </p:nvGrpSpPr>
        <p:grpSpPr bwMode="auto">
          <a:xfrm>
            <a:off x="198438" y="2960688"/>
            <a:ext cx="8610600" cy="201612"/>
            <a:chOff x="125" y="1865"/>
            <a:chExt cx="5424" cy="127"/>
          </a:xfrm>
        </p:grpSpPr>
        <p:sp>
          <p:nvSpPr>
            <p:cNvPr id="4" name="Rectangle 4">
              <a:extLst>
                <a:ext uri="{FF2B5EF4-FFF2-40B4-BE49-F238E27FC236}">
                  <a16:creationId xmlns:a16="http://schemas.microsoft.com/office/drawing/2014/main" id="{1B0B5327-705F-4338-8684-BE3C6B32B1E1}"/>
                </a:ext>
              </a:extLst>
            </p:cNvPr>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5" name="Rectangle 5">
              <a:extLst>
                <a:ext uri="{FF2B5EF4-FFF2-40B4-BE49-F238E27FC236}">
                  <a16:creationId xmlns:a16="http://schemas.microsoft.com/office/drawing/2014/main" id="{F9912C43-735E-4FCD-9C20-4B4E9F5D4C0F}"/>
                </a:ext>
              </a:extLst>
            </p:cNvPr>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6" name="Rectangle 6">
              <a:extLst>
                <a:ext uri="{FF2B5EF4-FFF2-40B4-BE49-F238E27FC236}">
                  <a16:creationId xmlns:a16="http://schemas.microsoft.com/office/drawing/2014/main" id="{8B2B38F7-FF3D-4D34-8AF3-C5E2B22472FA}"/>
                </a:ext>
              </a:extLst>
            </p:cNvPr>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7" name="Text Box 7">
            <a:extLst>
              <a:ext uri="{FF2B5EF4-FFF2-40B4-BE49-F238E27FC236}">
                <a16:creationId xmlns:a16="http://schemas.microsoft.com/office/drawing/2014/main" id="{39D6487E-E59C-4825-A316-F9FD0074A55B}"/>
              </a:ext>
            </a:extLst>
          </p:cNvPr>
          <p:cNvSpPr txBox="1">
            <a:spLocks noChangeArrowheads="1"/>
          </p:cNvSpPr>
          <p:nvPr/>
        </p:nvSpPr>
        <p:spPr bwMode="auto">
          <a:xfrm>
            <a:off x="6489700" y="6588125"/>
            <a:ext cx="2713038" cy="244475"/>
          </a:xfrm>
          <a:prstGeom prst="rect">
            <a:avLst/>
          </a:prstGeom>
          <a:noFill/>
          <a:ln>
            <a:noFill/>
          </a:ln>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defRPr/>
            </a:pPr>
            <a:r>
              <a:rPr lang="en-US" altLang="en-US" sz="1000" b="1" dirty="0">
                <a:solidFill>
                  <a:srgbClr val="336699"/>
                </a:solidFill>
                <a:latin typeface="Helvetica" pitchFamily="-84" charset="0"/>
              </a:rPr>
              <a:t>Silberschatz, Galvin and Gagne ©2018</a:t>
            </a:r>
          </a:p>
        </p:txBody>
      </p:sp>
      <p:sp>
        <p:nvSpPr>
          <p:cNvPr id="8" name="Text Box 8">
            <a:extLst>
              <a:ext uri="{FF2B5EF4-FFF2-40B4-BE49-F238E27FC236}">
                <a16:creationId xmlns:a16="http://schemas.microsoft.com/office/drawing/2014/main" id="{0BACFF7A-A989-4729-8688-C6C2FD0049F0}"/>
              </a:ext>
            </a:extLst>
          </p:cNvPr>
          <p:cNvSpPr txBox="1">
            <a:spLocks noChangeArrowheads="1"/>
          </p:cNvSpPr>
          <p:nvPr/>
        </p:nvSpPr>
        <p:spPr bwMode="auto">
          <a:xfrm>
            <a:off x="26988" y="6613525"/>
            <a:ext cx="2730500" cy="246063"/>
          </a:xfrm>
          <a:prstGeom prst="rect">
            <a:avLst/>
          </a:prstGeom>
          <a:noFill/>
          <a:ln>
            <a:noFill/>
          </a:ln>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spcBef>
                <a:spcPct val="50000"/>
              </a:spcBef>
              <a:defRPr/>
            </a:pPr>
            <a:r>
              <a:rPr lang="en-US" altLang="en-US" sz="1000" b="1" dirty="0">
                <a:solidFill>
                  <a:srgbClr val="336699"/>
                </a:solidFill>
                <a:latin typeface="Helvetica" pitchFamily="-84" charset="0"/>
              </a:rPr>
              <a:t>Operating System Concepts – 10</a:t>
            </a:r>
            <a:r>
              <a:rPr lang="en-US" altLang="en-US" sz="1000" b="1" baseline="30000" dirty="0">
                <a:solidFill>
                  <a:srgbClr val="336699"/>
                </a:solidFill>
                <a:latin typeface="Helvetica" pitchFamily="-84" charset="0"/>
              </a:rPr>
              <a:t>th</a:t>
            </a:r>
            <a:r>
              <a:rPr lang="en-US" altLang="en-US" sz="1000" b="1" dirty="0">
                <a:solidFill>
                  <a:srgbClr val="336699"/>
                </a:solidFill>
                <a:latin typeface="Helvetica" pitchFamily="-84" charset="0"/>
              </a:rPr>
              <a:t> Edition</a:t>
            </a:r>
          </a:p>
        </p:txBody>
      </p:sp>
      <p:pic>
        <p:nvPicPr>
          <p:cNvPr id="9" name="Picture 9" descr="dino_4">
            <a:extLst>
              <a:ext uri="{FF2B5EF4-FFF2-40B4-BE49-F238E27FC236}">
                <a16:creationId xmlns:a16="http://schemas.microsoft.com/office/drawing/2014/main" id="{62320D51-40DC-47DF-B772-6310A5073C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a:extLst>
              <a:ext uri="{FF2B5EF4-FFF2-40B4-BE49-F238E27FC236}">
                <a16:creationId xmlns:a16="http://schemas.microsoft.com/office/drawing/2014/main" id="{B4F18C78-A1C0-4229-859F-4A1EAA01B0EB}"/>
              </a:ext>
            </a:extLst>
          </p:cNvPr>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2848305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8947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1278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82745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523410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3163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70134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54588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6302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44700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15702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a:extLst>
              <a:ext uri="{FF2B5EF4-FFF2-40B4-BE49-F238E27FC236}">
                <a16:creationId xmlns:a16="http://schemas.microsoft.com/office/drawing/2014/main" id="{DB124D09-86E8-40B1-99F0-1209287C139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101563B5-6DEC-40C9-94C1-11A3E355C2E2}"/>
              </a:ext>
            </a:extLst>
          </p:cNvPr>
          <p:cNvSpPr>
            <a:spLocks noGrp="1" noChangeArrowheads="1"/>
          </p:cNvSpPr>
          <p:nvPr>
            <p:ph type="title"/>
          </p:nvPr>
        </p:nvSpPr>
        <p:spPr bwMode="auto">
          <a:xfrm>
            <a:off x="457200" y="23385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4">
            <a:extLst>
              <a:ext uri="{FF2B5EF4-FFF2-40B4-BE49-F238E27FC236}">
                <a16:creationId xmlns:a16="http://schemas.microsoft.com/office/drawing/2014/main" id="{97A89EDA-A1F4-4710-BBC1-A142F18D0927}"/>
              </a:ext>
            </a:extLst>
          </p:cNvPr>
          <p:cNvSpPr>
            <a:spLocks noGrp="1" noChangeArrowheads="1"/>
          </p:cNvSpPr>
          <p:nvPr>
            <p:ph type="body" idx="1"/>
          </p:nvPr>
        </p:nvSpPr>
        <p:spPr bwMode="auto">
          <a:xfrm>
            <a:off x="806450" y="1233488"/>
            <a:ext cx="772795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Rectangle 5">
            <a:extLst>
              <a:ext uri="{FF2B5EF4-FFF2-40B4-BE49-F238E27FC236}">
                <a16:creationId xmlns:a16="http://schemas.microsoft.com/office/drawing/2014/main" id="{7773D04D-003A-405C-9D9C-1709ED056175}"/>
              </a:ext>
            </a:extLst>
          </p:cNvPr>
          <p:cNvSpPr>
            <a:spLocks noChangeArrowheads="1"/>
          </p:cNvSpPr>
          <p:nvPr/>
        </p:nvSpPr>
        <p:spPr bwMode="auto">
          <a:xfrm>
            <a:off x="0" y="0"/>
            <a:ext cx="228600" cy="2286000"/>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0" name="Line 6">
            <a:extLst>
              <a:ext uri="{FF2B5EF4-FFF2-40B4-BE49-F238E27FC236}">
                <a16:creationId xmlns:a16="http://schemas.microsoft.com/office/drawing/2014/main" id="{7AA57875-966E-44EB-9268-6903F2C1DDAD}"/>
              </a:ext>
            </a:extLst>
          </p:cNvPr>
          <p:cNvSpPr>
            <a:spLocks noChangeShapeType="1"/>
          </p:cNvSpPr>
          <p:nvPr/>
        </p:nvSpPr>
        <p:spPr bwMode="auto">
          <a:xfrm>
            <a:off x="457200" y="860425"/>
            <a:ext cx="80772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1" name="Rectangle 7">
            <a:extLst>
              <a:ext uri="{FF2B5EF4-FFF2-40B4-BE49-F238E27FC236}">
                <a16:creationId xmlns:a16="http://schemas.microsoft.com/office/drawing/2014/main" id="{B805250A-2DE9-48CE-9970-F8DC7B1A9953}"/>
              </a:ext>
            </a:extLst>
          </p:cNvPr>
          <p:cNvSpPr>
            <a:spLocks noChangeArrowheads="1"/>
          </p:cNvSpPr>
          <p:nvPr/>
        </p:nvSpPr>
        <p:spPr bwMode="auto">
          <a:xfrm>
            <a:off x="0" y="2286000"/>
            <a:ext cx="228600" cy="2286000"/>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2" name="Rectangle 8">
            <a:extLst>
              <a:ext uri="{FF2B5EF4-FFF2-40B4-BE49-F238E27FC236}">
                <a16:creationId xmlns:a16="http://schemas.microsoft.com/office/drawing/2014/main" id="{5DF010FB-BF4A-4539-85F6-EF017614C474}"/>
              </a:ext>
            </a:extLst>
          </p:cNvPr>
          <p:cNvSpPr>
            <a:spLocks noChangeArrowheads="1"/>
          </p:cNvSpPr>
          <p:nvPr/>
        </p:nvSpPr>
        <p:spPr bwMode="auto">
          <a:xfrm>
            <a:off x="0" y="4572000"/>
            <a:ext cx="228600" cy="2286000"/>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3" name="Text Box 9">
            <a:extLst>
              <a:ext uri="{FF2B5EF4-FFF2-40B4-BE49-F238E27FC236}">
                <a16:creationId xmlns:a16="http://schemas.microsoft.com/office/drawing/2014/main" id="{F35EB3C6-158A-401E-AF69-45BFE965FB7C}"/>
              </a:ext>
            </a:extLst>
          </p:cNvPr>
          <p:cNvSpPr txBox="1">
            <a:spLocks noChangeArrowheads="1"/>
          </p:cNvSpPr>
          <p:nvPr/>
        </p:nvSpPr>
        <p:spPr bwMode="auto">
          <a:xfrm>
            <a:off x="4256147" y="6613525"/>
            <a:ext cx="447558" cy="246221"/>
          </a:xfrm>
          <a:prstGeom prst="rect">
            <a:avLst/>
          </a:prstGeom>
          <a:noFill/>
          <a:ln>
            <a:noFill/>
          </a:ln>
        </p:spPr>
        <p:txBody>
          <a:bodyPr wrap="none">
            <a:spAutoFit/>
          </a:bodyPr>
          <a:lstStyle>
            <a:lvl1pPr>
              <a:defRPr>
                <a:solidFill>
                  <a:schemeClr val="tx1"/>
                </a:solidFill>
                <a:latin typeface="Verdana" charset="0"/>
                <a:ea typeface="MS PGothic" charset="-128"/>
              </a:defRPr>
            </a:lvl1pPr>
            <a:lvl2pPr marL="742950" indent="-285750">
              <a:defRPr>
                <a:solidFill>
                  <a:schemeClr val="tx1"/>
                </a:solidFill>
                <a:latin typeface="Verdana" charset="0"/>
                <a:ea typeface="MS PGothic" charset="-128"/>
              </a:defRPr>
            </a:lvl2pPr>
            <a:lvl3pPr marL="1143000" indent="-228600">
              <a:defRPr>
                <a:solidFill>
                  <a:schemeClr val="tx1"/>
                </a:solidFill>
                <a:latin typeface="Verdana" charset="0"/>
                <a:ea typeface="MS PGothic" charset="-128"/>
              </a:defRPr>
            </a:lvl3pPr>
            <a:lvl4pPr marL="1600200" indent="-228600">
              <a:defRPr>
                <a:solidFill>
                  <a:schemeClr val="tx1"/>
                </a:solidFill>
                <a:latin typeface="Verdana" charset="0"/>
                <a:ea typeface="MS PGothic" charset="-128"/>
              </a:defRPr>
            </a:lvl4pPr>
            <a:lvl5pPr marL="2057400" indent="-228600">
              <a:defRPr>
                <a:solidFill>
                  <a:schemeClr val="tx1"/>
                </a:solidFill>
                <a:latin typeface="Verdana" charset="0"/>
                <a:ea typeface="MS PGothic" charset="-128"/>
              </a:defRPr>
            </a:lvl5pPr>
            <a:lvl6pPr marL="2514600" indent="-228600" eaLnBrk="0" fontAlgn="base" hangingPunct="0">
              <a:spcBef>
                <a:spcPct val="0"/>
              </a:spcBef>
              <a:spcAft>
                <a:spcPct val="0"/>
              </a:spcAft>
              <a:defRPr>
                <a:solidFill>
                  <a:schemeClr val="tx1"/>
                </a:solidFill>
                <a:latin typeface="Verdana" charset="0"/>
                <a:ea typeface="MS PGothic" charset="-128"/>
              </a:defRPr>
            </a:lvl6pPr>
            <a:lvl7pPr marL="2971800" indent="-228600" eaLnBrk="0" fontAlgn="base" hangingPunct="0">
              <a:spcBef>
                <a:spcPct val="0"/>
              </a:spcBef>
              <a:spcAft>
                <a:spcPct val="0"/>
              </a:spcAft>
              <a:defRPr>
                <a:solidFill>
                  <a:schemeClr val="tx1"/>
                </a:solidFill>
                <a:latin typeface="Verdana" charset="0"/>
                <a:ea typeface="MS PGothic" charset="-128"/>
              </a:defRPr>
            </a:lvl7pPr>
            <a:lvl8pPr marL="3429000" indent="-228600" eaLnBrk="0" fontAlgn="base" hangingPunct="0">
              <a:spcBef>
                <a:spcPct val="0"/>
              </a:spcBef>
              <a:spcAft>
                <a:spcPct val="0"/>
              </a:spcAft>
              <a:defRPr>
                <a:solidFill>
                  <a:schemeClr val="tx1"/>
                </a:solidFill>
                <a:latin typeface="Verdana" charset="0"/>
                <a:ea typeface="MS PGothic" charset="-128"/>
              </a:defRPr>
            </a:lvl8pPr>
            <a:lvl9pPr marL="3886200" indent="-228600" eaLnBrk="0" fontAlgn="base" hangingPunct="0">
              <a:spcBef>
                <a:spcPct val="0"/>
              </a:spcBef>
              <a:spcAft>
                <a:spcPct val="0"/>
              </a:spcAft>
              <a:defRPr>
                <a:solidFill>
                  <a:schemeClr val="tx1"/>
                </a:solidFill>
                <a:latin typeface="Verdana" charset="0"/>
                <a:ea typeface="MS PGothic" charset="-128"/>
              </a:defRPr>
            </a:lvl9pPr>
          </a:lstStyle>
          <a:p>
            <a:pPr algn="ctr">
              <a:spcBef>
                <a:spcPct val="50000"/>
              </a:spcBef>
              <a:defRPr/>
            </a:pPr>
            <a:r>
              <a:rPr lang="en-US" altLang="en-US" sz="1000" b="1" dirty="0">
                <a:solidFill>
                  <a:srgbClr val="006699"/>
                </a:solidFill>
                <a:latin typeface="Helvetica" charset="0"/>
              </a:rPr>
              <a:t>5.</a:t>
            </a:r>
            <a:fld id="{4EB6AB46-21AB-49DC-9DBD-606B37BEB33B}" type="slidenum">
              <a:rPr lang="en-US" altLang="en-US" sz="1000" b="1" smtClean="0">
                <a:solidFill>
                  <a:srgbClr val="006699"/>
                </a:solidFill>
                <a:latin typeface="Helvetica" charset="0"/>
              </a:rPr>
              <a:pPr algn="ctr">
                <a:spcBef>
                  <a:spcPct val="50000"/>
                </a:spcBef>
                <a:defRPr/>
              </a:pPr>
              <a:t>‹#›</a:t>
            </a:fld>
            <a:endParaRPr lang="en-US" altLang="en-US" sz="1000" b="1" dirty="0">
              <a:solidFill>
                <a:srgbClr val="006699"/>
              </a:solidFill>
              <a:latin typeface="Helvetica" charset="0"/>
            </a:endParaRPr>
          </a:p>
        </p:txBody>
      </p:sp>
      <p:sp>
        <p:nvSpPr>
          <p:cNvPr id="1034" name="Text Box 10">
            <a:extLst>
              <a:ext uri="{FF2B5EF4-FFF2-40B4-BE49-F238E27FC236}">
                <a16:creationId xmlns:a16="http://schemas.microsoft.com/office/drawing/2014/main" id="{D78F82E7-FC4D-4DEF-BAC0-15DF6AAD70A5}"/>
              </a:ext>
            </a:extLst>
          </p:cNvPr>
          <p:cNvSpPr txBox="1">
            <a:spLocks noChangeArrowheads="1"/>
          </p:cNvSpPr>
          <p:nvPr/>
        </p:nvSpPr>
        <p:spPr bwMode="auto">
          <a:xfrm>
            <a:off x="6489700" y="6588125"/>
            <a:ext cx="2713038" cy="244475"/>
          </a:xfrm>
          <a:prstGeom prst="rect">
            <a:avLst/>
          </a:prstGeom>
          <a:noFill/>
          <a:ln>
            <a:noFill/>
          </a:ln>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defRPr/>
            </a:pPr>
            <a:r>
              <a:rPr lang="en-US" altLang="en-US" sz="1000" b="1" dirty="0">
                <a:solidFill>
                  <a:srgbClr val="006699"/>
                </a:solidFill>
                <a:latin typeface="Helvetica" pitchFamily="-84" charset="0"/>
              </a:rPr>
              <a:t>Silberschatz, Galvin and Gagne ©2018</a:t>
            </a:r>
          </a:p>
        </p:txBody>
      </p:sp>
      <p:sp>
        <p:nvSpPr>
          <p:cNvPr id="1035" name="Text Box 11">
            <a:extLst>
              <a:ext uri="{FF2B5EF4-FFF2-40B4-BE49-F238E27FC236}">
                <a16:creationId xmlns:a16="http://schemas.microsoft.com/office/drawing/2014/main" id="{A47C3AE5-5C42-45F2-A307-C022C640A4BF}"/>
              </a:ext>
            </a:extLst>
          </p:cNvPr>
          <p:cNvSpPr txBox="1">
            <a:spLocks noChangeArrowheads="1"/>
          </p:cNvSpPr>
          <p:nvPr/>
        </p:nvSpPr>
        <p:spPr bwMode="auto">
          <a:xfrm>
            <a:off x="185738" y="6595087"/>
            <a:ext cx="2730500" cy="246062"/>
          </a:xfrm>
          <a:prstGeom prst="rect">
            <a:avLst/>
          </a:prstGeom>
          <a:noFill/>
          <a:ln>
            <a:noFill/>
          </a:ln>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spcBef>
                <a:spcPct val="50000"/>
              </a:spcBef>
              <a:defRPr/>
            </a:pPr>
            <a:r>
              <a:rPr lang="en-US" altLang="en-US" sz="1000" b="1" dirty="0">
                <a:solidFill>
                  <a:srgbClr val="006699"/>
                </a:solidFill>
                <a:latin typeface="Helvetica" pitchFamily="-84" charset="0"/>
              </a:rPr>
              <a:t>Operating System Concepts – 10</a:t>
            </a:r>
            <a:r>
              <a:rPr lang="en-US" altLang="en-US" sz="1000" b="1" baseline="30000" dirty="0">
                <a:solidFill>
                  <a:srgbClr val="006699"/>
                </a:solidFill>
                <a:latin typeface="Helvetica" pitchFamily="-84" charset="0"/>
              </a:rPr>
              <a:t>th</a:t>
            </a:r>
            <a:r>
              <a:rPr lang="en-US" altLang="en-US" sz="1000" b="1" dirty="0">
                <a:solidFill>
                  <a:srgbClr val="006699"/>
                </a:solidFill>
                <a:latin typeface="Helvetica" pitchFamily="-84" charset="0"/>
              </a:rPr>
              <a:t> Edition</a:t>
            </a:r>
          </a:p>
        </p:txBody>
      </p:sp>
      <p:pic>
        <p:nvPicPr>
          <p:cNvPr id="1036" name="Picture 12" descr="dino_6">
            <a:extLst>
              <a:ext uri="{FF2B5EF4-FFF2-40B4-BE49-F238E27FC236}">
                <a16:creationId xmlns:a16="http://schemas.microsoft.com/office/drawing/2014/main" id="{502C53CD-F3D0-4970-8364-2ED201BCF77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107" r:id="rId1"/>
    <p:sldLayoutId id="2147484097" r:id="rId2"/>
    <p:sldLayoutId id="2147484098" r:id="rId3"/>
    <p:sldLayoutId id="2147484099" r:id="rId4"/>
    <p:sldLayoutId id="2147484100" r:id="rId5"/>
    <p:sldLayoutId id="2147484101" r:id="rId6"/>
    <p:sldLayoutId id="2147484102" r:id="rId7"/>
    <p:sldLayoutId id="2147484103" r:id="rId8"/>
    <p:sldLayoutId id="2147484104" r:id="rId9"/>
    <p:sldLayoutId id="2147484105" r:id="rId10"/>
    <p:sldLayoutId id="2147484106" r:id="rId11"/>
  </p:sldLayoutIdLst>
  <p:txStyles>
    <p:titleStyle>
      <a:lvl1pPr algn="ctr" rtl="0" eaLnBrk="0" fontAlgn="base" hangingPunct="0">
        <a:spcBef>
          <a:spcPct val="0"/>
        </a:spcBef>
        <a:spcAft>
          <a:spcPct val="0"/>
        </a:spcAft>
        <a:defRPr sz="3200" b="1">
          <a:solidFill>
            <a:srgbClr val="006699"/>
          </a:solidFill>
          <a:latin typeface="+mj-lt"/>
          <a:ea typeface="MS PGothic" pitchFamily="34" charset="-128"/>
          <a:cs typeface="MS PGothic" panose="020B0600070205080204" pitchFamily="34"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panose="020B0600070205080204" pitchFamily="34"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panose="020B0600070205080204" pitchFamily="34"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panose="020B0600070205080204" pitchFamily="34"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panose="020B0600070205080204" pitchFamily="34"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110000"/>
        <a:buFont typeface="Wingdings" panose="05000000000000000000" pitchFamily="2" charset="2"/>
        <a:buChar char="§"/>
        <a:defRPr kumimoji="1">
          <a:solidFill>
            <a:schemeClr val="tx1"/>
          </a:solidFill>
          <a:latin typeface="+mn-lt"/>
          <a:ea typeface="MS PGothic" pitchFamily="34" charset="-128"/>
          <a:cs typeface="MS PGothic" panose="020B0600070205080204" pitchFamily="34" charset="-128"/>
        </a:defRPr>
      </a:lvl1pPr>
      <a:lvl2pPr marL="742950" indent="-285750" algn="l" rtl="0" eaLnBrk="0" fontAlgn="base" hangingPunct="0">
        <a:spcBef>
          <a:spcPct val="35000"/>
        </a:spcBef>
        <a:spcAft>
          <a:spcPct val="0"/>
        </a:spcAft>
        <a:buClr>
          <a:srgbClr val="CC6600"/>
        </a:buClr>
        <a:buSzPct val="110000"/>
        <a:buFont typeface="Arial" panose="020B0604020202020204" pitchFamily="34" charset="0"/>
        <a:buChar char="•"/>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 Id="rId5" Type="http://schemas.openxmlformats.org/officeDocument/2006/relationships/image" Target="../media/image33.png"/><Relationship Id="rId4" Type="http://schemas.openxmlformats.org/officeDocument/2006/relationships/image" Target="../media/image32.png"/></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 Id="rId4" Type="http://schemas.openxmlformats.org/officeDocument/2006/relationships/image" Target="../media/image34.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218F8D62-A6F5-4F18-9BB3-A18FA6B4E228}"/>
              </a:ext>
            </a:extLst>
          </p:cNvPr>
          <p:cNvSpPr>
            <a:spLocks noGrp="1" noChangeArrowheads="1"/>
          </p:cNvSpPr>
          <p:nvPr>
            <p:ph type="ctrTitle"/>
          </p:nvPr>
        </p:nvSpPr>
        <p:spPr>
          <a:xfrm>
            <a:off x="685800" y="782638"/>
            <a:ext cx="7772400" cy="2127250"/>
          </a:xfrm>
        </p:spPr>
        <p:txBody>
          <a:bodyPr/>
          <a:lstStyle/>
          <a:p>
            <a:pPr eaLnBrk="1" hangingPunct="1"/>
            <a:r>
              <a:rPr lang="en-US" altLang="en-US" dirty="0"/>
              <a:t>Chapter 5:  CPU Scheduling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684BC100-CBCD-4FBD-A30F-9EBDD59CA0FB}"/>
              </a:ext>
            </a:extLst>
          </p:cNvPr>
          <p:cNvSpPr>
            <a:spLocks noGrp="1" noChangeArrowheads="1"/>
          </p:cNvSpPr>
          <p:nvPr>
            <p:ph type="title"/>
          </p:nvPr>
        </p:nvSpPr>
        <p:spPr>
          <a:xfrm>
            <a:off x="990600" y="214313"/>
            <a:ext cx="7696200" cy="576262"/>
          </a:xfrm>
        </p:spPr>
        <p:txBody>
          <a:bodyPr/>
          <a:lstStyle/>
          <a:p>
            <a:pPr eaLnBrk="1" hangingPunct="1"/>
            <a:r>
              <a:rPr lang="en-US" altLang="en-US" dirty="0"/>
              <a:t>Scheduling Criteria</a:t>
            </a:r>
          </a:p>
        </p:txBody>
      </p:sp>
      <p:sp>
        <p:nvSpPr>
          <p:cNvPr id="19458" name="Rectangle 3">
            <a:extLst>
              <a:ext uri="{FF2B5EF4-FFF2-40B4-BE49-F238E27FC236}">
                <a16:creationId xmlns:a16="http://schemas.microsoft.com/office/drawing/2014/main" id="{4338C466-115B-47DE-A288-6C7152DF0770}"/>
              </a:ext>
            </a:extLst>
          </p:cNvPr>
          <p:cNvSpPr>
            <a:spLocks noGrp="1" noChangeArrowheads="1"/>
          </p:cNvSpPr>
          <p:nvPr>
            <p:ph type="body" idx="1"/>
          </p:nvPr>
        </p:nvSpPr>
        <p:spPr>
          <a:xfrm>
            <a:off x="849085" y="1246189"/>
            <a:ext cx="6692761" cy="4904520"/>
          </a:xfrm>
        </p:spPr>
        <p:txBody>
          <a:bodyPr/>
          <a:lstStyle/>
          <a:p>
            <a:r>
              <a:rPr lang="en-US" altLang="en-US" b="1" dirty="0"/>
              <a:t>CPU utilization </a:t>
            </a:r>
            <a:r>
              <a:rPr lang="en-US" altLang="en-US" dirty="0"/>
              <a:t>– keep the CPU as busy as possible</a:t>
            </a:r>
          </a:p>
          <a:p>
            <a:r>
              <a:rPr lang="en-US" altLang="en-US" b="1" dirty="0"/>
              <a:t>Throughput</a:t>
            </a:r>
            <a:r>
              <a:rPr lang="en-US" altLang="en-US" dirty="0"/>
              <a:t> – # of processes that complete their execution per time unit</a:t>
            </a:r>
          </a:p>
          <a:p>
            <a:r>
              <a:rPr lang="en-US" altLang="en-US" b="1" dirty="0"/>
              <a:t>Turnaround time </a:t>
            </a:r>
            <a:r>
              <a:rPr lang="en-US" altLang="en-US" dirty="0"/>
              <a:t>– amount of time to execute a particular process</a:t>
            </a:r>
          </a:p>
          <a:p>
            <a:r>
              <a:rPr lang="en-US" altLang="en-US" b="1" dirty="0"/>
              <a:t>Waiting time </a:t>
            </a:r>
            <a:r>
              <a:rPr lang="en-US" altLang="en-US" dirty="0"/>
              <a:t>– amount of time a process has been waiting in the ready queue</a:t>
            </a:r>
          </a:p>
          <a:p>
            <a:r>
              <a:rPr lang="en-US" altLang="en-US" b="1" dirty="0"/>
              <a:t>Response time </a:t>
            </a:r>
            <a:r>
              <a:rPr lang="en-US" altLang="en-US" dirty="0"/>
              <a:t>– amount of time it takes from when a request was submitted until the first response is produced.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A22DB2EC-3AE5-4A50-BF1F-F8FE7B96CE4B}"/>
              </a:ext>
            </a:extLst>
          </p:cNvPr>
          <p:cNvSpPr>
            <a:spLocks noGrp="1" noChangeArrowheads="1"/>
          </p:cNvSpPr>
          <p:nvPr>
            <p:ph type="title"/>
          </p:nvPr>
        </p:nvSpPr>
        <p:spPr>
          <a:xfrm>
            <a:off x="1423450" y="143942"/>
            <a:ext cx="7513637" cy="576262"/>
          </a:xfrm>
        </p:spPr>
        <p:txBody>
          <a:bodyPr/>
          <a:lstStyle/>
          <a:p>
            <a:pPr eaLnBrk="1" hangingPunct="1"/>
            <a:r>
              <a:rPr lang="en-US" altLang="en-US" sz="2800" dirty="0"/>
              <a:t>Scheduling Algorithm Optimization Criteria</a:t>
            </a:r>
          </a:p>
        </p:txBody>
      </p:sp>
      <p:sp>
        <p:nvSpPr>
          <p:cNvPr id="21506" name="Rectangle 3">
            <a:extLst>
              <a:ext uri="{FF2B5EF4-FFF2-40B4-BE49-F238E27FC236}">
                <a16:creationId xmlns:a16="http://schemas.microsoft.com/office/drawing/2014/main" id="{DA102F21-0BD1-4162-8066-37183DF9B945}"/>
              </a:ext>
            </a:extLst>
          </p:cNvPr>
          <p:cNvSpPr>
            <a:spLocks noGrp="1" noChangeArrowheads="1"/>
          </p:cNvSpPr>
          <p:nvPr>
            <p:ph type="body" idx="1"/>
          </p:nvPr>
        </p:nvSpPr>
        <p:spPr>
          <a:xfrm>
            <a:off x="852488" y="1113511"/>
            <a:ext cx="6115050" cy="4483100"/>
          </a:xfrm>
        </p:spPr>
        <p:txBody>
          <a:bodyPr/>
          <a:lstStyle/>
          <a:p>
            <a:r>
              <a:rPr lang="en-US" altLang="en-US" dirty="0"/>
              <a:t>Max CPU utilization</a:t>
            </a:r>
          </a:p>
          <a:p>
            <a:r>
              <a:rPr lang="en-US" altLang="en-US" dirty="0"/>
              <a:t>Max throughput</a:t>
            </a:r>
          </a:p>
          <a:p>
            <a:r>
              <a:rPr lang="en-US" altLang="en-US" dirty="0"/>
              <a:t>Min turnaround time </a:t>
            </a:r>
          </a:p>
          <a:p>
            <a:r>
              <a:rPr lang="en-US" altLang="en-US" dirty="0"/>
              <a:t>Min waiting time </a:t>
            </a:r>
          </a:p>
          <a:p>
            <a:r>
              <a:rPr lang="en-US" altLang="en-US" dirty="0"/>
              <a:t>Min response time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A3AF8A99-5400-4B88-80AE-AE6C448E0574}"/>
              </a:ext>
            </a:extLst>
          </p:cNvPr>
          <p:cNvSpPr>
            <a:spLocks noGrp="1" noChangeArrowheads="1"/>
          </p:cNvSpPr>
          <p:nvPr>
            <p:ph type="title"/>
          </p:nvPr>
        </p:nvSpPr>
        <p:spPr>
          <a:xfrm>
            <a:off x="1107396" y="287515"/>
            <a:ext cx="7997825" cy="457200"/>
          </a:xfrm>
        </p:spPr>
        <p:txBody>
          <a:bodyPr/>
          <a:lstStyle/>
          <a:p>
            <a:pPr eaLnBrk="1" hangingPunct="1"/>
            <a:r>
              <a:rPr lang="en-US" altLang="en-US" sz="2800" dirty="0"/>
              <a:t>First- Come, First-Served (FCFS) Scheduling</a:t>
            </a:r>
          </a:p>
        </p:txBody>
      </p:sp>
      <p:sp>
        <p:nvSpPr>
          <p:cNvPr id="23554" name="Rectangle 3">
            <a:extLst>
              <a:ext uri="{FF2B5EF4-FFF2-40B4-BE49-F238E27FC236}">
                <a16:creationId xmlns:a16="http://schemas.microsoft.com/office/drawing/2014/main" id="{00593719-A5A4-4326-8529-37EC324927D6}"/>
              </a:ext>
            </a:extLst>
          </p:cNvPr>
          <p:cNvSpPr>
            <a:spLocks noGrp="1" noChangeArrowheads="1"/>
          </p:cNvSpPr>
          <p:nvPr>
            <p:ph type="body" idx="1"/>
          </p:nvPr>
        </p:nvSpPr>
        <p:spPr>
          <a:xfrm>
            <a:off x="833438" y="1250950"/>
            <a:ext cx="7566025" cy="4114800"/>
          </a:xfrm>
        </p:spPr>
        <p:txBody>
          <a:bodyPr/>
          <a:lstStyle/>
          <a:p>
            <a:pPr>
              <a:lnSpc>
                <a:spcPct val="90000"/>
              </a:lnSpc>
              <a:buFont typeface="Monotype Sorts" pitchFamily="-84" charset="2"/>
              <a:buNone/>
              <a:tabLst>
                <a:tab pos="3028950" algn="ctr"/>
                <a:tab pos="4633913" algn="ctr"/>
              </a:tabLst>
            </a:pPr>
            <a:r>
              <a:rPr lang="en-US" altLang="en-US" sz="1600"/>
              <a:t>		</a:t>
            </a:r>
            <a:r>
              <a:rPr lang="en-US" altLang="en-US" u="sng"/>
              <a:t>Process</a:t>
            </a:r>
            <a:r>
              <a:rPr lang="en-US" altLang="en-US"/>
              <a:t>	</a:t>
            </a:r>
            <a:r>
              <a:rPr lang="en-US" altLang="en-US" u="sng"/>
              <a:t>Burst Time	</a:t>
            </a:r>
          </a:p>
          <a:p>
            <a:pPr>
              <a:lnSpc>
                <a:spcPct val="90000"/>
              </a:lnSpc>
              <a:buFont typeface="Monotype Sorts" pitchFamily="-84" charset="2"/>
              <a:buNone/>
              <a:tabLst>
                <a:tab pos="3028950" algn="ctr"/>
                <a:tab pos="4633913" algn="ctr"/>
              </a:tabLst>
            </a:pPr>
            <a:r>
              <a:rPr lang="en-US" altLang="en-US"/>
              <a:t>		 </a:t>
            </a:r>
            <a:r>
              <a:rPr lang="en-US" altLang="en-US" i="1"/>
              <a:t>P</a:t>
            </a:r>
            <a:r>
              <a:rPr lang="en-US" altLang="en-US" i="1" baseline="-25000"/>
              <a:t>1</a:t>
            </a:r>
            <a:r>
              <a:rPr lang="en-US" altLang="en-US"/>
              <a:t>	24</a:t>
            </a:r>
          </a:p>
          <a:p>
            <a:pPr>
              <a:lnSpc>
                <a:spcPct val="90000"/>
              </a:lnSpc>
              <a:buFont typeface="Monotype Sorts" pitchFamily="-84" charset="2"/>
              <a:buNone/>
              <a:tabLst>
                <a:tab pos="3028950" algn="ctr"/>
                <a:tab pos="4633913" algn="ctr"/>
              </a:tabLst>
            </a:pPr>
            <a:r>
              <a:rPr lang="en-US" altLang="en-US"/>
              <a:t>		 </a:t>
            </a:r>
            <a:r>
              <a:rPr lang="en-US" altLang="en-US" i="1"/>
              <a:t>P</a:t>
            </a:r>
            <a:r>
              <a:rPr lang="en-US" altLang="en-US" i="1" baseline="-25000"/>
              <a:t>2</a:t>
            </a:r>
            <a:r>
              <a:rPr lang="en-US" altLang="en-US"/>
              <a:t> 	3</a:t>
            </a:r>
          </a:p>
          <a:p>
            <a:pPr>
              <a:lnSpc>
                <a:spcPct val="90000"/>
              </a:lnSpc>
              <a:buFont typeface="Monotype Sorts" pitchFamily="-84" charset="2"/>
              <a:buNone/>
              <a:tabLst>
                <a:tab pos="3028950" algn="ctr"/>
                <a:tab pos="4633913" algn="ctr"/>
              </a:tabLst>
            </a:pPr>
            <a:r>
              <a:rPr lang="en-US" altLang="en-US"/>
              <a:t>		 </a:t>
            </a:r>
            <a:r>
              <a:rPr lang="en-US" altLang="en-US" i="1"/>
              <a:t>P</a:t>
            </a:r>
            <a:r>
              <a:rPr lang="en-US" altLang="en-US" i="1" baseline="-25000"/>
              <a:t>3	 </a:t>
            </a:r>
            <a:r>
              <a:rPr lang="en-US" altLang="en-US"/>
              <a:t>3</a:t>
            </a:r>
            <a:r>
              <a:rPr lang="en-US" altLang="en-US" i="1" baseline="-25000"/>
              <a:t> </a:t>
            </a:r>
          </a:p>
          <a:p>
            <a:pPr>
              <a:lnSpc>
                <a:spcPct val="90000"/>
              </a:lnSpc>
              <a:tabLst>
                <a:tab pos="3028950" algn="ctr"/>
                <a:tab pos="4633913" algn="ctr"/>
              </a:tabLst>
            </a:pPr>
            <a:r>
              <a:rPr lang="en-US" altLang="en-US"/>
              <a:t>Suppose that the processes arrive in the order: </a:t>
            </a:r>
            <a:r>
              <a:rPr lang="en-US" altLang="en-US" i="1"/>
              <a:t>P</a:t>
            </a:r>
            <a:r>
              <a:rPr lang="en-US" altLang="en-US" i="1" baseline="-25000"/>
              <a:t>1</a:t>
            </a:r>
            <a:r>
              <a:rPr lang="en-US" altLang="en-US"/>
              <a:t> , </a:t>
            </a:r>
            <a:r>
              <a:rPr lang="en-US" altLang="en-US" i="1"/>
              <a:t>P</a:t>
            </a:r>
            <a:r>
              <a:rPr lang="en-US" altLang="en-US" i="1" baseline="-25000"/>
              <a:t>2</a:t>
            </a:r>
            <a:r>
              <a:rPr lang="en-US" altLang="en-US"/>
              <a:t> , </a:t>
            </a:r>
            <a:r>
              <a:rPr lang="en-US" altLang="en-US" i="1"/>
              <a:t>P</a:t>
            </a:r>
            <a:r>
              <a:rPr lang="en-US" altLang="en-US" i="1" baseline="-25000"/>
              <a:t>3  </a:t>
            </a:r>
            <a:br>
              <a:rPr lang="en-US" altLang="en-US" i="1" baseline="-25000"/>
            </a:br>
            <a:r>
              <a:rPr lang="en-US" altLang="en-US"/>
              <a:t>The Gantt Chart for the schedule is:</a:t>
            </a:r>
            <a:br>
              <a:rPr lang="en-US" altLang="en-US"/>
            </a:br>
            <a:br>
              <a:rPr lang="en-US" altLang="en-US" sz="1600"/>
            </a:br>
            <a:br>
              <a:rPr lang="en-US" altLang="en-US" sz="1600"/>
            </a:br>
            <a:br>
              <a:rPr lang="en-US" altLang="en-US" sz="1600"/>
            </a:br>
            <a:br>
              <a:rPr lang="en-US" altLang="en-US" sz="1600"/>
            </a:br>
            <a:endParaRPr lang="en-US" altLang="en-US" sz="1600"/>
          </a:p>
          <a:p>
            <a:pPr>
              <a:lnSpc>
                <a:spcPct val="90000"/>
              </a:lnSpc>
              <a:buFont typeface="Monotype Sorts" pitchFamily="-84" charset="2"/>
              <a:buNone/>
              <a:tabLst>
                <a:tab pos="3028950" algn="ctr"/>
                <a:tab pos="4633913" algn="ctr"/>
              </a:tabLst>
            </a:pPr>
            <a:endParaRPr lang="en-US" altLang="en-US" sz="1600"/>
          </a:p>
          <a:p>
            <a:pPr>
              <a:lnSpc>
                <a:spcPct val="90000"/>
              </a:lnSpc>
              <a:tabLst>
                <a:tab pos="3028950" algn="ctr"/>
                <a:tab pos="4633913" algn="ctr"/>
              </a:tabLst>
            </a:pPr>
            <a:r>
              <a:rPr lang="en-US" altLang="en-US"/>
              <a:t>Waiting time for </a:t>
            </a:r>
            <a:r>
              <a:rPr lang="en-US" altLang="en-US" i="1"/>
              <a:t>P</a:t>
            </a:r>
            <a:r>
              <a:rPr lang="en-US" altLang="en-US" i="1" baseline="-25000"/>
              <a:t>1</a:t>
            </a:r>
            <a:r>
              <a:rPr lang="en-US" altLang="en-US"/>
              <a:t>  = 0; </a:t>
            </a:r>
            <a:r>
              <a:rPr lang="en-US" altLang="en-US" i="1"/>
              <a:t>P</a:t>
            </a:r>
            <a:r>
              <a:rPr lang="en-US" altLang="en-US" i="1" baseline="-25000"/>
              <a:t>2</a:t>
            </a:r>
            <a:r>
              <a:rPr lang="en-US" altLang="en-US"/>
              <a:t>  = 24; </a:t>
            </a:r>
            <a:r>
              <a:rPr lang="en-US" altLang="en-US" i="1"/>
              <a:t>P</a:t>
            </a:r>
            <a:r>
              <a:rPr lang="en-US" altLang="en-US" i="1" baseline="-25000"/>
              <a:t>3 </a:t>
            </a:r>
            <a:r>
              <a:rPr lang="en-US" altLang="en-US"/>
              <a:t>= 27</a:t>
            </a:r>
          </a:p>
          <a:p>
            <a:pPr>
              <a:lnSpc>
                <a:spcPct val="90000"/>
              </a:lnSpc>
              <a:tabLst>
                <a:tab pos="3028950" algn="ctr"/>
                <a:tab pos="4633913" algn="ctr"/>
              </a:tabLst>
            </a:pPr>
            <a:r>
              <a:rPr lang="en-US" altLang="en-US"/>
              <a:t>Average waiting time:  (0 + 24 + 27)/3 = 17</a:t>
            </a:r>
          </a:p>
        </p:txBody>
      </p:sp>
      <p:pic>
        <p:nvPicPr>
          <p:cNvPr id="23555" name="Picture 1">
            <a:extLst>
              <a:ext uri="{FF2B5EF4-FFF2-40B4-BE49-F238E27FC236}">
                <a16:creationId xmlns:a16="http://schemas.microsoft.com/office/drawing/2014/main" id="{6693C49E-F1BF-40FA-ACEB-79D52B112DB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71575" y="3479800"/>
            <a:ext cx="6954838"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624DA10D-55B3-4B35-A002-F73DC17E003A}"/>
              </a:ext>
            </a:extLst>
          </p:cNvPr>
          <p:cNvSpPr>
            <a:spLocks noGrp="1" noChangeArrowheads="1"/>
          </p:cNvSpPr>
          <p:nvPr>
            <p:ph type="title"/>
          </p:nvPr>
        </p:nvSpPr>
        <p:spPr>
          <a:xfrm>
            <a:off x="982663" y="231158"/>
            <a:ext cx="7704137" cy="576262"/>
          </a:xfrm>
        </p:spPr>
        <p:txBody>
          <a:bodyPr/>
          <a:lstStyle/>
          <a:p>
            <a:pPr eaLnBrk="1" hangingPunct="1"/>
            <a:r>
              <a:rPr lang="en-US" altLang="en-US" dirty="0"/>
              <a:t>FCFS Scheduling (Cont.)</a:t>
            </a:r>
          </a:p>
        </p:txBody>
      </p:sp>
      <p:sp>
        <p:nvSpPr>
          <p:cNvPr id="13315" name="Rectangle 3">
            <a:extLst>
              <a:ext uri="{FF2B5EF4-FFF2-40B4-BE49-F238E27FC236}">
                <a16:creationId xmlns:a16="http://schemas.microsoft.com/office/drawing/2014/main" id="{332EE341-968F-42D6-9F71-9462061509EC}"/>
              </a:ext>
            </a:extLst>
          </p:cNvPr>
          <p:cNvSpPr>
            <a:spLocks noGrp="1" noChangeArrowheads="1"/>
          </p:cNvSpPr>
          <p:nvPr>
            <p:ph type="body" idx="1"/>
          </p:nvPr>
        </p:nvSpPr>
        <p:spPr>
          <a:xfrm>
            <a:off x="855663" y="1233488"/>
            <a:ext cx="7704137" cy="4530725"/>
          </a:xfrm>
        </p:spPr>
        <p:txBody>
          <a:bodyPr/>
          <a:lstStyle/>
          <a:p>
            <a:pPr>
              <a:buFont typeface="Monotype Sorts" pitchFamily="-84" charset="2"/>
              <a:buNone/>
              <a:tabLst>
                <a:tab pos="3649345" algn="ctr"/>
              </a:tabLst>
              <a:defRPr/>
            </a:pPr>
            <a:r>
              <a:rPr lang="en-US" altLang="en-US" dirty="0">
                <a:cs typeface="ＭＳ Ｐゴシック" charset="-128"/>
              </a:rPr>
              <a:t>Suppose that the processes arrive in the order:</a:t>
            </a:r>
          </a:p>
          <a:p>
            <a:pPr>
              <a:buFont typeface="Monotype Sorts" pitchFamily="-84" charset="2"/>
              <a:buNone/>
              <a:tabLst>
                <a:tab pos="3649345" algn="ctr"/>
              </a:tabLst>
              <a:defRPr/>
            </a:pPr>
            <a:r>
              <a:rPr lang="en-US" altLang="en-US" dirty="0">
                <a:cs typeface="ＭＳ Ｐゴシック" charset="-128"/>
              </a:rPr>
              <a:t>		 </a:t>
            </a:r>
            <a:r>
              <a:rPr lang="en-US" altLang="en-US" i="1" dirty="0">
                <a:cs typeface="ＭＳ Ｐゴシック" charset="-128"/>
              </a:rPr>
              <a:t>P</a:t>
            </a:r>
            <a:r>
              <a:rPr lang="en-US" altLang="en-US" i="1" baseline="-25000" dirty="0">
                <a:cs typeface="ＭＳ Ｐゴシック" charset="-128"/>
              </a:rPr>
              <a:t>2</a:t>
            </a:r>
            <a:r>
              <a:rPr lang="en-US" altLang="en-US" dirty="0">
                <a:cs typeface="ＭＳ Ｐゴシック" charset="-128"/>
              </a:rPr>
              <a:t> , </a:t>
            </a:r>
            <a:r>
              <a:rPr lang="en-US" altLang="en-US" i="1" dirty="0">
                <a:cs typeface="ＭＳ Ｐゴシック" charset="-128"/>
              </a:rPr>
              <a:t>P</a:t>
            </a:r>
            <a:r>
              <a:rPr lang="en-US" altLang="en-US" i="1" baseline="-25000" dirty="0">
                <a:cs typeface="ＭＳ Ｐゴシック" charset="-128"/>
              </a:rPr>
              <a:t>3</a:t>
            </a:r>
            <a:r>
              <a:rPr lang="en-US" altLang="en-US" dirty="0">
                <a:cs typeface="ＭＳ Ｐゴシック" charset="-128"/>
              </a:rPr>
              <a:t> , </a:t>
            </a:r>
            <a:r>
              <a:rPr lang="en-US" altLang="en-US" i="1" dirty="0">
                <a:cs typeface="ＭＳ Ｐゴシック" charset="-128"/>
              </a:rPr>
              <a:t>P</a:t>
            </a:r>
            <a:r>
              <a:rPr lang="en-US" altLang="en-US" i="1" baseline="-25000" dirty="0">
                <a:cs typeface="ＭＳ Ｐゴシック" charset="-128"/>
              </a:rPr>
              <a:t>1</a:t>
            </a:r>
            <a:r>
              <a:rPr lang="en-US" altLang="en-US" dirty="0">
                <a:cs typeface="ＭＳ Ｐゴシック" charset="-128"/>
              </a:rPr>
              <a:t> </a:t>
            </a:r>
          </a:p>
          <a:p>
            <a:pPr>
              <a:tabLst>
                <a:tab pos="3649345" algn="ctr"/>
              </a:tabLst>
              <a:defRPr/>
            </a:pPr>
            <a:r>
              <a:rPr lang="en-US" altLang="en-US" dirty="0">
                <a:cs typeface="ＭＳ Ｐゴシック" charset="-128"/>
              </a:rPr>
              <a:t>The Gantt chart for the schedule is:</a:t>
            </a:r>
            <a:br>
              <a:rPr lang="en-US" altLang="en-US" dirty="0">
                <a:cs typeface="ＭＳ Ｐゴシック" charset="-128"/>
              </a:rPr>
            </a:br>
            <a:endParaRPr lang="en-US" altLang="en-US" dirty="0">
              <a:cs typeface="ＭＳ Ｐゴシック" charset="-128"/>
            </a:endParaRPr>
          </a:p>
          <a:p>
            <a:pPr>
              <a:tabLst>
                <a:tab pos="3649345" algn="ctr"/>
              </a:tabLst>
              <a:defRPr/>
            </a:pPr>
            <a:endParaRPr lang="en-US" altLang="en-US" dirty="0">
              <a:cs typeface="ＭＳ Ｐゴシック" charset="-128"/>
            </a:endParaRPr>
          </a:p>
          <a:p>
            <a:pPr>
              <a:tabLst>
                <a:tab pos="3649345" algn="ctr"/>
              </a:tabLst>
              <a:defRPr/>
            </a:pPr>
            <a:endParaRPr lang="en-US" altLang="en-US" dirty="0">
              <a:cs typeface="ＭＳ Ｐゴシック" charset="-128"/>
            </a:endParaRPr>
          </a:p>
          <a:p>
            <a:pPr marL="0" indent="0">
              <a:buFont typeface="Monotype Sorts" pitchFamily="-84" charset="2"/>
              <a:buNone/>
              <a:tabLst>
                <a:tab pos="3649345" algn="ctr"/>
              </a:tabLst>
              <a:defRPr/>
            </a:pPr>
            <a:endParaRPr lang="en-US" altLang="en-US" dirty="0">
              <a:cs typeface="ＭＳ Ｐゴシック" charset="-128"/>
            </a:endParaRPr>
          </a:p>
          <a:p>
            <a:pPr>
              <a:tabLst>
                <a:tab pos="3649345" algn="ctr"/>
              </a:tabLst>
              <a:defRPr/>
            </a:pPr>
            <a:r>
              <a:rPr lang="en-US" altLang="en-US" dirty="0">
                <a:cs typeface="ＭＳ Ｐゴシック" charset="-128"/>
              </a:rPr>
              <a:t>Waiting time for </a:t>
            </a:r>
            <a:r>
              <a:rPr lang="en-US" altLang="en-US" i="1" dirty="0">
                <a:cs typeface="ＭＳ Ｐゴシック" charset="-128"/>
              </a:rPr>
              <a:t>P</a:t>
            </a:r>
            <a:r>
              <a:rPr lang="en-US" altLang="en-US" i="1" baseline="-25000" dirty="0">
                <a:cs typeface="ＭＳ Ｐゴシック" charset="-128"/>
              </a:rPr>
              <a:t>1 </a:t>
            </a:r>
            <a:r>
              <a:rPr lang="en-US" altLang="en-US" i="1" dirty="0">
                <a:cs typeface="ＭＳ Ｐゴシック" charset="-128"/>
              </a:rPr>
              <a:t>=</a:t>
            </a:r>
            <a:r>
              <a:rPr lang="en-US" altLang="en-US" dirty="0">
                <a:cs typeface="ＭＳ Ｐゴシック" charset="-128"/>
              </a:rPr>
              <a:t> 6</a:t>
            </a:r>
            <a:r>
              <a:rPr lang="en-US" altLang="en-US" i="1" dirty="0">
                <a:cs typeface="ＭＳ Ｐゴシック" charset="-128"/>
              </a:rPr>
              <a:t>;</a:t>
            </a:r>
            <a:r>
              <a:rPr lang="en-US" altLang="en-US" i="1" baseline="-25000" dirty="0">
                <a:cs typeface="ＭＳ Ｐゴシック" charset="-128"/>
              </a:rPr>
              <a:t> </a:t>
            </a:r>
            <a:r>
              <a:rPr lang="en-US" altLang="en-US" i="1" dirty="0">
                <a:cs typeface="ＭＳ Ｐゴシック" charset="-128"/>
              </a:rPr>
              <a:t>P</a:t>
            </a:r>
            <a:r>
              <a:rPr lang="en-US" altLang="en-US" i="1" baseline="-25000" dirty="0">
                <a:cs typeface="ＭＳ Ｐゴシック" charset="-128"/>
              </a:rPr>
              <a:t>2</a:t>
            </a:r>
            <a:r>
              <a:rPr lang="en-US" altLang="en-US" dirty="0">
                <a:cs typeface="ＭＳ Ｐゴシック" charset="-128"/>
              </a:rPr>
              <a:t> = 0</a:t>
            </a:r>
            <a:r>
              <a:rPr lang="en-US" altLang="en-US" i="1" baseline="-25000" dirty="0">
                <a:cs typeface="ＭＳ Ｐゴシック" charset="-128"/>
              </a:rPr>
              <a:t>; </a:t>
            </a:r>
            <a:r>
              <a:rPr lang="en-US" altLang="en-US" i="1" dirty="0">
                <a:cs typeface="ＭＳ Ｐゴシック" charset="-128"/>
              </a:rPr>
              <a:t>P</a:t>
            </a:r>
            <a:r>
              <a:rPr lang="en-US" altLang="en-US" i="1" baseline="-25000" dirty="0">
                <a:cs typeface="ＭＳ Ｐゴシック" charset="-128"/>
              </a:rPr>
              <a:t>3 </a:t>
            </a:r>
            <a:r>
              <a:rPr lang="en-US" altLang="en-US" i="1" dirty="0">
                <a:cs typeface="ＭＳ Ｐゴシック" charset="-128"/>
              </a:rPr>
              <a:t>= </a:t>
            </a:r>
            <a:r>
              <a:rPr lang="en-US" altLang="en-US" dirty="0">
                <a:cs typeface="ＭＳ Ｐゴシック" charset="-128"/>
              </a:rPr>
              <a:t>3</a:t>
            </a:r>
            <a:endParaRPr lang="en-US" altLang="en-US" i="1" dirty="0">
              <a:cs typeface="ＭＳ Ｐゴシック" charset="-128"/>
            </a:endParaRPr>
          </a:p>
          <a:p>
            <a:pPr>
              <a:tabLst>
                <a:tab pos="3649345" algn="ctr"/>
              </a:tabLst>
              <a:defRPr/>
            </a:pPr>
            <a:r>
              <a:rPr lang="en-US" altLang="en-US" dirty="0">
                <a:cs typeface="ＭＳ Ｐゴシック" charset="-128"/>
              </a:rPr>
              <a:t>Average waiting time:   (6 + 0 + 3)/3 = 3</a:t>
            </a:r>
          </a:p>
          <a:p>
            <a:pPr>
              <a:tabLst>
                <a:tab pos="3649345" algn="ctr"/>
              </a:tabLst>
              <a:defRPr/>
            </a:pPr>
            <a:r>
              <a:rPr lang="en-US" altLang="en-US" dirty="0">
                <a:cs typeface="ＭＳ Ｐゴシック" charset="-128"/>
              </a:rPr>
              <a:t>Much better than previous case</a:t>
            </a:r>
          </a:p>
          <a:p>
            <a:pPr>
              <a:tabLst>
                <a:tab pos="3649345" algn="ctr"/>
              </a:tabLst>
              <a:defRPr/>
            </a:pPr>
            <a:r>
              <a:rPr lang="en-US" altLang="en-US" b="1" dirty="0">
                <a:solidFill>
                  <a:srgbClr val="006699"/>
                </a:solidFill>
                <a:latin typeface="+mj-lt"/>
              </a:rPr>
              <a:t>Convoy</a:t>
            </a:r>
            <a:r>
              <a:rPr lang="en-US" altLang="en-US" b="1" dirty="0">
                <a:solidFill>
                  <a:srgbClr val="3366FF"/>
                </a:solidFill>
                <a:cs typeface="ＭＳ Ｐゴシック" charset="-128"/>
              </a:rPr>
              <a:t> </a:t>
            </a:r>
            <a:r>
              <a:rPr lang="en-US" altLang="en-US" b="1" dirty="0">
                <a:solidFill>
                  <a:srgbClr val="006699"/>
                </a:solidFill>
                <a:latin typeface="+mj-lt"/>
              </a:rPr>
              <a:t>effect</a:t>
            </a:r>
            <a:r>
              <a:rPr lang="en-US" altLang="en-US" b="1" dirty="0">
                <a:solidFill>
                  <a:srgbClr val="3366FF"/>
                </a:solidFill>
                <a:cs typeface="ＭＳ Ｐゴシック" charset="-128"/>
              </a:rPr>
              <a:t> </a:t>
            </a:r>
            <a:r>
              <a:rPr lang="en-US" altLang="en-US" dirty="0">
                <a:cs typeface="ＭＳ Ｐゴシック" charset="-128"/>
              </a:rPr>
              <a:t>- short process behind long process</a:t>
            </a:r>
          </a:p>
          <a:p>
            <a:pPr lvl="1">
              <a:tabLst>
                <a:tab pos="3649345" algn="ctr"/>
              </a:tabLst>
              <a:defRPr/>
            </a:pPr>
            <a:r>
              <a:rPr lang="en-US" altLang="en-US" dirty="0"/>
              <a:t>Consider one CPU-bound and many I/O-bound processes</a:t>
            </a:r>
          </a:p>
        </p:txBody>
      </p:sp>
      <p:pic>
        <p:nvPicPr>
          <p:cNvPr id="25603" name="Picture 1">
            <a:extLst>
              <a:ext uri="{FF2B5EF4-FFF2-40B4-BE49-F238E27FC236}">
                <a16:creationId xmlns:a16="http://schemas.microsoft.com/office/drawing/2014/main" id="{AA51E2F7-6758-4662-8420-58D4F08902A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70000" y="2632075"/>
            <a:ext cx="7123113" cy="8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75370DA6-23EE-4245-8D59-2BE3CA11205A}"/>
              </a:ext>
            </a:extLst>
          </p:cNvPr>
          <p:cNvSpPr>
            <a:spLocks noGrp="1" noChangeArrowheads="1"/>
          </p:cNvSpPr>
          <p:nvPr>
            <p:ph type="title"/>
          </p:nvPr>
        </p:nvSpPr>
        <p:spPr>
          <a:xfrm>
            <a:off x="1108909" y="129252"/>
            <a:ext cx="7704137" cy="576262"/>
          </a:xfrm>
        </p:spPr>
        <p:txBody>
          <a:bodyPr/>
          <a:lstStyle/>
          <a:p>
            <a:pPr eaLnBrk="1" hangingPunct="1"/>
            <a:r>
              <a:rPr lang="en-US" altLang="en-US" dirty="0"/>
              <a:t>Shortest-Job-First (SJF) Scheduling</a:t>
            </a:r>
          </a:p>
        </p:txBody>
      </p:sp>
      <p:sp>
        <p:nvSpPr>
          <p:cNvPr id="27650" name="Rectangle 3">
            <a:extLst>
              <a:ext uri="{FF2B5EF4-FFF2-40B4-BE49-F238E27FC236}">
                <a16:creationId xmlns:a16="http://schemas.microsoft.com/office/drawing/2014/main" id="{823814F7-CEBB-4A55-80A1-4EA7BB1EEA9B}"/>
              </a:ext>
            </a:extLst>
          </p:cNvPr>
          <p:cNvSpPr>
            <a:spLocks noGrp="1" noChangeArrowheads="1"/>
          </p:cNvSpPr>
          <p:nvPr>
            <p:ph type="body" idx="1"/>
          </p:nvPr>
        </p:nvSpPr>
        <p:spPr>
          <a:xfrm>
            <a:off x="821093" y="1233488"/>
            <a:ext cx="6760325" cy="4345509"/>
          </a:xfrm>
        </p:spPr>
        <p:txBody>
          <a:bodyPr/>
          <a:lstStyle/>
          <a:p>
            <a:r>
              <a:rPr lang="en-US" altLang="en-US" dirty="0"/>
              <a:t>Associate with each process the length of its next CPU burst</a:t>
            </a:r>
          </a:p>
          <a:p>
            <a:pPr lvl="1"/>
            <a:r>
              <a:rPr lang="en-US" altLang="en-US" dirty="0"/>
              <a:t>Use these lengths to schedule the process with the shortest time</a:t>
            </a:r>
          </a:p>
          <a:p>
            <a:r>
              <a:rPr lang="en-US" altLang="en-US" dirty="0"/>
              <a:t>SJF is optimal – gives minimum average waiting time for a given set of processes</a:t>
            </a:r>
          </a:p>
          <a:p>
            <a:r>
              <a:rPr lang="en-US" altLang="en-US" dirty="0">
                <a:cs typeface="ＭＳ Ｐゴシック" charset="-128"/>
              </a:rPr>
              <a:t>Preemptive version called </a:t>
            </a:r>
            <a:r>
              <a:rPr lang="en-US" altLang="en-US" b="1" dirty="0">
                <a:solidFill>
                  <a:srgbClr val="006699"/>
                </a:solidFill>
                <a:latin typeface="+mj-lt"/>
              </a:rPr>
              <a:t>shortest-remaining-time-first</a:t>
            </a:r>
          </a:p>
          <a:p>
            <a:r>
              <a:rPr lang="en-US" altLang="en-US" dirty="0"/>
              <a:t>How do we determine the length of the next CPU burst?</a:t>
            </a:r>
          </a:p>
          <a:p>
            <a:pPr lvl="1"/>
            <a:r>
              <a:rPr lang="en-US" altLang="en-US" dirty="0"/>
              <a:t>Could ask the user</a:t>
            </a:r>
          </a:p>
          <a:p>
            <a:pPr lvl="1"/>
            <a:r>
              <a:rPr lang="en-US" altLang="en-US" dirty="0"/>
              <a:t>Estimate</a:t>
            </a:r>
          </a:p>
          <a:p>
            <a:pPr lvl="1"/>
            <a:endParaRPr lang="en-US" altLang="en-US" dirty="0"/>
          </a:p>
        </p:txBody>
      </p:sp>
    </p:spTree>
    <p:extLst>
      <p:ext uri="{BB962C8B-B14F-4D97-AF65-F5344CB8AC3E}">
        <p14:creationId xmlns:p14="http://schemas.microsoft.com/office/powerpoint/2010/main" val="413677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A3AF8A99-5400-4B88-80AE-AE6C448E0574}"/>
              </a:ext>
            </a:extLst>
          </p:cNvPr>
          <p:cNvSpPr>
            <a:spLocks noGrp="1" noChangeArrowheads="1"/>
          </p:cNvSpPr>
          <p:nvPr>
            <p:ph type="title"/>
          </p:nvPr>
        </p:nvSpPr>
        <p:spPr>
          <a:xfrm>
            <a:off x="1107396" y="287515"/>
            <a:ext cx="7997825" cy="457200"/>
          </a:xfrm>
        </p:spPr>
        <p:txBody>
          <a:bodyPr/>
          <a:lstStyle/>
          <a:p>
            <a:pPr eaLnBrk="1" hangingPunct="1"/>
            <a:r>
              <a:rPr lang="en-US" altLang="en-US" dirty="0"/>
              <a:t>Example of SJF</a:t>
            </a:r>
          </a:p>
        </p:txBody>
      </p:sp>
      <p:sp>
        <p:nvSpPr>
          <p:cNvPr id="23554" name="Rectangle 3">
            <a:extLst>
              <a:ext uri="{FF2B5EF4-FFF2-40B4-BE49-F238E27FC236}">
                <a16:creationId xmlns:a16="http://schemas.microsoft.com/office/drawing/2014/main" id="{00593719-A5A4-4326-8529-37EC324927D6}"/>
              </a:ext>
            </a:extLst>
          </p:cNvPr>
          <p:cNvSpPr>
            <a:spLocks noGrp="1" noChangeArrowheads="1"/>
          </p:cNvSpPr>
          <p:nvPr>
            <p:ph type="body" idx="1"/>
          </p:nvPr>
        </p:nvSpPr>
        <p:spPr>
          <a:xfrm>
            <a:off x="833438" y="1250949"/>
            <a:ext cx="7788048" cy="4594679"/>
          </a:xfrm>
        </p:spPr>
        <p:txBody>
          <a:bodyPr/>
          <a:lstStyle/>
          <a:p>
            <a:pPr>
              <a:lnSpc>
                <a:spcPct val="90000"/>
              </a:lnSpc>
              <a:buFont typeface="Monotype Sorts" pitchFamily="-84" charset="2"/>
              <a:buNone/>
              <a:tabLst>
                <a:tab pos="3028950" algn="ctr"/>
                <a:tab pos="4633913" algn="ctr"/>
              </a:tabLst>
            </a:pPr>
            <a:r>
              <a:rPr lang="en-US" altLang="en-US" sz="1600" dirty="0"/>
              <a:t>		</a:t>
            </a:r>
            <a:r>
              <a:rPr lang="en-US" altLang="en-US" u="sng" dirty="0"/>
              <a:t>Process</a:t>
            </a:r>
            <a:r>
              <a:rPr lang="en-US" altLang="en-US" dirty="0"/>
              <a:t>	</a:t>
            </a:r>
            <a:r>
              <a:rPr lang="en-US" altLang="en-US" u="sng" dirty="0"/>
              <a:t>Burst Time	</a:t>
            </a:r>
          </a:p>
          <a:p>
            <a:pPr>
              <a:lnSpc>
                <a:spcPct val="90000"/>
              </a:lnSpc>
              <a:buFont typeface="Monotype Sorts" pitchFamily="-84" charset="2"/>
              <a:buNone/>
              <a:tabLst>
                <a:tab pos="3028950" algn="ctr"/>
                <a:tab pos="4633913" algn="ctr"/>
              </a:tabLst>
            </a:pPr>
            <a:r>
              <a:rPr lang="en-US" altLang="en-US" dirty="0"/>
              <a:t>		 </a:t>
            </a:r>
            <a:r>
              <a:rPr lang="en-US" altLang="en-US" i="1" dirty="0"/>
              <a:t>P</a:t>
            </a:r>
            <a:r>
              <a:rPr lang="en-US" altLang="en-US" i="1" baseline="-25000" dirty="0"/>
              <a:t>1</a:t>
            </a:r>
            <a:r>
              <a:rPr lang="en-US" altLang="en-US" dirty="0"/>
              <a:t>	6</a:t>
            </a:r>
          </a:p>
          <a:p>
            <a:pPr>
              <a:lnSpc>
                <a:spcPct val="90000"/>
              </a:lnSpc>
              <a:buFont typeface="Monotype Sorts" pitchFamily="-84" charset="2"/>
              <a:buNone/>
              <a:tabLst>
                <a:tab pos="3028950" algn="ctr"/>
                <a:tab pos="4633913" algn="ctr"/>
              </a:tabLst>
            </a:pPr>
            <a:r>
              <a:rPr lang="en-US" altLang="en-US" dirty="0"/>
              <a:t>		 </a:t>
            </a:r>
            <a:r>
              <a:rPr lang="en-US" altLang="en-US" i="1" dirty="0"/>
              <a:t>P</a:t>
            </a:r>
            <a:r>
              <a:rPr lang="en-US" altLang="en-US" i="1" baseline="-25000" dirty="0"/>
              <a:t>2</a:t>
            </a:r>
            <a:r>
              <a:rPr lang="en-US" altLang="en-US" dirty="0"/>
              <a:t> 	8</a:t>
            </a:r>
          </a:p>
          <a:p>
            <a:pPr>
              <a:lnSpc>
                <a:spcPct val="90000"/>
              </a:lnSpc>
              <a:buFont typeface="Monotype Sorts" pitchFamily="-84" charset="2"/>
              <a:buNone/>
              <a:tabLst>
                <a:tab pos="3028950" algn="ctr"/>
                <a:tab pos="4633913" algn="ctr"/>
              </a:tabLst>
            </a:pPr>
            <a:r>
              <a:rPr lang="en-US" altLang="en-US" dirty="0"/>
              <a:t>		 </a:t>
            </a:r>
            <a:r>
              <a:rPr lang="en-US" altLang="en-US" i="1" dirty="0"/>
              <a:t>P</a:t>
            </a:r>
            <a:r>
              <a:rPr lang="en-US" altLang="en-US" i="1" baseline="-25000" dirty="0"/>
              <a:t>3	 </a:t>
            </a:r>
            <a:r>
              <a:rPr lang="en-US" altLang="en-US" dirty="0"/>
              <a:t>7</a:t>
            </a:r>
          </a:p>
          <a:p>
            <a:pPr>
              <a:lnSpc>
                <a:spcPct val="90000"/>
              </a:lnSpc>
              <a:buFont typeface="Monotype Sorts" pitchFamily="-84" charset="2"/>
              <a:buNone/>
              <a:tabLst>
                <a:tab pos="3028950" algn="ctr"/>
                <a:tab pos="4633913" algn="ctr"/>
              </a:tabLst>
            </a:pPr>
            <a:r>
              <a:rPr lang="en-US" altLang="en-US" i="1" baseline="-25000" dirty="0"/>
              <a:t>                                                                    </a:t>
            </a:r>
            <a:r>
              <a:rPr lang="en-US" altLang="en-US" i="1" dirty="0"/>
              <a:t>P</a:t>
            </a:r>
            <a:r>
              <a:rPr lang="en-US" altLang="en-US" i="1" baseline="-25000" dirty="0"/>
              <a:t>4	 </a:t>
            </a:r>
            <a:r>
              <a:rPr lang="en-US" altLang="en-US" dirty="0"/>
              <a:t>3</a:t>
            </a:r>
          </a:p>
          <a:p>
            <a:pPr>
              <a:lnSpc>
                <a:spcPct val="90000"/>
              </a:lnSpc>
              <a:buFont typeface="Monotype Sorts" pitchFamily="-84" charset="2"/>
              <a:buNone/>
              <a:tabLst>
                <a:tab pos="3028950" algn="ctr"/>
                <a:tab pos="4633913" algn="ctr"/>
              </a:tabLst>
            </a:pPr>
            <a:endParaRPr lang="en-US" altLang="en-US" i="1" baseline="-25000" dirty="0"/>
          </a:p>
          <a:p>
            <a:pPr>
              <a:lnSpc>
                <a:spcPct val="90000"/>
              </a:lnSpc>
              <a:tabLst>
                <a:tab pos="3028950" algn="ctr"/>
                <a:tab pos="4633913" algn="ctr"/>
              </a:tabLst>
            </a:pPr>
            <a:r>
              <a:rPr lang="en-US" altLang="en-US" dirty="0"/>
              <a:t>SJF scheduling chart</a:t>
            </a:r>
            <a:br>
              <a:rPr lang="en-US" altLang="en-US" dirty="0"/>
            </a:br>
            <a:br>
              <a:rPr lang="en-US" altLang="en-US" sz="1600" dirty="0"/>
            </a:br>
            <a:br>
              <a:rPr lang="en-US" altLang="en-US" sz="1600" dirty="0"/>
            </a:br>
            <a:br>
              <a:rPr lang="en-US" altLang="en-US" sz="1600" dirty="0"/>
            </a:br>
            <a:br>
              <a:rPr lang="en-US" altLang="en-US" sz="1600" dirty="0"/>
            </a:br>
            <a:endParaRPr lang="en-US" altLang="en-US" sz="1600" dirty="0"/>
          </a:p>
          <a:p>
            <a:pPr marL="0" indent="0">
              <a:lnSpc>
                <a:spcPct val="90000"/>
              </a:lnSpc>
              <a:buNone/>
              <a:tabLst>
                <a:tab pos="3028950" algn="ctr"/>
                <a:tab pos="4633913" algn="ctr"/>
              </a:tabLst>
            </a:pPr>
            <a:endParaRPr lang="en-US" altLang="en-US" dirty="0"/>
          </a:p>
          <a:p>
            <a:pPr>
              <a:lnSpc>
                <a:spcPct val="90000"/>
              </a:lnSpc>
              <a:tabLst>
                <a:tab pos="3028950" algn="ctr"/>
                <a:tab pos="4633913" algn="ctr"/>
              </a:tabLst>
            </a:pPr>
            <a:r>
              <a:rPr lang="en-US" altLang="en-US" dirty="0"/>
              <a:t>Average waiting time = (3 + 16 + 9 + 0) / 4 = 7</a:t>
            </a:r>
          </a:p>
        </p:txBody>
      </p:sp>
      <p:pic>
        <p:nvPicPr>
          <p:cNvPr id="5" name="Picture 1">
            <a:extLst>
              <a:ext uri="{FF2B5EF4-FFF2-40B4-BE49-F238E27FC236}">
                <a16:creationId xmlns:a16="http://schemas.microsoft.com/office/drawing/2014/main" id="{DADC6AF8-4597-4452-983E-FCBE4FEE15E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6952" y="3755574"/>
            <a:ext cx="6093760" cy="827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0220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a:extLst>
              <a:ext uri="{FF2B5EF4-FFF2-40B4-BE49-F238E27FC236}">
                <a16:creationId xmlns:a16="http://schemas.microsoft.com/office/drawing/2014/main" id="{7A3CFFB8-E2A9-4251-9DDA-A9BF289B2979}"/>
              </a:ext>
            </a:extLst>
          </p:cNvPr>
          <p:cNvSpPr>
            <a:spLocks noGrp="1" noChangeArrowheads="1"/>
          </p:cNvSpPr>
          <p:nvPr>
            <p:ph type="title"/>
          </p:nvPr>
        </p:nvSpPr>
        <p:spPr>
          <a:xfrm>
            <a:off x="987629" y="165918"/>
            <a:ext cx="8249492" cy="611187"/>
          </a:xfrm>
        </p:spPr>
        <p:txBody>
          <a:bodyPr/>
          <a:lstStyle/>
          <a:p>
            <a:pPr eaLnBrk="1" hangingPunct="1"/>
            <a:r>
              <a:rPr lang="en-US" altLang="en-US" dirty="0"/>
              <a:t>Determining Length of Next CPU Burst</a:t>
            </a:r>
          </a:p>
        </p:txBody>
      </p:sp>
      <p:sp>
        <p:nvSpPr>
          <p:cNvPr id="16387" name="Rectangle 3">
            <a:extLst>
              <a:ext uri="{FF2B5EF4-FFF2-40B4-BE49-F238E27FC236}">
                <a16:creationId xmlns:a16="http://schemas.microsoft.com/office/drawing/2014/main" id="{8340EA5D-E641-4F83-8451-8011ACC73F79}"/>
              </a:ext>
            </a:extLst>
          </p:cNvPr>
          <p:cNvSpPr>
            <a:spLocks noGrp="1" noChangeArrowheads="1"/>
          </p:cNvSpPr>
          <p:nvPr>
            <p:ph type="body" idx="1"/>
          </p:nvPr>
        </p:nvSpPr>
        <p:spPr>
          <a:xfrm>
            <a:off x="802433" y="1233488"/>
            <a:ext cx="7681167" cy="4935537"/>
          </a:xfrm>
        </p:spPr>
        <p:txBody>
          <a:bodyPr/>
          <a:lstStyle/>
          <a:p>
            <a:pPr>
              <a:defRPr/>
            </a:pPr>
            <a:r>
              <a:rPr lang="en-US" altLang="en-US" dirty="0">
                <a:cs typeface="ＭＳ Ｐゴシック" charset="-128"/>
              </a:rPr>
              <a:t>Can only estimate the length – should be similar to the previous one</a:t>
            </a:r>
          </a:p>
          <a:p>
            <a:pPr lvl="1">
              <a:defRPr/>
            </a:pPr>
            <a:r>
              <a:rPr lang="en-US" altLang="en-US" dirty="0"/>
              <a:t>Then pick process with shortest predicted next CPU burst</a:t>
            </a:r>
            <a:endParaRPr lang="en-US" altLang="en-US" dirty="0">
              <a:cs typeface="ＭＳ Ｐゴシック" charset="-128"/>
            </a:endParaRPr>
          </a:p>
          <a:p>
            <a:pPr>
              <a:defRPr/>
            </a:pPr>
            <a:r>
              <a:rPr lang="en-US" altLang="en-US" dirty="0">
                <a:cs typeface="ＭＳ Ｐゴシック" charset="-128"/>
              </a:rPr>
              <a:t>Can be done by using the length of previous CPU bursts, using exponential averaging</a:t>
            </a:r>
          </a:p>
          <a:p>
            <a:pPr>
              <a:defRPr/>
            </a:pPr>
            <a:endParaRPr lang="en-US" altLang="en-US" dirty="0">
              <a:cs typeface="ＭＳ Ｐゴシック" charset="-128"/>
            </a:endParaRPr>
          </a:p>
          <a:p>
            <a:pPr>
              <a:defRPr/>
            </a:pPr>
            <a:endParaRPr lang="en-US" altLang="en-US" dirty="0">
              <a:cs typeface="ＭＳ Ｐゴシック" charset="-128"/>
            </a:endParaRPr>
          </a:p>
          <a:p>
            <a:pPr>
              <a:defRPr/>
            </a:pPr>
            <a:endParaRPr lang="en-US" altLang="en-US" dirty="0">
              <a:cs typeface="ＭＳ Ｐゴシック" charset="-128"/>
            </a:endParaRPr>
          </a:p>
          <a:p>
            <a:pPr marL="0" indent="0">
              <a:buFont typeface="Monotype Sorts" pitchFamily="-84" charset="2"/>
              <a:buNone/>
              <a:defRPr/>
            </a:pPr>
            <a:endParaRPr lang="en-US" altLang="en-US" dirty="0">
              <a:cs typeface="ＭＳ Ｐゴシック" charset="-128"/>
            </a:endParaRPr>
          </a:p>
          <a:p>
            <a:pPr marL="0" indent="0">
              <a:buFont typeface="Monotype Sorts" pitchFamily="-84" charset="2"/>
              <a:buNone/>
              <a:defRPr/>
            </a:pPr>
            <a:endParaRPr lang="en-US" altLang="en-US" dirty="0">
              <a:cs typeface="ＭＳ Ｐゴシック" charset="-128"/>
            </a:endParaRPr>
          </a:p>
          <a:p>
            <a:pPr>
              <a:defRPr/>
            </a:pPr>
            <a:r>
              <a:rPr lang="en-US" altLang="en-US" dirty="0">
                <a:cs typeface="ＭＳ Ｐゴシック" charset="-128"/>
              </a:rPr>
              <a:t>Commonly, </a:t>
            </a:r>
            <a:r>
              <a:rPr lang="en-US" altLang="en-US" dirty="0">
                <a:latin typeface="Lucida Grande" pitchFamily="-84" charset="0"/>
                <a:cs typeface="ＭＳ Ｐゴシック" charset="-128"/>
              </a:rPr>
              <a:t>α </a:t>
            </a:r>
            <a:r>
              <a:rPr lang="en-US" altLang="en-US" dirty="0">
                <a:cs typeface="ＭＳ Ｐゴシック" charset="-128"/>
              </a:rPr>
              <a:t>set to ½</a:t>
            </a:r>
          </a:p>
        </p:txBody>
      </p:sp>
      <p:pic>
        <p:nvPicPr>
          <p:cNvPr id="31748" name="Picture 1">
            <a:extLst>
              <a:ext uri="{FF2B5EF4-FFF2-40B4-BE49-F238E27FC236}">
                <a16:creationId xmlns:a16="http://schemas.microsoft.com/office/drawing/2014/main" id="{E328DB97-6C8D-4434-AF77-5C40A02A287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13022" y="3782501"/>
            <a:ext cx="2451100"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Graphical user interface, text, application&#10;&#10;Description automatically generated">
            <a:extLst>
              <a:ext uri="{FF2B5EF4-FFF2-40B4-BE49-F238E27FC236}">
                <a16:creationId xmlns:a16="http://schemas.microsoft.com/office/drawing/2014/main" id="{427B0884-5EC4-48E6-847A-70815D91C373}"/>
              </a:ext>
            </a:extLst>
          </p:cNvPr>
          <p:cNvPicPr>
            <a:picLocks noChangeAspect="1"/>
          </p:cNvPicPr>
          <p:nvPr/>
        </p:nvPicPr>
        <p:blipFill>
          <a:blip r:embed="rId4"/>
          <a:stretch>
            <a:fillRect/>
          </a:stretch>
        </p:blipFill>
        <p:spPr>
          <a:xfrm>
            <a:off x="1504165" y="2611222"/>
            <a:ext cx="4457700" cy="13716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3ABB015E-7AD3-4A84-AE93-94E9C1B95CA6}"/>
              </a:ext>
            </a:extLst>
          </p:cNvPr>
          <p:cNvSpPr>
            <a:spLocks noGrp="1" noChangeArrowheads="1"/>
          </p:cNvSpPr>
          <p:nvPr>
            <p:ph type="title"/>
          </p:nvPr>
        </p:nvSpPr>
        <p:spPr>
          <a:xfrm>
            <a:off x="810949" y="131828"/>
            <a:ext cx="8223250" cy="677863"/>
          </a:xfrm>
        </p:spPr>
        <p:txBody>
          <a:bodyPr/>
          <a:lstStyle/>
          <a:p>
            <a:pPr eaLnBrk="1" hangingPunct="1"/>
            <a:r>
              <a:rPr lang="en-US" altLang="en-US" sz="2600" dirty="0"/>
              <a:t>Prediction of the Length of the Next CPU Burst</a:t>
            </a:r>
          </a:p>
        </p:txBody>
      </p:sp>
      <p:pic>
        <p:nvPicPr>
          <p:cNvPr id="33794" name="Picture 2">
            <a:extLst>
              <a:ext uri="{FF2B5EF4-FFF2-40B4-BE49-F238E27FC236}">
                <a16:creationId xmlns:a16="http://schemas.microsoft.com/office/drawing/2014/main" id="{13C6E507-3240-4702-A49A-38E2AFA029A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68500" y="1598613"/>
            <a:ext cx="5470525" cy="396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D9F41D91-5CCD-4C10-BD4B-8757760950E9}"/>
              </a:ext>
            </a:extLst>
          </p:cNvPr>
          <p:cNvSpPr>
            <a:spLocks noGrp="1" noChangeArrowheads="1"/>
          </p:cNvSpPr>
          <p:nvPr>
            <p:ph type="title"/>
          </p:nvPr>
        </p:nvSpPr>
        <p:spPr>
          <a:xfrm>
            <a:off x="1175460" y="229606"/>
            <a:ext cx="7451725" cy="576262"/>
          </a:xfrm>
        </p:spPr>
        <p:txBody>
          <a:bodyPr/>
          <a:lstStyle/>
          <a:p>
            <a:pPr eaLnBrk="1" hangingPunct="1"/>
            <a:r>
              <a:rPr lang="en-US" altLang="en-US" dirty="0"/>
              <a:t>Examples of Exponential Averaging: Home Task</a:t>
            </a:r>
          </a:p>
        </p:txBody>
      </p:sp>
      <p:sp>
        <p:nvSpPr>
          <p:cNvPr id="35842" name="Rectangle 3">
            <a:extLst>
              <a:ext uri="{FF2B5EF4-FFF2-40B4-BE49-F238E27FC236}">
                <a16:creationId xmlns:a16="http://schemas.microsoft.com/office/drawing/2014/main" id="{D651A984-67C5-468C-8F88-230FFA867BD5}"/>
              </a:ext>
            </a:extLst>
          </p:cNvPr>
          <p:cNvSpPr>
            <a:spLocks noGrp="1" noChangeArrowheads="1"/>
          </p:cNvSpPr>
          <p:nvPr>
            <p:ph type="body" idx="1"/>
          </p:nvPr>
        </p:nvSpPr>
        <p:spPr>
          <a:xfrm>
            <a:off x="793101" y="1233488"/>
            <a:ext cx="7834083" cy="4530725"/>
          </a:xfrm>
        </p:spPr>
        <p:txBody>
          <a:bodyPr/>
          <a:lstStyle/>
          <a:p>
            <a:pPr>
              <a:lnSpc>
                <a:spcPct val="90000"/>
              </a:lnSpc>
            </a:pPr>
            <a:r>
              <a:rPr lang="en-US" altLang="en-US" dirty="0">
                <a:sym typeface="Symbol" panose="05050102010706020507" pitchFamily="18" charset="2"/>
              </a:rPr>
              <a:t> =0</a:t>
            </a:r>
          </a:p>
          <a:p>
            <a:pPr lvl="1">
              <a:lnSpc>
                <a:spcPct val="90000"/>
              </a:lnSpc>
            </a:pPr>
            <a:r>
              <a:rPr lang="en-US" altLang="en-US" dirty="0">
                <a:sym typeface="Symbol" panose="05050102010706020507" pitchFamily="18" charset="2"/>
              </a:rPr>
              <a:t></a:t>
            </a:r>
            <a:r>
              <a:rPr lang="en-US" altLang="en-US" baseline="-25000" dirty="0">
                <a:sym typeface="Symbol" panose="05050102010706020507" pitchFamily="18" charset="2"/>
              </a:rPr>
              <a:t>n+1</a:t>
            </a:r>
            <a:r>
              <a:rPr lang="en-US" altLang="en-US" dirty="0">
                <a:sym typeface="Symbol" panose="05050102010706020507" pitchFamily="18" charset="2"/>
              </a:rPr>
              <a:t> = </a:t>
            </a:r>
            <a:r>
              <a:rPr lang="en-US" altLang="en-US" baseline="-25000" dirty="0">
                <a:sym typeface="Symbol" panose="05050102010706020507" pitchFamily="18" charset="2"/>
              </a:rPr>
              <a:t>n</a:t>
            </a:r>
          </a:p>
          <a:p>
            <a:pPr lvl="1">
              <a:lnSpc>
                <a:spcPct val="90000"/>
              </a:lnSpc>
            </a:pPr>
            <a:r>
              <a:rPr lang="en-US" altLang="en-US" dirty="0">
                <a:sym typeface="Symbol" panose="05050102010706020507" pitchFamily="18" charset="2"/>
              </a:rPr>
              <a:t>Recent history does not count</a:t>
            </a:r>
          </a:p>
          <a:p>
            <a:pPr>
              <a:lnSpc>
                <a:spcPct val="90000"/>
              </a:lnSpc>
            </a:pPr>
            <a:r>
              <a:rPr lang="en-US" altLang="en-US" dirty="0">
                <a:sym typeface="Symbol" panose="05050102010706020507" pitchFamily="18" charset="2"/>
              </a:rPr>
              <a:t> =1</a:t>
            </a:r>
          </a:p>
          <a:p>
            <a:pPr lvl="1">
              <a:lnSpc>
                <a:spcPct val="90000"/>
              </a:lnSpc>
            </a:pPr>
            <a:r>
              <a:rPr lang="en-US" altLang="en-US" dirty="0">
                <a:sym typeface="Symbol" panose="05050102010706020507" pitchFamily="18" charset="2"/>
              </a:rPr>
              <a:t> </a:t>
            </a:r>
            <a:r>
              <a:rPr lang="en-US" altLang="en-US" baseline="-25000" dirty="0">
                <a:sym typeface="Symbol" panose="05050102010706020507" pitchFamily="18" charset="2"/>
              </a:rPr>
              <a:t>n+1</a:t>
            </a:r>
            <a:r>
              <a:rPr lang="en-US" altLang="en-US" dirty="0">
                <a:sym typeface="Symbol" panose="05050102010706020507" pitchFamily="18" charset="2"/>
              </a:rPr>
              <a:t> =  </a:t>
            </a:r>
            <a:r>
              <a:rPr lang="en-US" altLang="en-US" i="1" dirty="0" err="1">
                <a:sym typeface="Symbol" panose="05050102010706020507" pitchFamily="18" charset="2"/>
              </a:rPr>
              <a:t>t</a:t>
            </a:r>
            <a:r>
              <a:rPr lang="en-US" altLang="en-US" baseline="-25000" dirty="0" err="1">
                <a:sym typeface="Symbol" panose="05050102010706020507" pitchFamily="18" charset="2"/>
              </a:rPr>
              <a:t>n</a:t>
            </a:r>
            <a:endParaRPr lang="en-US" altLang="en-US" baseline="-25000" dirty="0">
              <a:sym typeface="Symbol" panose="05050102010706020507" pitchFamily="18" charset="2"/>
            </a:endParaRPr>
          </a:p>
          <a:p>
            <a:pPr lvl="1">
              <a:lnSpc>
                <a:spcPct val="90000"/>
              </a:lnSpc>
            </a:pPr>
            <a:r>
              <a:rPr lang="en-US" altLang="en-US" dirty="0">
                <a:sym typeface="Symbol" panose="05050102010706020507" pitchFamily="18" charset="2"/>
              </a:rPr>
              <a:t>Only the actual last CPU burst counts</a:t>
            </a:r>
          </a:p>
          <a:p>
            <a:pPr>
              <a:lnSpc>
                <a:spcPct val="90000"/>
              </a:lnSpc>
            </a:pPr>
            <a:r>
              <a:rPr lang="en-US" altLang="en-US" dirty="0">
                <a:sym typeface="Symbol" panose="05050102010706020507" pitchFamily="18" charset="2"/>
              </a:rPr>
              <a:t>If we expand the formula, we get:</a:t>
            </a:r>
          </a:p>
          <a:p>
            <a:pPr lvl="2">
              <a:lnSpc>
                <a:spcPct val="90000"/>
              </a:lnSpc>
              <a:buFont typeface="Webdings" panose="05030102010509060703" pitchFamily="18" charset="2"/>
              <a:buNone/>
            </a:pPr>
            <a:r>
              <a:rPr lang="en-US" altLang="en-US" dirty="0">
                <a:sym typeface="Symbol" panose="05050102010706020507" pitchFamily="18" charset="2"/>
              </a:rPr>
              <a:t></a:t>
            </a:r>
            <a:r>
              <a:rPr lang="en-US" altLang="en-US" i="1" baseline="-25000" dirty="0">
                <a:sym typeface="Symbol" panose="05050102010706020507" pitchFamily="18" charset="2"/>
              </a:rPr>
              <a:t>n</a:t>
            </a:r>
            <a:r>
              <a:rPr lang="en-US" altLang="en-US" baseline="-25000" dirty="0">
                <a:sym typeface="Symbol" panose="05050102010706020507" pitchFamily="18" charset="2"/>
              </a:rPr>
              <a:t>+1</a:t>
            </a:r>
            <a:r>
              <a:rPr lang="en-US" altLang="en-US" dirty="0">
                <a:sym typeface="Symbol" panose="05050102010706020507" pitchFamily="18" charset="2"/>
              </a:rPr>
              <a:t> =  </a:t>
            </a:r>
            <a:r>
              <a:rPr lang="en-US" altLang="en-US" dirty="0" err="1">
                <a:sym typeface="Symbol" panose="05050102010706020507" pitchFamily="18" charset="2"/>
              </a:rPr>
              <a:t>t</a:t>
            </a:r>
            <a:r>
              <a:rPr lang="en-US" altLang="en-US" i="1" baseline="-25000" dirty="0" err="1">
                <a:sym typeface="Symbol" panose="05050102010706020507" pitchFamily="18" charset="2"/>
              </a:rPr>
              <a:t>n</a:t>
            </a:r>
            <a:r>
              <a:rPr lang="en-US" altLang="en-US" dirty="0">
                <a:sym typeface="Symbol" panose="05050102010706020507" pitchFamily="18" charset="2"/>
              </a:rPr>
              <a:t>+(1</a:t>
            </a:r>
            <a:r>
              <a:rPr lang="en-US" altLang="en-US" i="1" dirty="0">
                <a:sym typeface="Symbol" panose="05050102010706020507" pitchFamily="18" charset="2"/>
              </a:rPr>
              <a:t> - </a:t>
            </a:r>
            <a:r>
              <a:rPr lang="en-US" altLang="en-US" dirty="0">
                <a:sym typeface="Symbol" panose="05050102010706020507" pitchFamily="18" charset="2"/>
              </a:rPr>
              <a:t></a:t>
            </a:r>
            <a:r>
              <a:rPr lang="en-US" altLang="en-US" i="1" dirty="0">
                <a:sym typeface="Symbol" panose="05050102010706020507" pitchFamily="18" charset="2"/>
              </a:rPr>
              <a:t>)</a:t>
            </a:r>
            <a:r>
              <a:rPr lang="en-US" altLang="en-US" dirty="0">
                <a:sym typeface="Symbol" panose="05050102010706020507" pitchFamily="18" charset="2"/>
              </a:rPr>
              <a:t> </a:t>
            </a:r>
            <a:r>
              <a:rPr lang="en-US" altLang="en-US" i="1" dirty="0" err="1">
                <a:sym typeface="Symbol" panose="05050102010706020507" pitchFamily="18" charset="2"/>
              </a:rPr>
              <a:t>t</a:t>
            </a:r>
            <a:r>
              <a:rPr lang="en-US" altLang="en-US" i="1" baseline="-25000" dirty="0" err="1">
                <a:sym typeface="Symbol" panose="05050102010706020507" pitchFamily="18" charset="2"/>
              </a:rPr>
              <a:t>n</a:t>
            </a:r>
            <a:r>
              <a:rPr lang="en-US" altLang="en-US" i="1" dirty="0">
                <a:sym typeface="Symbol" panose="05050102010706020507" pitchFamily="18" charset="2"/>
              </a:rPr>
              <a:t> </a:t>
            </a:r>
            <a:r>
              <a:rPr lang="en-US" altLang="en-US" baseline="-25000" dirty="0">
                <a:sym typeface="Symbol" panose="05050102010706020507" pitchFamily="18" charset="2"/>
              </a:rPr>
              <a:t>-1</a:t>
            </a:r>
            <a:r>
              <a:rPr lang="en-US" altLang="en-US" i="1" baseline="-25000" dirty="0">
                <a:sym typeface="Symbol" panose="05050102010706020507" pitchFamily="18" charset="2"/>
              </a:rPr>
              <a:t> </a:t>
            </a:r>
            <a:r>
              <a:rPr lang="en-US" altLang="en-US" dirty="0">
                <a:sym typeface="Symbol" panose="05050102010706020507" pitchFamily="18" charset="2"/>
              </a:rPr>
              <a:t>+ …</a:t>
            </a:r>
          </a:p>
          <a:p>
            <a:pPr lvl="2">
              <a:lnSpc>
                <a:spcPct val="90000"/>
              </a:lnSpc>
              <a:buFont typeface="Webdings" panose="05030102010509060703" pitchFamily="18" charset="2"/>
              <a:buNone/>
            </a:pPr>
            <a:r>
              <a:rPr lang="en-US" altLang="en-US" dirty="0">
                <a:sym typeface="Symbol" panose="05050102010706020507" pitchFamily="18" charset="2"/>
              </a:rPr>
              <a:t>            </a:t>
            </a:r>
            <a:r>
              <a:rPr lang="en-US" altLang="en-US" i="1" dirty="0">
                <a:sym typeface="Symbol" panose="05050102010706020507" pitchFamily="18" charset="2"/>
              </a:rPr>
              <a:t>+(</a:t>
            </a:r>
            <a:r>
              <a:rPr lang="en-US" altLang="en-US" dirty="0">
                <a:sym typeface="Symbol" panose="05050102010706020507" pitchFamily="18" charset="2"/>
              </a:rPr>
              <a:t>1 -  </a:t>
            </a:r>
            <a:r>
              <a:rPr lang="en-US" altLang="en-US" i="1" dirty="0">
                <a:sym typeface="Symbol" panose="05050102010706020507" pitchFamily="18" charset="2"/>
              </a:rPr>
              <a:t>)</a:t>
            </a:r>
            <a:r>
              <a:rPr lang="en-US" altLang="en-US" i="1" baseline="30000" dirty="0">
                <a:sym typeface="Symbol" panose="05050102010706020507" pitchFamily="18" charset="2"/>
              </a:rPr>
              <a:t>j</a:t>
            </a:r>
            <a:r>
              <a:rPr lang="en-US" altLang="en-US" baseline="30000" dirty="0">
                <a:sym typeface="Symbol" panose="05050102010706020507" pitchFamily="18" charset="2"/>
              </a:rPr>
              <a:t> </a:t>
            </a:r>
            <a:r>
              <a:rPr lang="en-US" altLang="en-US" dirty="0">
                <a:sym typeface="Symbol" panose="05050102010706020507" pitchFamily="18" charset="2"/>
              </a:rPr>
              <a:t> </a:t>
            </a:r>
            <a:r>
              <a:rPr lang="en-US" altLang="en-US" i="1" dirty="0" err="1">
                <a:sym typeface="Symbol" panose="05050102010706020507" pitchFamily="18" charset="2"/>
              </a:rPr>
              <a:t>t</a:t>
            </a:r>
            <a:r>
              <a:rPr lang="en-US" altLang="en-US" i="1" baseline="-25000" dirty="0" err="1">
                <a:sym typeface="Symbol" panose="05050102010706020507" pitchFamily="18" charset="2"/>
              </a:rPr>
              <a:t>n</a:t>
            </a:r>
            <a:r>
              <a:rPr lang="en-US" altLang="en-US" dirty="0">
                <a:sym typeface="Symbol" panose="05050102010706020507" pitchFamily="18" charset="2"/>
              </a:rPr>
              <a:t> </a:t>
            </a:r>
            <a:r>
              <a:rPr lang="en-US" altLang="en-US" baseline="-25000" dirty="0">
                <a:sym typeface="Symbol" panose="05050102010706020507" pitchFamily="18" charset="2"/>
              </a:rPr>
              <a:t>-</a:t>
            </a:r>
            <a:r>
              <a:rPr lang="en-US" altLang="en-US" i="1" baseline="-25000" dirty="0">
                <a:sym typeface="Symbol" panose="05050102010706020507" pitchFamily="18" charset="2"/>
              </a:rPr>
              <a:t>j</a:t>
            </a:r>
            <a:r>
              <a:rPr lang="en-US" altLang="en-US" i="1" dirty="0">
                <a:sym typeface="Symbol" panose="05050102010706020507" pitchFamily="18" charset="2"/>
              </a:rPr>
              <a:t> </a:t>
            </a:r>
            <a:r>
              <a:rPr lang="en-US" altLang="en-US" dirty="0">
                <a:sym typeface="Symbol" panose="05050102010706020507" pitchFamily="18" charset="2"/>
              </a:rPr>
              <a:t>+ …</a:t>
            </a:r>
          </a:p>
          <a:p>
            <a:pPr lvl="2">
              <a:lnSpc>
                <a:spcPct val="90000"/>
              </a:lnSpc>
              <a:buFont typeface="Webdings" panose="05030102010509060703" pitchFamily="18" charset="2"/>
              <a:buNone/>
            </a:pPr>
            <a:r>
              <a:rPr lang="en-US" altLang="en-US" dirty="0">
                <a:sym typeface="Symbol" panose="05050102010706020507" pitchFamily="18" charset="2"/>
              </a:rPr>
              <a:t>            </a:t>
            </a:r>
            <a:r>
              <a:rPr lang="en-US" altLang="en-US" i="1" dirty="0">
                <a:sym typeface="Symbol" panose="05050102010706020507" pitchFamily="18" charset="2"/>
              </a:rPr>
              <a:t>+(</a:t>
            </a:r>
            <a:r>
              <a:rPr lang="en-US" altLang="en-US" dirty="0">
                <a:sym typeface="Symbol" panose="05050102010706020507" pitchFamily="18" charset="2"/>
              </a:rPr>
              <a:t>1 -  </a:t>
            </a:r>
            <a:r>
              <a:rPr lang="en-US" altLang="en-US" i="1" dirty="0">
                <a:sym typeface="Symbol" panose="05050102010706020507" pitchFamily="18" charset="2"/>
              </a:rPr>
              <a:t>)</a:t>
            </a:r>
            <a:r>
              <a:rPr lang="en-US" altLang="en-US" i="1" baseline="30000" dirty="0">
                <a:sym typeface="Symbol" panose="05050102010706020507" pitchFamily="18" charset="2"/>
              </a:rPr>
              <a:t>n</a:t>
            </a:r>
            <a:r>
              <a:rPr lang="en-US" altLang="en-US" baseline="30000" dirty="0">
                <a:sym typeface="Symbol" panose="05050102010706020507" pitchFamily="18" charset="2"/>
              </a:rPr>
              <a:t> +1 </a:t>
            </a:r>
            <a:r>
              <a:rPr lang="en-US" altLang="en-US" dirty="0">
                <a:sym typeface="Symbol" panose="05050102010706020507" pitchFamily="18" charset="2"/>
              </a:rPr>
              <a:t></a:t>
            </a:r>
            <a:r>
              <a:rPr lang="en-US" altLang="en-US" baseline="-25000" dirty="0">
                <a:sym typeface="Symbol" panose="05050102010706020507" pitchFamily="18" charset="2"/>
              </a:rPr>
              <a:t>0</a:t>
            </a:r>
            <a:br>
              <a:rPr lang="en-US" altLang="en-US" baseline="-25000" dirty="0">
                <a:sym typeface="Symbol" panose="05050102010706020507" pitchFamily="18" charset="2"/>
              </a:rPr>
            </a:br>
            <a:endParaRPr lang="en-US" altLang="en-US" baseline="-25000" dirty="0">
              <a:sym typeface="Symbol" panose="05050102010706020507" pitchFamily="18" charset="2"/>
            </a:endParaRPr>
          </a:p>
          <a:p>
            <a:pPr>
              <a:lnSpc>
                <a:spcPct val="90000"/>
              </a:lnSpc>
            </a:pPr>
            <a:r>
              <a:rPr lang="en-US" altLang="en-US" dirty="0">
                <a:sym typeface="Symbol" panose="05050102010706020507" pitchFamily="18" charset="2"/>
              </a:rPr>
              <a:t>Since both  and (1 - ) are less than or equal to 1, each successor predecessor  term has less weight than its predecessor</a:t>
            </a:r>
          </a:p>
          <a:p>
            <a:pPr>
              <a:lnSpc>
                <a:spcPct val="90000"/>
              </a:lnSpc>
              <a:buFont typeface="Monotype Sorts" pitchFamily="-84" charset="2"/>
              <a:buNone/>
            </a:pPr>
            <a:endParaRPr lang="en-US" altLang="en-US" dirty="0">
              <a:sym typeface="Symbol" panose="05050102010706020507" pitchFamily="18" charset="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75370DA6-23EE-4245-8D59-2BE3CA11205A}"/>
              </a:ext>
            </a:extLst>
          </p:cNvPr>
          <p:cNvSpPr>
            <a:spLocks noGrp="1" noChangeArrowheads="1"/>
          </p:cNvSpPr>
          <p:nvPr>
            <p:ph type="title"/>
          </p:nvPr>
        </p:nvSpPr>
        <p:spPr>
          <a:xfrm>
            <a:off x="1200349" y="129252"/>
            <a:ext cx="7709971" cy="576262"/>
          </a:xfrm>
        </p:spPr>
        <p:txBody>
          <a:bodyPr/>
          <a:lstStyle/>
          <a:p>
            <a:pPr eaLnBrk="1" hangingPunct="1"/>
            <a:r>
              <a:rPr lang="en-US" altLang="en-US" sz="2800" dirty="0"/>
              <a:t>Shortest Remaining Time First Scheduling</a:t>
            </a:r>
          </a:p>
        </p:txBody>
      </p:sp>
      <p:sp>
        <p:nvSpPr>
          <p:cNvPr id="27650" name="Rectangle 3">
            <a:extLst>
              <a:ext uri="{FF2B5EF4-FFF2-40B4-BE49-F238E27FC236}">
                <a16:creationId xmlns:a16="http://schemas.microsoft.com/office/drawing/2014/main" id="{823814F7-CEBB-4A55-80A1-4EA7BB1EEA9B}"/>
              </a:ext>
            </a:extLst>
          </p:cNvPr>
          <p:cNvSpPr>
            <a:spLocks noGrp="1" noChangeArrowheads="1"/>
          </p:cNvSpPr>
          <p:nvPr>
            <p:ph type="body" idx="1"/>
          </p:nvPr>
        </p:nvSpPr>
        <p:spPr>
          <a:xfrm>
            <a:off x="821093" y="1139969"/>
            <a:ext cx="6760325" cy="4345509"/>
          </a:xfrm>
        </p:spPr>
        <p:txBody>
          <a:bodyPr/>
          <a:lstStyle/>
          <a:p>
            <a:r>
              <a:rPr lang="en-US" altLang="en-US" dirty="0">
                <a:cs typeface="ＭＳ Ｐゴシック" charset="-128"/>
              </a:rPr>
              <a:t>Preemptive version of SJN</a:t>
            </a:r>
            <a:endParaRPr lang="en-US" altLang="en-US" b="1" dirty="0">
              <a:solidFill>
                <a:srgbClr val="006699"/>
              </a:solidFill>
              <a:latin typeface="+mj-lt"/>
            </a:endParaRPr>
          </a:p>
          <a:p>
            <a:r>
              <a:rPr lang="en-US" altLang="en-US" dirty="0"/>
              <a:t>Whenever a new process arrives in the ready queue, the decision on which process to schedule next is redone using the SJN algorithm.</a:t>
            </a:r>
          </a:p>
          <a:p>
            <a:r>
              <a:rPr lang="en-US" altLang="en-US" dirty="0"/>
              <a:t>Is SRT more “optimal” than SJN in terms of the minimum average waiting time for a given set of processes?</a:t>
            </a:r>
          </a:p>
          <a:p>
            <a:endParaRPr lang="en-US" altLang="en-US" dirty="0"/>
          </a:p>
          <a:p>
            <a:pPr lvl="1"/>
            <a:endParaRPr lang="en-US" altLang="en-US" dirty="0"/>
          </a:p>
        </p:txBody>
      </p:sp>
    </p:spTree>
    <p:extLst>
      <p:ext uri="{BB962C8B-B14F-4D97-AF65-F5344CB8AC3E}">
        <p14:creationId xmlns:p14="http://schemas.microsoft.com/office/powerpoint/2010/main" val="2452641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a:extLst>
              <a:ext uri="{FF2B5EF4-FFF2-40B4-BE49-F238E27FC236}">
                <a16:creationId xmlns:a16="http://schemas.microsoft.com/office/drawing/2014/main" id="{94B4645F-2E7F-4FF4-B07A-CC49BE5E143C}"/>
              </a:ext>
            </a:extLst>
          </p:cNvPr>
          <p:cNvSpPr>
            <a:spLocks noGrp="1" noChangeArrowheads="1"/>
          </p:cNvSpPr>
          <p:nvPr>
            <p:ph type="title"/>
          </p:nvPr>
        </p:nvSpPr>
        <p:spPr>
          <a:xfrm>
            <a:off x="914400" y="222868"/>
            <a:ext cx="7772400" cy="576262"/>
          </a:xfrm>
        </p:spPr>
        <p:txBody>
          <a:bodyPr/>
          <a:lstStyle/>
          <a:p>
            <a:pPr eaLnBrk="1" hangingPunct="1"/>
            <a:r>
              <a:rPr lang="en-US" altLang="en-US" dirty="0"/>
              <a:t>Outline</a:t>
            </a:r>
          </a:p>
        </p:txBody>
      </p:sp>
      <p:sp>
        <p:nvSpPr>
          <p:cNvPr id="7170" name="Rectangle 3">
            <a:extLst>
              <a:ext uri="{FF2B5EF4-FFF2-40B4-BE49-F238E27FC236}">
                <a16:creationId xmlns:a16="http://schemas.microsoft.com/office/drawing/2014/main" id="{8762292C-9CCE-49EA-9062-F046A880FAC9}"/>
              </a:ext>
            </a:extLst>
          </p:cNvPr>
          <p:cNvSpPr>
            <a:spLocks noGrp="1" noChangeArrowheads="1"/>
          </p:cNvSpPr>
          <p:nvPr>
            <p:ph type="body" idx="1"/>
          </p:nvPr>
        </p:nvSpPr>
        <p:spPr>
          <a:xfrm>
            <a:off x="857250" y="1195388"/>
            <a:ext cx="7335838" cy="3773487"/>
          </a:xfrm>
        </p:spPr>
        <p:txBody>
          <a:bodyPr/>
          <a:lstStyle/>
          <a:p>
            <a:r>
              <a:rPr lang="en-US" altLang="en-US" dirty="0"/>
              <a:t>Basic Concepts</a:t>
            </a:r>
          </a:p>
          <a:p>
            <a:r>
              <a:rPr lang="en-US" altLang="en-US" dirty="0"/>
              <a:t>Scheduling Criteria </a:t>
            </a:r>
          </a:p>
          <a:p>
            <a:r>
              <a:rPr lang="en-US" altLang="en-US" dirty="0"/>
              <a:t>Scheduling Algorithms</a:t>
            </a:r>
          </a:p>
          <a:p>
            <a:r>
              <a:rPr lang="en-US" altLang="en-US" dirty="0"/>
              <a:t>Thread Scheduling</a:t>
            </a:r>
          </a:p>
          <a:p>
            <a:r>
              <a:rPr lang="en-US" altLang="en-US" dirty="0"/>
              <a:t>Multi-Processor Scheduling</a:t>
            </a:r>
          </a:p>
          <a:p>
            <a:r>
              <a:rPr lang="en-US" altLang="en-US" dirty="0"/>
              <a:t>Real-Time CPU Scheduling</a:t>
            </a:r>
          </a:p>
          <a:p>
            <a:r>
              <a:rPr lang="en-US" altLang="en-US" dirty="0"/>
              <a:t>Operating Systems Examples</a:t>
            </a:r>
          </a:p>
          <a:p>
            <a:r>
              <a:rPr lang="en-US" altLang="en-US" dirty="0"/>
              <a:t>Algorithm Evaluation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E841C6C2-8CFF-4FDC-A9E1-6B260CB17106}"/>
              </a:ext>
            </a:extLst>
          </p:cNvPr>
          <p:cNvSpPr>
            <a:spLocks noGrp="1" noChangeArrowheads="1"/>
          </p:cNvSpPr>
          <p:nvPr>
            <p:ph type="title"/>
          </p:nvPr>
        </p:nvSpPr>
        <p:spPr>
          <a:xfrm>
            <a:off x="1358420" y="163952"/>
            <a:ext cx="7594600" cy="576262"/>
          </a:xfrm>
        </p:spPr>
        <p:txBody>
          <a:bodyPr/>
          <a:lstStyle/>
          <a:p>
            <a:pPr eaLnBrk="1" hangingPunct="1"/>
            <a:r>
              <a:rPr lang="en-US" altLang="en-US" sz="3000" dirty="0"/>
              <a:t>Example of Shortest-remaining-time-first</a:t>
            </a:r>
          </a:p>
        </p:txBody>
      </p:sp>
      <p:sp>
        <p:nvSpPr>
          <p:cNvPr id="19459" name="Rectangle 36">
            <a:extLst>
              <a:ext uri="{FF2B5EF4-FFF2-40B4-BE49-F238E27FC236}">
                <a16:creationId xmlns:a16="http://schemas.microsoft.com/office/drawing/2014/main" id="{F6B280F4-20CD-4AA5-887B-A75AC06E0F7C}"/>
              </a:ext>
            </a:extLst>
          </p:cNvPr>
          <p:cNvSpPr>
            <a:spLocks noGrp="1" noChangeArrowheads="1"/>
          </p:cNvSpPr>
          <p:nvPr>
            <p:ph type="body" idx="1"/>
          </p:nvPr>
        </p:nvSpPr>
        <p:spPr>
          <a:xfrm>
            <a:off x="802433" y="1233488"/>
            <a:ext cx="7707085" cy="4530725"/>
          </a:xfrm>
        </p:spPr>
        <p:txBody>
          <a:bodyPr/>
          <a:lstStyle/>
          <a:p>
            <a:pPr>
              <a:tabLst>
                <a:tab pos="1601312" algn="ctr"/>
                <a:tab pos="3252629" algn="ctr"/>
                <a:tab pos="5141754" algn="ctr"/>
              </a:tabLst>
              <a:defRPr/>
            </a:pPr>
            <a:r>
              <a:rPr lang="en-US" altLang="en-US" dirty="0">
                <a:cs typeface="ＭＳ Ｐゴシック" charset="-128"/>
              </a:rPr>
              <a:t>Now we add the concepts of varying arrival times and preemption to the analysis</a:t>
            </a:r>
          </a:p>
          <a:p>
            <a:pPr>
              <a:buFont typeface="Monotype Sorts" pitchFamily="-84" charset="2"/>
              <a:buNone/>
              <a:tabLst>
                <a:tab pos="1601312" algn="ctr"/>
                <a:tab pos="3252629" algn="ctr"/>
                <a:tab pos="5141754" algn="ctr"/>
              </a:tabLst>
              <a:defRPr/>
            </a:pPr>
            <a:r>
              <a:rPr lang="en-US" altLang="en-US" dirty="0">
                <a:cs typeface="ＭＳ Ｐゴシック" charset="-128"/>
              </a:rPr>
              <a:t>		               </a:t>
            </a:r>
            <a:r>
              <a:rPr lang="en-US" altLang="en-US" u="sng" dirty="0">
                <a:cs typeface="ＭＳ Ｐゴシック" charset="-128"/>
              </a:rPr>
              <a:t>Process</a:t>
            </a:r>
            <a:r>
              <a:rPr lang="en-US" altLang="en-US" u="sng" dirty="0">
                <a:solidFill>
                  <a:schemeClr val="bg1"/>
                </a:solidFill>
                <a:cs typeface="ＭＳ Ｐゴシック" charset="-128"/>
              </a:rPr>
              <a:t>      </a:t>
            </a:r>
            <a:r>
              <a:rPr lang="en-US" altLang="en-US" u="sng" dirty="0" err="1">
                <a:solidFill>
                  <a:schemeClr val="bg1"/>
                </a:solidFill>
                <a:cs typeface="ＭＳ Ｐゴシック" charset="-128"/>
              </a:rPr>
              <a:t>i</a:t>
            </a:r>
            <a:r>
              <a:rPr lang="en-US" altLang="en-US" u="sng" dirty="0">
                <a:solidFill>
                  <a:schemeClr val="bg1"/>
                </a:solidFill>
                <a:cs typeface="ＭＳ Ｐゴシック" charset="-128"/>
              </a:rPr>
              <a:t> </a:t>
            </a:r>
            <a:r>
              <a:rPr lang="en-US" altLang="en-US" i="1" u="sng" dirty="0">
                <a:cs typeface="ＭＳ Ｐゴシック" charset="-128"/>
              </a:rPr>
              <a:t>Arrival </a:t>
            </a:r>
            <a:r>
              <a:rPr lang="en-US" altLang="en-US" u="sng" dirty="0" err="1">
                <a:cs typeface="ＭＳ Ｐゴシック" charset="-128"/>
              </a:rPr>
              <a:t>Time</a:t>
            </a:r>
            <a:r>
              <a:rPr lang="en-US" altLang="en-US" u="sng" dirty="0" err="1">
                <a:solidFill>
                  <a:schemeClr val="bg1"/>
                </a:solidFill>
                <a:cs typeface="ＭＳ Ｐゴシック" charset="-128"/>
              </a:rPr>
              <a:t>T</a:t>
            </a:r>
            <a:r>
              <a:rPr lang="en-US" altLang="en-US" dirty="0">
                <a:cs typeface="ＭＳ Ｐゴシック" charset="-128"/>
              </a:rPr>
              <a:t>	</a:t>
            </a:r>
            <a:r>
              <a:rPr lang="en-US" altLang="en-US" u="sng" dirty="0">
                <a:cs typeface="ＭＳ Ｐゴシック" charset="-128"/>
              </a:rPr>
              <a:t>Burst Time</a:t>
            </a:r>
            <a:endParaRPr lang="en-US" altLang="en-US" dirty="0">
              <a:cs typeface="ＭＳ Ｐゴシック" charset="-128"/>
            </a:endParaRPr>
          </a:p>
          <a:p>
            <a:pPr>
              <a:buFont typeface="Monotype Sorts" pitchFamily="-84" charset="2"/>
              <a:buNone/>
              <a:tabLst>
                <a:tab pos="1601312" algn="ctr"/>
                <a:tab pos="3252629" algn="ctr"/>
                <a:tab pos="5141754" algn="ctr"/>
              </a:tabLst>
              <a:defRPr/>
            </a:pPr>
            <a:r>
              <a:rPr lang="en-US" altLang="en-US" dirty="0">
                <a:cs typeface="ＭＳ Ｐゴシック" charset="-128"/>
              </a:rPr>
              <a:t>		 </a:t>
            </a:r>
            <a:r>
              <a:rPr lang="en-US" altLang="en-US" i="1" dirty="0">
                <a:cs typeface="ＭＳ Ｐゴシック" charset="-128"/>
              </a:rPr>
              <a:t>P</a:t>
            </a:r>
            <a:r>
              <a:rPr lang="en-US" altLang="en-US" i="1" baseline="-25000" dirty="0">
                <a:cs typeface="ＭＳ Ｐゴシック" charset="-128"/>
              </a:rPr>
              <a:t>1</a:t>
            </a:r>
            <a:r>
              <a:rPr lang="en-US" altLang="en-US" dirty="0">
                <a:cs typeface="ＭＳ Ｐゴシック" charset="-128"/>
              </a:rPr>
              <a:t>	</a:t>
            </a:r>
            <a:r>
              <a:rPr lang="en-US" altLang="en-US" dirty="0">
                <a:solidFill>
                  <a:srgbClr val="000000"/>
                </a:solidFill>
                <a:cs typeface="ＭＳ Ｐゴシック" charset="-128"/>
              </a:rPr>
              <a:t>0</a:t>
            </a:r>
            <a:r>
              <a:rPr lang="en-US" altLang="en-US" dirty="0">
                <a:cs typeface="ＭＳ Ｐゴシック" charset="-128"/>
              </a:rPr>
              <a:t>	8</a:t>
            </a:r>
          </a:p>
          <a:p>
            <a:pPr>
              <a:buFont typeface="Monotype Sorts" pitchFamily="-84" charset="2"/>
              <a:buNone/>
              <a:tabLst>
                <a:tab pos="1601312" algn="ctr"/>
                <a:tab pos="3252629" algn="ctr"/>
                <a:tab pos="5141754" algn="ctr"/>
              </a:tabLst>
              <a:defRPr/>
            </a:pPr>
            <a:r>
              <a:rPr lang="en-US" altLang="en-US" dirty="0">
                <a:cs typeface="ＭＳ Ｐゴシック" charset="-128"/>
              </a:rPr>
              <a:t>		 </a:t>
            </a:r>
            <a:r>
              <a:rPr lang="en-US" altLang="en-US" i="1" dirty="0">
                <a:cs typeface="ＭＳ Ｐゴシック" charset="-128"/>
              </a:rPr>
              <a:t>P</a:t>
            </a:r>
            <a:r>
              <a:rPr lang="en-US" altLang="en-US" i="1" baseline="-25000" dirty="0">
                <a:cs typeface="ＭＳ Ｐゴシック" charset="-128"/>
              </a:rPr>
              <a:t>2 	</a:t>
            </a:r>
            <a:r>
              <a:rPr lang="en-US" altLang="en-US" dirty="0">
                <a:solidFill>
                  <a:srgbClr val="000000"/>
                </a:solidFill>
                <a:cs typeface="ＭＳ Ｐゴシック" charset="-128"/>
              </a:rPr>
              <a:t>1</a:t>
            </a:r>
            <a:r>
              <a:rPr lang="en-US" altLang="en-US" dirty="0">
                <a:cs typeface="ＭＳ Ｐゴシック" charset="-128"/>
              </a:rPr>
              <a:t>	4</a:t>
            </a:r>
          </a:p>
          <a:p>
            <a:pPr>
              <a:buFont typeface="Monotype Sorts" pitchFamily="-84" charset="2"/>
              <a:buNone/>
              <a:tabLst>
                <a:tab pos="1601312" algn="ctr"/>
                <a:tab pos="3252629" algn="ctr"/>
                <a:tab pos="5141754" algn="ctr"/>
              </a:tabLst>
              <a:defRPr/>
            </a:pPr>
            <a:r>
              <a:rPr lang="en-US" altLang="en-US" dirty="0">
                <a:cs typeface="ＭＳ Ｐゴシック" charset="-128"/>
              </a:rPr>
              <a:t>		 </a:t>
            </a:r>
            <a:r>
              <a:rPr lang="en-US" altLang="en-US" i="1" dirty="0">
                <a:cs typeface="ＭＳ Ｐゴシック" charset="-128"/>
              </a:rPr>
              <a:t>P</a:t>
            </a:r>
            <a:r>
              <a:rPr lang="en-US" altLang="en-US" i="1" baseline="-25000" dirty="0">
                <a:cs typeface="ＭＳ Ｐゴシック" charset="-128"/>
              </a:rPr>
              <a:t>3</a:t>
            </a:r>
            <a:r>
              <a:rPr lang="en-US" altLang="en-US" dirty="0">
                <a:cs typeface="ＭＳ Ｐゴシック" charset="-128"/>
              </a:rPr>
              <a:t>	</a:t>
            </a:r>
            <a:r>
              <a:rPr lang="en-US" altLang="en-US" dirty="0">
                <a:solidFill>
                  <a:srgbClr val="000000"/>
                </a:solidFill>
                <a:cs typeface="ＭＳ Ｐゴシック" charset="-128"/>
              </a:rPr>
              <a:t>2</a:t>
            </a:r>
            <a:r>
              <a:rPr lang="en-US" altLang="en-US" dirty="0">
                <a:cs typeface="ＭＳ Ｐゴシック" charset="-128"/>
              </a:rPr>
              <a:t>	9</a:t>
            </a:r>
          </a:p>
          <a:p>
            <a:pPr>
              <a:buFont typeface="Monotype Sorts" pitchFamily="-84" charset="2"/>
              <a:buNone/>
              <a:tabLst>
                <a:tab pos="1601312" algn="ctr"/>
                <a:tab pos="3252629" algn="ctr"/>
                <a:tab pos="5141754" algn="ctr"/>
              </a:tabLst>
              <a:defRPr/>
            </a:pPr>
            <a:r>
              <a:rPr lang="en-US" altLang="en-US" dirty="0">
                <a:cs typeface="ＭＳ Ｐゴシック" charset="-128"/>
              </a:rPr>
              <a:t>		 </a:t>
            </a:r>
            <a:r>
              <a:rPr lang="en-US" altLang="en-US" i="1" dirty="0">
                <a:cs typeface="ＭＳ Ｐゴシック" charset="-128"/>
              </a:rPr>
              <a:t>P</a:t>
            </a:r>
            <a:r>
              <a:rPr lang="en-US" altLang="en-US" i="1" baseline="-25000" dirty="0">
                <a:cs typeface="ＭＳ Ｐゴシック" charset="-128"/>
              </a:rPr>
              <a:t>4</a:t>
            </a:r>
            <a:r>
              <a:rPr lang="en-US" altLang="en-US" dirty="0">
                <a:cs typeface="ＭＳ Ｐゴシック" charset="-128"/>
              </a:rPr>
              <a:t>	</a:t>
            </a:r>
            <a:r>
              <a:rPr lang="en-US" altLang="en-US" dirty="0">
                <a:solidFill>
                  <a:srgbClr val="000000"/>
                </a:solidFill>
                <a:cs typeface="ＭＳ Ｐゴシック" charset="-128"/>
              </a:rPr>
              <a:t>3</a:t>
            </a:r>
            <a:r>
              <a:rPr lang="en-US" altLang="en-US" dirty="0">
                <a:cs typeface="ＭＳ Ｐゴシック" charset="-128"/>
              </a:rPr>
              <a:t>	5</a:t>
            </a:r>
          </a:p>
          <a:p>
            <a:pPr>
              <a:tabLst>
                <a:tab pos="1601312" algn="ctr"/>
                <a:tab pos="3252629" algn="ctr"/>
                <a:tab pos="5141754" algn="ctr"/>
              </a:tabLst>
              <a:defRPr/>
            </a:pPr>
            <a:r>
              <a:rPr lang="en-US" altLang="en-US" i="1" dirty="0">
                <a:cs typeface="ＭＳ Ｐゴシック" charset="-128"/>
              </a:rPr>
              <a:t>Preemptive </a:t>
            </a:r>
            <a:r>
              <a:rPr lang="en-US" altLang="en-US" dirty="0">
                <a:cs typeface="ＭＳ Ｐゴシック" charset="-128"/>
              </a:rPr>
              <a:t>SJF Gantt Chart</a:t>
            </a:r>
          </a:p>
          <a:p>
            <a:pPr>
              <a:tabLst>
                <a:tab pos="1601312" algn="ctr"/>
                <a:tab pos="3252629" algn="ctr"/>
                <a:tab pos="5141754" algn="ctr"/>
              </a:tabLst>
              <a:defRPr/>
            </a:pPr>
            <a:endParaRPr lang="en-US" altLang="en-US" dirty="0">
              <a:cs typeface="ＭＳ Ｐゴシック" charset="-128"/>
            </a:endParaRPr>
          </a:p>
          <a:p>
            <a:pPr>
              <a:tabLst>
                <a:tab pos="1601312" algn="ctr"/>
                <a:tab pos="3252629" algn="ctr"/>
                <a:tab pos="5141754" algn="ctr"/>
              </a:tabLst>
              <a:defRPr/>
            </a:pPr>
            <a:endParaRPr lang="en-US" altLang="en-US" dirty="0">
              <a:cs typeface="ＭＳ Ｐゴシック" charset="-128"/>
            </a:endParaRPr>
          </a:p>
          <a:p>
            <a:pPr marL="0" indent="0">
              <a:buFont typeface="Monotype Sorts" pitchFamily="-84" charset="2"/>
              <a:buNone/>
              <a:tabLst>
                <a:tab pos="1601312" algn="ctr"/>
                <a:tab pos="3252629" algn="ctr"/>
                <a:tab pos="5141754" algn="ctr"/>
              </a:tabLst>
              <a:defRPr/>
            </a:pPr>
            <a:endParaRPr lang="en-US" altLang="en-US" dirty="0">
              <a:cs typeface="ＭＳ Ｐゴシック" charset="-128"/>
            </a:endParaRPr>
          </a:p>
          <a:p>
            <a:pPr>
              <a:tabLst>
                <a:tab pos="1601312" algn="ctr"/>
                <a:tab pos="3252629" algn="ctr"/>
                <a:tab pos="5141754" algn="ctr"/>
              </a:tabLst>
              <a:defRPr/>
            </a:pPr>
            <a:r>
              <a:rPr lang="en-US" altLang="en-US" dirty="0">
                <a:cs typeface="ＭＳ Ｐゴシック" charset="-128"/>
              </a:rPr>
              <a:t>Average waiting time = [(10-1)+(1-1)+(17-2)+(5-3)]/4 = 26/4 = 6.5</a:t>
            </a:r>
          </a:p>
          <a:p>
            <a:pPr>
              <a:tabLst>
                <a:tab pos="1601312" algn="ctr"/>
                <a:tab pos="3252629" algn="ctr"/>
                <a:tab pos="5141754" algn="ctr"/>
              </a:tabLst>
              <a:defRPr/>
            </a:pPr>
            <a:endParaRPr lang="en-US" altLang="en-US" i="1" baseline="-25000" dirty="0">
              <a:cs typeface="ＭＳ Ｐゴシック" charset="-128"/>
            </a:endParaRPr>
          </a:p>
          <a:p>
            <a:pPr>
              <a:buFont typeface="Monotype Sorts" pitchFamily="-84" charset="2"/>
              <a:buNone/>
              <a:tabLst>
                <a:tab pos="1601312" algn="ctr"/>
                <a:tab pos="3252629" algn="ctr"/>
                <a:tab pos="5141754" algn="ctr"/>
              </a:tabLst>
              <a:defRPr/>
            </a:pPr>
            <a:endParaRPr lang="en-US" altLang="en-US" i="1" baseline="-25000" dirty="0">
              <a:cs typeface="ＭＳ Ｐゴシック" charset="-128"/>
            </a:endParaRPr>
          </a:p>
        </p:txBody>
      </p:sp>
      <p:pic>
        <p:nvPicPr>
          <p:cNvPr id="37891" name="Picture 1">
            <a:extLst>
              <a:ext uri="{FF2B5EF4-FFF2-40B4-BE49-F238E27FC236}">
                <a16:creationId xmlns:a16="http://schemas.microsoft.com/office/drawing/2014/main" id="{100802A9-2833-4519-B21E-A1B2D0AF971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46213" y="4284663"/>
            <a:ext cx="6535737"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1837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a:extLst>
              <a:ext uri="{FF2B5EF4-FFF2-40B4-BE49-F238E27FC236}">
                <a16:creationId xmlns:a16="http://schemas.microsoft.com/office/drawing/2014/main" id="{0C539CA8-5BE8-4B08-A540-B4382F3C2212}"/>
              </a:ext>
            </a:extLst>
          </p:cNvPr>
          <p:cNvSpPr>
            <a:spLocks noGrp="1" noChangeArrowheads="1"/>
          </p:cNvSpPr>
          <p:nvPr>
            <p:ph type="title"/>
          </p:nvPr>
        </p:nvSpPr>
        <p:spPr>
          <a:xfrm>
            <a:off x="457200" y="153418"/>
            <a:ext cx="8229600" cy="576262"/>
          </a:xfrm>
        </p:spPr>
        <p:txBody>
          <a:bodyPr/>
          <a:lstStyle/>
          <a:p>
            <a:pPr eaLnBrk="1" hangingPunct="1"/>
            <a:r>
              <a:rPr lang="en-US" altLang="en-US" dirty="0"/>
              <a:t>Round Robin (RR)</a:t>
            </a:r>
          </a:p>
        </p:txBody>
      </p:sp>
      <p:sp>
        <p:nvSpPr>
          <p:cNvPr id="39938" name="Rectangle 3">
            <a:extLst>
              <a:ext uri="{FF2B5EF4-FFF2-40B4-BE49-F238E27FC236}">
                <a16:creationId xmlns:a16="http://schemas.microsoft.com/office/drawing/2014/main" id="{8A6C6617-67BF-4484-A025-320FA2994436}"/>
              </a:ext>
            </a:extLst>
          </p:cNvPr>
          <p:cNvSpPr>
            <a:spLocks noGrp="1" noChangeArrowheads="1"/>
          </p:cNvSpPr>
          <p:nvPr>
            <p:ph type="body" idx="1"/>
          </p:nvPr>
        </p:nvSpPr>
        <p:spPr>
          <a:xfrm>
            <a:off x="811763" y="1058277"/>
            <a:ext cx="7244217" cy="4381822"/>
          </a:xfrm>
        </p:spPr>
        <p:txBody>
          <a:bodyPr/>
          <a:lstStyle/>
          <a:p>
            <a:r>
              <a:rPr lang="en-US" altLang="en-US" dirty="0"/>
              <a:t>Each process gets a small unit of CPU time (</a:t>
            </a:r>
            <a:r>
              <a:rPr lang="en-US" altLang="en-US" b="1" dirty="0">
                <a:solidFill>
                  <a:srgbClr val="006699"/>
                </a:solidFill>
                <a:latin typeface="+mj-lt"/>
              </a:rPr>
              <a:t>time quantum </a:t>
            </a:r>
            <a:r>
              <a:rPr lang="en-US" altLang="en-US" i="1" dirty="0"/>
              <a:t>q</a:t>
            </a:r>
            <a:r>
              <a:rPr lang="en-US" altLang="en-US" dirty="0"/>
              <a:t>), usually 10-100 milliseconds.  After this time has elapsed, the process is preempted and added to the end of the ready queue.</a:t>
            </a:r>
          </a:p>
          <a:p>
            <a:r>
              <a:rPr lang="en-US" altLang="en-US" dirty="0"/>
              <a:t>If there are </a:t>
            </a:r>
            <a:r>
              <a:rPr lang="en-US" altLang="en-US" i="1" dirty="0"/>
              <a:t>n</a:t>
            </a:r>
            <a:r>
              <a:rPr lang="en-US" altLang="en-US" dirty="0"/>
              <a:t> processes in the ready queue and the time quantum is </a:t>
            </a:r>
            <a:r>
              <a:rPr lang="en-US" altLang="en-US" i="1" dirty="0"/>
              <a:t>q</a:t>
            </a:r>
            <a:r>
              <a:rPr lang="en-US" altLang="en-US" dirty="0"/>
              <a:t>, then each process gets 1/</a:t>
            </a:r>
            <a:r>
              <a:rPr lang="en-US" altLang="en-US" i="1" dirty="0"/>
              <a:t>n</a:t>
            </a:r>
            <a:r>
              <a:rPr lang="en-US" altLang="en-US" dirty="0"/>
              <a:t> of the CPU time in chunks of at most </a:t>
            </a:r>
            <a:r>
              <a:rPr lang="en-US" altLang="en-US" i="1" dirty="0"/>
              <a:t>q</a:t>
            </a:r>
            <a:r>
              <a:rPr lang="en-US" altLang="en-US" dirty="0"/>
              <a:t> time units at once.  No process waits more than (</a:t>
            </a:r>
            <a:r>
              <a:rPr lang="en-US" altLang="en-US" i="1" dirty="0"/>
              <a:t>n</a:t>
            </a:r>
            <a:r>
              <a:rPr lang="en-US" altLang="en-US" dirty="0"/>
              <a:t>-1)</a:t>
            </a:r>
            <a:r>
              <a:rPr lang="en-US" altLang="en-US" i="1" dirty="0"/>
              <a:t>q </a:t>
            </a:r>
            <a:r>
              <a:rPr lang="en-US" altLang="en-US" dirty="0"/>
              <a:t>time units.</a:t>
            </a:r>
          </a:p>
          <a:p>
            <a:r>
              <a:rPr lang="en-US" altLang="en-US" dirty="0"/>
              <a:t>Timer interrupts every quantum to schedule next process</a:t>
            </a:r>
          </a:p>
          <a:p>
            <a:r>
              <a:rPr lang="en-US" altLang="en-US" dirty="0"/>
              <a:t>Performance</a:t>
            </a:r>
          </a:p>
          <a:p>
            <a:pPr lvl="1"/>
            <a:r>
              <a:rPr lang="en-US" altLang="en-US" i="1" dirty="0"/>
              <a:t>q</a:t>
            </a:r>
            <a:r>
              <a:rPr lang="en-US" altLang="en-US" dirty="0"/>
              <a:t> large </a:t>
            </a:r>
            <a:r>
              <a:rPr lang="en-US" altLang="en-US" dirty="0">
                <a:sym typeface="Symbol" panose="05050102010706020507" pitchFamily="18" charset="2"/>
              </a:rPr>
              <a:t> FIFO (FCFS)</a:t>
            </a:r>
          </a:p>
          <a:p>
            <a:pPr lvl="1"/>
            <a:r>
              <a:rPr lang="en-US" altLang="en-US" i="1" dirty="0">
                <a:sym typeface="Symbol" panose="05050102010706020507" pitchFamily="18" charset="2"/>
              </a:rPr>
              <a:t>q </a:t>
            </a:r>
            <a:r>
              <a:rPr lang="en-US" altLang="en-US" dirty="0">
                <a:sym typeface="Symbol" panose="05050102010706020507" pitchFamily="18" charset="2"/>
              </a:rPr>
              <a:t>small  RR</a:t>
            </a:r>
          </a:p>
          <a:p>
            <a:r>
              <a:rPr lang="en-US" altLang="en-US" dirty="0">
                <a:sym typeface="Symbol" panose="05050102010706020507" pitchFamily="18" charset="2"/>
              </a:rPr>
              <a:t>Note that q must be large with respect to context switch, otherwise overhead is too high</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id="{6DF101FA-59C2-4431-9504-FC73D47453BC}"/>
              </a:ext>
            </a:extLst>
          </p:cNvPr>
          <p:cNvSpPr>
            <a:spLocks noGrp="1" noChangeArrowheads="1"/>
          </p:cNvSpPr>
          <p:nvPr>
            <p:ph type="title"/>
          </p:nvPr>
        </p:nvSpPr>
        <p:spPr>
          <a:xfrm>
            <a:off x="979833" y="86668"/>
            <a:ext cx="8418610" cy="647700"/>
          </a:xfrm>
        </p:spPr>
        <p:txBody>
          <a:bodyPr/>
          <a:lstStyle/>
          <a:p>
            <a:pPr eaLnBrk="1" hangingPunct="1"/>
            <a:r>
              <a:rPr lang="en-US" altLang="en-US" dirty="0"/>
              <a:t>Example of RR with Time Quantum = 4</a:t>
            </a:r>
          </a:p>
        </p:txBody>
      </p:sp>
      <p:sp>
        <p:nvSpPr>
          <p:cNvPr id="41986" name="Rectangle 3">
            <a:extLst>
              <a:ext uri="{FF2B5EF4-FFF2-40B4-BE49-F238E27FC236}">
                <a16:creationId xmlns:a16="http://schemas.microsoft.com/office/drawing/2014/main" id="{E17EE130-D776-4D6D-84E6-F464A160ACBF}"/>
              </a:ext>
            </a:extLst>
          </p:cNvPr>
          <p:cNvSpPr>
            <a:spLocks noGrp="1" noChangeArrowheads="1"/>
          </p:cNvSpPr>
          <p:nvPr>
            <p:ph type="body" idx="1"/>
          </p:nvPr>
        </p:nvSpPr>
        <p:spPr>
          <a:xfrm>
            <a:off x="954087" y="1193799"/>
            <a:ext cx="7460707" cy="4639841"/>
          </a:xfrm>
        </p:spPr>
        <p:txBody>
          <a:bodyPr/>
          <a:lstStyle/>
          <a:p>
            <a:pPr>
              <a:lnSpc>
                <a:spcPct val="90000"/>
              </a:lnSpc>
              <a:buFont typeface="Monotype Sorts" pitchFamily="-84" charset="2"/>
              <a:buNone/>
              <a:tabLst>
                <a:tab pos="2219325" algn="ctr"/>
                <a:tab pos="3994150" algn="ctr"/>
              </a:tabLst>
            </a:pPr>
            <a:r>
              <a:rPr lang="en-US" altLang="en-US" dirty="0"/>
              <a:t>		</a:t>
            </a:r>
            <a:r>
              <a:rPr lang="en-US" altLang="en-US" u="sng" dirty="0"/>
              <a:t>Process</a:t>
            </a:r>
            <a:r>
              <a:rPr lang="en-US" altLang="en-US" dirty="0"/>
              <a:t>	</a:t>
            </a:r>
            <a:r>
              <a:rPr lang="en-US" altLang="en-US" u="sng" dirty="0"/>
              <a:t>Burst Time</a:t>
            </a:r>
          </a:p>
          <a:p>
            <a:pPr>
              <a:lnSpc>
                <a:spcPct val="90000"/>
              </a:lnSpc>
              <a:buFont typeface="Monotype Sorts" pitchFamily="-84" charset="2"/>
              <a:buNone/>
              <a:tabLst>
                <a:tab pos="2219325" algn="ctr"/>
                <a:tab pos="3994150" algn="ctr"/>
              </a:tabLst>
            </a:pPr>
            <a:r>
              <a:rPr lang="en-US" altLang="en-US" i="1" dirty="0"/>
              <a:t>		P</a:t>
            </a:r>
            <a:r>
              <a:rPr lang="en-US" altLang="en-US" i="1" baseline="-25000" dirty="0"/>
              <a:t>1	</a:t>
            </a:r>
            <a:r>
              <a:rPr lang="en-US" altLang="en-US" dirty="0"/>
              <a:t>24</a:t>
            </a:r>
          </a:p>
          <a:p>
            <a:pPr>
              <a:lnSpc>
                <a:spcPct val="90000"/>
              </a:lnSpc>
              <a:buFont typeface="Monotype Sorts" pitchFamily="-84" charset="2"/>
              <a:buNone/>
              <a:tabLst>
                <a:tab pos="2219325" algn="ctr"/>
                <a:tab pos="3994150" algn="ctr"/>
              </a:tabLst>
            </a:pPr>
            <a:r>
              <a:rPr lang="en-US" altLang="en-US" dirty="0"/>
              <a:t>		 </a:t>
            </a:r>
            <a:r>
              <a:rPr lang="en-US" altLang="en-US" i="1" dirty="0"/>
              <a:t>P</a:t>
            </a:r>
            <a:r>
              <a:rPr lang="en-US" altLang="en-US" i="1" baseline="-25000" dirty="0"/>
              <a:t>2	 </a:t>
            </a:r>
            <a:r>
              <a:rPr lang="en-US" altLang="en-US" dirty="0"/>
              <a:t>3</a:t>
            </a:r>
          </a:p>
          <a:p>
            <a:pPr>
              <a:lnSpc>
                <a:spcPct val="90000"/>
              </a:lnSpc>
              <a:buFont typeface="Monotype Sorts" pitchFamily="-84" charset="2"/>
              <a:buNone/>
              <a:tabLst>
                <a:tab pos="2219325" algn="ctr"/>
                <a:tab pos="3994150" algn="ctr"/>
              </a:tabLst>
            </a:pPr>
            <a:r>
              <a:rPr lang="en-US" altLang="en-US" dirty="0"/>
              <a:t>		 </a:t>
            </a:r>
            <a:r>
              <a:rPr lang="en-US" altLang="en-US" i="1" dirty="0"/>
              <a:t>P</a:t>
            </a:r>
            <a:r>
              <a:rPr lang="en-US" altLang="en-US" i="1" baseline="-25000" dirty="0"/>
              <a:t>3	</a:t>
            </a:r>
            <a:r>
              <a:rPr lang="en-US" altLang="en-US" dirty="0"/>
              <a:t>3	</a:t>
            </a:r>
          </a:p>
          <a:p>
            <a:pPr>
              <a:lnSpc>
                <a:spcPct val="90000"/>
              </a:lnSpc>
              <a:tabLst>
                <a:tab pos="2219325" algn="ctr"/>
                <a:tab pos="3994150" algn="ctr"/>
              </a:tabLst>
            </a:pPr>
            <a:r>
              <a:rPr lang="en-US" altLang="en-US" dirty="0"/>
              <a:t>The Gantt chart is: </a:t>
            </a:r>
            <a:br>
              <a:rPr lang="en-US" altLang="en-US" dirty="0"/>
            </a:br>
            <a:br>
              <a:rPr lang="en-US" altLang="en-US" dirty="0"/>
            </a:br>
            <a:br>
              <a:rPr lang="en-US" altLang="en-US" dirty="0"/>
            </a:br>
            <a:br>
              <a:rPr lang="en-US" altLang="en-US" dirty="0"/>
            </a:br>
            <a:endParaRPr lang="en-US" altLang="en-US" dirty="0"/>
          </a:p>
          <a:p>
            <a:pPr>
              <a:lnSpc>
                <a:spcPct val="90000"/>
              </a:lnSpc>
              <a:tabLst>
                <a:tab pos="2219325" algn="ctr"/>
                <a:tab pos="3994150" algn="ctr"/>
              </a:tabLst>
            </a:pPr>
            <a:r>
              <a:rPr lang="en-US" altLang="en-US" dirty="0"/>
              <a:t>Typically, higher average turnaround than SJF, but better </a:t>
            </a:r>
            <a:r>
              <a:rPr lang="en-US" altLang="en-US" b="1" i="1" dirty="0"/>
              <a:t>response</a:t>
            </a:r>
          </a:p>
          <a:p>
            <a:pPr>
              <a:lnSpc>
                <a:spcPct val="90000"/>
              </a:lnSpc>
              <a:tabLst>
                <a:tab pos="2219325" algn="ctr"/>
                <a:tab pos="3994150" algn="ctr"/>
              </a:tabLst>
            </a:pPr>
            <a:r>
              <a:rPr lang="en-US" altLang="en-US" dirty="0"/>
              <a:t>q should be large compared to context switch time</a:t>
            </a:r>
          </a:p>
          <a:p>
            <a:pPr lvl="1">
              <a:lnSpc>
                <a:spcPct val="90000"/>
              </a:lnSpc>
              <a:tabLst>
                <a:tab pos="2219325" algn="ctr"/>
                <a:tab pos="3994150" algn="ctr"/>
              </a:tabLst>
            </a:pPr>
            <a:r>
              <a:rPr lang="en-US" altLang="en-US" dirty="0"/>
              <a:t>q usually 10 milliseconds  to 100 milliseconds, </a:t>
            </a:r>
          </a:p>
          <a:p>
            <a:pPr lvl="1">
              <a:lnSpc>
                <a:spcPct val="90000"/>
              </a:lnSpc>
              <a:tabLst>
                <a:tab pos="2219325" algn="ctr"/>
                <a:tab pos="3994150" algn="ctr"/>
              </a:tabLst>
            </a:pPr>
            <a:r>
              <a:rPr lang="en-US" altLang="en-US" dirty="0"/>
              <a:t>Context switch &lt; 10 microseconds</a:t>
            </a:r>
          </a:p>
        </p:txBody>
      </p:sp>
      <p:pic>
        <p:nvPicPr>
          <p:cNvPr id="41987" name="Picture 1">
            <a:extLst>
              <a:ext uri="{FF2B5EF4-FFF2-40B4-BE49-F238E27FC236}">
                <a16:creationId xmlns:a16="http://schemas.microsoft.com/office/drawing/2014/main" id="{0835376E-2FE4-439A-B19A-4C86254AE5E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98588" y="2926442"/>
            <a:ext cx="6770687" cy="78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a:extLst>
              <a:ext uri="{FF2B5EF4-FFF2-40B4-BE49-F238E27FC236}">
                <a16:creationId xmlns:a16="http://schemas.microsoft.com/office/drawing/2014/main" id="{14D05664-D904-4350-AFC8-65EA9CF0431F}"/>
              </a:ext>
            </a:extLst>
          </p:cNvPr>
          <p:cNvSpPr>
            <a:spLocks noGrp="1" noChangeArrowheads="1"/>
          </p:cNvSpPr>
          <p:nvPr>
            <p:ph type="title"/>
          </p:nvPr>
        </p:nvSpPr>
        <p:spPr>
          <a:xfrm>
            <a:off x="1285078" y="183273"/>
            <a:ext cx="7829550" cy="525462"/>
          </a:xfrm>
        </p:spPr>
        <p:txBody>
          <a:bodyPr/>
          <a:lstStyle/>
          <a:p>
            <a:pPr eaLnBrk="1" hangingPunct="1"/>
            <a:r>
              <a:rPr lang="en-US" altLang="en-US" sz="3000" dirty="0"/>
              <a:t>Time Quantum and Context Switch Time</a:t>
            </a:r>
          </a:p>
        </p:txBody>
      </p:sp>
      <p:pic>
        <p:nvPicPr>
          <p:cNvPr id="44034" name="Picture 1">
            <a:extLst>
              <a:ext uri="{FF2B5EF4-FFF2-40B4-BE49-F238E27FC236}">
                <a16:creationId xmlns:a16="http://schemas.microsoft.com/office/drawing/2014/main" id="{3018707B-932C-4506-B190-526E13C4853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68450" y="1890713"/>
            <a:ext cx="6630988" cy="277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a:extLst>
              <a:ext uri="{FF2B5EF4-FFF2-40B4-BE49-F238E27FC236}">
                <a16:creationId xmlns:a16="http://schemas.microsoft.com/office/drawing/2014/main" id="{A4B4E05D-43D4-46FF-8EED-AA150E4C753C}"/>
              </a:ext>
            </a:extLst>
          </p:cNvPr>
          <p:cNvSpPr>
            <a:spLocks noGrp="1" noChangeArrowheads="1"/>
          </p:cNvSpPr>
          <p:nvPr>
            <p:ph type="title"/>
          </p:nvPr>
        </p:nvSpPr>
        <p:spPr>
          <a:xfrm>
            <a:off x="782711" y="260322"/>
            <a:ext cx="8722438" cy="457200"/>
          </a:xfrm>
        </p:spPr>
        <p:txBody>
          <a:bodyPr/>
          <a:lstStyle/>
          <a:p>
            <a:pPr eaLnBrk="1" hangingPunct="1"/>
            <a:r>
              <a:rPr lang="en-US" altLang="en-US" sz="2600" dirty="0"/>
              <a:t>Turnaround Time Varies With The Time Quantum</a:t>
            </a:r>
          </a:p>
        </p:txBody>
      </p:sp>
      <p:sp>
        <p:nvSpPr>
          <p:cNvPr id="46082" name="TextBox 3">
            <a:extLst>
              <a:ext uri="{FF2B5EF4-FFF2-40B4-BE49-F238E27FC236}">
                <a16:creationId xmlns:a16="http://schemas.microsoft.com/office/drawing/2014/main" id="{39A4C5F4-2866-44DE-AC4E-665A67CEF2FC}"/>
              </a:ext>
            </a:extLst>
          </p:cNvPr>
          <p:cNvSpPr txBox="1">
            <a:spLocks noChangeArrowheads="1"/>
          </p:cNvSpPr>
          <p:nvPr/>
        </p:nvSpPr>
        <p:spPr bwMode="auto">
          <a:xfrm>
            <a:off x="6167438" y="3354388"/>
            <a:ext cx="231298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7" tIns="45709" rIns="91417" bIns="45709">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300">
                <a:latin typeface="Verdana" panose="020B0604030504040204" pitchFamily="34" charset="0"/>
              </a:rPr>
              <a:t>80% of CPU bursts should be shorter than q</a:t>
            </a:r>
          </a:p>
        </p:txBody>
      </p:sp>
      <p:pic>
        <p:nvPicPr>
          <p:cNvPr id="46083" name="Picture 1">
            <a:extLst>
              <a:ext uri="{FF2B5EF4-FFF2-40B4-BE49-F238E27FC236}">
                <a16:creationId xmlns:a16="http://schemas.microsoft.com/office/drawing/2014/main" id="{D2AB9074-3E6B-4C59-9AF1-F5390D98DA0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44588" y="1557338"/>
            <a:ext cx="4684712" cy="389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a16="http://schemas.microsoft.com/office/drawing/2014/main" id="{97EB9085-4F50-4C0E-A2E6-8B8193DC54B9}"/>
              </a:ext>
            </a:extLst>
          </p:cNvPr>
          <p:cNvSpPr>
            <a:spLocks noGrp="1" noChangeArrowheads="1"/>
          </p:cNvSpPr>
          <p:nvPr>
            <p:ph type="title"/>
          </p:nvPr>
        </p:nvSpPr>
        <p:spPr>
          <a:xfrm>
            <a:off x="963613" y="109861"/>
            <a:ext cx="7723187" cy="576262"/>
          </a:xfrm>
        </p:spPr>
        <p:txBody>
          <a:bodyPr/>
          <a:lstStyle/>
          <a:p>
            <a:pPr eaLnBrk="1" hangingPunct="1"/>
            <a:r>
              <a:rPr lang="en-US" altLang="en-US" dirty="0"/>
              <a:t>Priority Scheduling</a:t>
            </a:r>
          </a:p>
        </p:txBody>
      </p:sp>
      <p:sp>
        <p:nvSpPr>
          <p:cNvPr id="48130" name="Rectangle 3">
            <a:extLst>
              <a:ext uri="{FF2B5EF4-FFF2-40B4-BE49-F238E27FC236}">
                <a16:creationId xmlns:a16="http://schemas.microsoft.com/office/drawing/2014/main" id="{328AB413-1FAE-4AEC-A110-AFD45B9A75C2}"/>
              </a:ext>
            </a:extLst>
          </p:cNvPr>
          <p:cNvSpPr>
            <a:spLocks noGrp="1" noChangeArrowheads="1"/>
          </p:cNvSpPr>
          <p:nvPr>
            <p:ph type="body" idx="1"/>
          </p:nvPr>
        </p:nvSpPr>
        <p:spPr>
          <a:xfrm>
            <a:off x="821094" y="1233488"/>
            <a:ext cx="7723186" cy="4530725"/>
          </a:xfrm>
        </p:spPr>
        <p:txBody>
          <a:bodyPr/>
          <a:lstStyle/>
          <a:p>
            <a:r>
              <a:rPr lang="en-US" altLang="en-US" dirty="0"/>
              <a:t>A priority number (integer) is associated with each process</a:t>
            </a:r>
          </a:p>
          <a:p>
            <a:endParaRPr lang="en-US" altLang="en-US" sz="800" dirty="0"/>
          </a:p>
          <a:p>
            <a:r>
              <a:rPr lang="en-US" altLang="en-US" dirty="0"/>
              <a:t>The CPU is allocated to the process with the highest priority (smallest integer </a:t>
            </a:r>
            <a:r>
              <a:rPr lang="en-US" altLang="en-US" dirty="0">
                <a:sym typeface="Symbol" panose="05050102010706020507" pitchFamily="18" charset="2"/>
              </a:rPr>
              <a:t> highest priority)</a:t>
            </a:r>
          </a:p>
          <a:p>
            <a:pPr lvl="1"/>
            <a:r>
              <a:rPr lang="en-US" altLang="en-US" dirty="0"/>
              <a:t>Preemptive</a:t>
            </a:r>
          </a:p>
          <a:p>
            <a:pPr lvl="1"/>
            <a:r>
              <a:rPr lang="en-US" altLang="en-US" dirty="0"/>
              <a:t>Nonpreemptive</a:t>
            </a:r>
          </a:p>
          <a:p>
            <a:pPr lvl="1"/>
            <a:endParaRPr lang="en-US" altLang="en-US" sz="800" dirty="0"/>
          </a:p>
          <a:p>
            <a:r>
              <a:rPr lang="en-US" altLang="en-US" dirty="0"/>
              <a:t>SJF is priority scheduling where priority is the inverse of predicted next CPU burst time</a:t>
            </a:r>
          </a:p>
          <a:p>
            <a:endParaRPr lang="en-US" altLang="en-US" sz="800" dirty="0"/>
          </a:p>
          <a:p>
            <a:r>
              <a:rPr lang="en-US" altLang="en-US" dirty="0"/>
              <a:t>Problem </a:t>
            </a:r>
            <a:r>
              <a:rPr lang="en-US" altLang="en-US" dirty="0">
                <a:sym typeface="Symbol" panose="05050102010706020507" pitchFamily="18" charset="2"/>
              </a:rPr>
              <a:t> </a:t>
            </a:r>
            <a:r>
              <a:rPr lang="en-US" altLang="en-US" b="1" dirty="0">
                <a:solidFill>
                  <a:srgbClr val="006699"/>
                </a:solidFill>
                <a:latin typeface="+mj-lt"/>
                <a:sym typeface="Symbol" panose="05050102010706020507" pitchFamily="18" charset="2"/>
              </a:rPr>
              <a:t>Starvation</a:t>
            </a:r>
            <a:r>
              <a:rPr lang="en-US" altLang="en-US" b="1" dirty="0">
                <a:sym typeface="Symbol" panose="05050102010706020507" pitchFamily="18" charset="2"/>
              </a:rPr>
              <a:t> </a:t>
            </a:r>
            <a:r>
              <a:rPr lang="en-US" altLang="en-US" dirty="0">
                <a:sym typeface="Symbol" panose="05050102010706020507" pitchFamily="18" charset="2"/>
              </a:rPr>
              <a:t>– low priority processes may never execute</a:t>
            </a:r>
          </a:p>
          <a:p>
            <a:endParaRPr lang="en-US" altLang="en-US" sz="800" dirty="0">
              <a:sym typeface="Symbol" panose="05050102010706020507" pitchFamily="18" charset="2"/>
            </a:endParaRPr>
          </a:p>
          <a:p>
            <a:r>
              <a:rPr lang="en-US" altLang="en-US" dirty="0">
                <a:sym typeface="Symbol" panose="05050102010706020507" pitchFamily="18" charset="2"/>
              </a:rPr>
              <a:t>Solution  </a:t>
            </a:r>
            <a:r>
              <a:rPr lang="en-US" altLang="en-US" b="1" dirty="0">
                <a:solidFill>
                  <a:srgbClr val="006699"/>
                </a:solidFill>
                <a:latin typeface="+mj-lt"/>
                <a:sym typeface="Symbol" panose="05050102010706020507" pitchFamily="18" charset="2"/>
              </a:rPr>
              <a:t>Aging</a:t>
            </a:r>
            <a:r>
              <a:rPr lang="en-US" altLang="en-US" b="1" dirty="0">
                <a:sym typeface="Symbol" panose="05050102010706020507" pitchFamily="18" charset="2"/>
              </a:rPr>
              <a:t> </a:t>
            </a:r>
            <a:r>
              <a:rPr lang="en-US" altLang="en-US" dirty="0">
                <a:sym typeface="Symbol" panose="05050102010706020507" pitchFamily="18" charset="2"/>
              </a:rPr>
              <a:t>– as time progresses increase the priority of the process</a:t>
            </a:r>
          </a:p>
          <a:p>
            <a:pPr>
              <a:buFont typeface="Monotype Sorts" pitchFamily="-84" charset="2"/>
              <a:buNone/>
            </a:pPr>
            <a:endParaRPr lang="en-US" altLang="en-US" b="1" dirty="0">
              <a:solidFill>
                <a:srgbClr val="3366FF"/>
              </a:solidFill>
              <a:sym typeface="Symbol" panose="05050102010706020507" pitchFamily="18" charset="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a:extLst>
              <a:ext uri="{FF2B5EF4-FFF2-40B4-BE49-F238E27FC236}">
                <a16:creationId xmlns:a16="http://schemas.microsoft.com/office/drawing/2014/main" id="{BD1CE599-A709-401F-8DD0-F7F4CCB2DDF1}"/>
              </a:ext>
            </a:extLst>
          </p:cNvPr>
          <p:cNvSpPr>
            <a:spLocks noGrp="1" noChangeArrowheads="1"/>
          </p:cNvSpPr>
          <p:nvPr>
            <p:ph type="title"/>
          </p:nvPr>
        </p:nvSpPr>
        <p:spPr>
          <a:xfrm>
            <a:off x="1406525" y="136087"/>
            <a:ext cx="7280275" cy="576262"/>
          </a:xfrm>
        </p:spPr>
        <p:txBody>
          <a:bodyPr/>
          <a:lstStyle/>
          <a:p>
            <a:pPr eaLnBrk="1" hangingPunct="1"/>
            <a:r>
              <a:rPr lang="en-US" altLang="en-US" dirty="0"/>
              <a:t>Example of Priority Scheduling</a:t>
            </a:r>
          </a:p>
        </p:txBody>
      </p:sp>
      <p:sp>
        <p:nvSpPr>
          <p:cNvPr id="50178" name="Rectangle 36">
            <a:extLst>
              <a:ext uri="{FF2B5EF4-FFF2-40B4-BE49-F238E27FC236}">
                <a16:creationId xmlns:a16="http://schemas.microsoft.com/office/drawing/2014/main" id="{CDADF2B2-580D-4F09-8A23-D969CD614667}"/>
              </a:ext>
            </a:extLst>
          </p:cNvPr>
          <p:cNvSpPr>
            <a:spLocks noGrp="1" noChangeArrowheads="1"/>
          </p:cNvSpPr>
          <p:nvPr>
            <p:ph type="body" idx="1"/>
          </p:nvPr>
        </p:nvSpPr>
        <p:spPr>
          <a:xfrm>
            <a:off x="806450" y="1233487"/>
            <a:ext cx="7973868" cy="4907539"/>
          </a:xfrm>
          <a:noFill/>
        </p:spPr>
        <p:txBody>
          <a:bodyPr/>
          <a:lstStyle/>
          <a:p>
            <a:pPr>
              <a:buFont typeface="Monotype Sorts" pitchFamily="-84" charset="2"/>
              <a:buNone/>
              <a:tabLst>
                <a:tab pos="1600200" algn="ctr"/>
                <a:tab pos="3251200" algn="ctr"/>
                <a:tab pos="5140325" algn="ctr"/>
              </a:tabLst>
            </a:pPr>
            <a:r>
              <a:rPr lang="en-US" altLang="en-US" dirty="0"/>
              <a:t>		 </a:t>
            </a:r>
            <a:r>
              <a:rPr lang="en-US" altLang="en-US" u="sng" dirty="0"/>
              <a:t>Process</a:t>
            </a:r>
            <a:r>
              <a:rPr lang="en-US" altLang="en-US" u="sng" dirty="0">
                <a:solidFill>
                  <a:schemeClr val="bg1"/>
                </a:solidFill>
              </a:rPr>
              <a:t>	</a:t>
            </a:r>
            <a:r>
              <a:rPr lang="en-US" altLang="en-US" u="sng" dirty="0"/>
              <a:t>Burst Time</a:t>
            </a:r>
            <a:r>
              <a:rPr lang="en-US" altLang="en-US" dirty="0"/>
              <a:t>	</a:t>
            </a:r>
            <a:r>
              <a:rPr lang="en-US" altLang="en-US" u="sng" dirty="0"/>
              <a:t>Priority</a:t>
            </a:r>
            <a:endParaRPr lang="en-US" altLang="en-US" dirty="0"/>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1</a:t>
            </a:r>
            <a:r>
              <a:rPr lang="en-US" altLang="en-US" dirty="0"/>
              <a:t>	1</a:t>
            </a:r>
            <a:r>
              <a:rPr lang="en-US" altLang="en-US" dirty="0">
                <a:solidFill>
                  <a:srgbClr val="000000"/>
                </a:solidFill>
              </a:rPr>
              <a:t>0</a:t>
            </a:r>
            <a:r>
              <a:rPr lang="en-US" altLang="en-US" dirty="0"/>
              <a:t>	3</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2 	</a:t>
            </a:r>
            <a:r>
              <a:rPr lang="en-US" altLang="en-US" dirty="0">
                <a:solidFill>
                  <a:srgbClr val="000000"/>
                </a:solidFill>
              </a:rPr>
              <a:t>1</a:t>
            </a:r>
            <a:r>
              <a:rPr lang="en-US" altLang="en-US" dirty="0"/>
              <a:t>	1</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3</a:t>
            </a:r>
            <a:r>
              <a:rPr lang="en-US" altLang="en-US" dirty="0"/>
              <a:t>	</a:t>
            </a:r>
            <a:r>
              <a:rPr lang="en-US" altLang="en-US" dirty="0">
                <a:solidFill>
                  <a:srgbClr val="000000"/>
                </a:solidFill>
              </a:rPr>
              <a:t>2</a:t>
            </a:r>
            <a:r>
              <a:rPr lang="en-US" altLang="en-US" dirty="0"/>
              <a:t>	4</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4</a:t>
            </a:r>
            <a:r>
              <a:rPr lang="en-US" altLang="en-US" dirty="0"/>
              <a:t>	</a:t>
            </a:r>
            <a:r>
              <a:rPr lang="en-US" altLang="en-US" dirty="0">
                <a:solidFill>
                  <a:srgbClr val="000000"/>
                </a:solidFill>
              </a:rPr>
              <a:t>1</a:t>
            </a:r>
            <a:r>
              <a:rPr lang="en-US" altLang="en-US" dirty="0"/>
              <a:t>	5</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5	</a:t>
            </a:r>
            <a:r>
              <a:rPr lang="en-US" altLang="en-US" dirty="0"/>
              <a:t>5	2</a:t>
            </a:r>
          </a:p>
          <a:p>
            <a:pPr>
              <a:buFont typeface="Monotype Sorts" pitchFamily="-84" charset="2"/>
              <a:buNone/>
              <a:tabLst>
                <a:tab pos="1600200" algn="ctr"/>
                <a:tab pos="3251200" algn="ctr"/>
                <a:tab pos="5140325" algn="ctr"/>
              </a:tabLst>
            </a:pPr>
            <a:endParaRPr lang="en-US" altLang="en-US" baseline="-25000" dirty="0"/>
          </a:p>
          <a:p>
            <a:pPr>
              <a:tabLst>
                <a:tab pos="1600200" algn="ctr"/>
                <a:tab pos="3251200" algn="ctr"/>
                <a:tab pos="5140325" algn="ctr"/>
              </a:tabLst>
            </a:pPr>
            <a:r>
              <a:rPr lang="en-US" altLang="en-US" dirty="0"/>
              <a:t>Priority scheduling Gantt Chart</a:t>
            </a:r>
          </a:p>
          <a:p>
            <a:pPr>
              <a:tabLst>
                <a:tab pos="1600200" algn="ctr"/>
                <a:tab pos="3251200" algn="ctr"/>
                <a:tab pos="5140325" algn="ctr"/>
              </a:tabLst>
            </a:pPr>
            <a:endParaRPr lang="en-US" altLang="en-US" dirty="0"/>
          </a:p>
          <a:p>
            <a:pPr>
              <a:tabLst>
                <a:tab pos="1600200" algn="ctr"/>
                <a:tab pos="3251200" algn="ctr"/>
                <a:tab pos="5140325" algn="ctr"/>
              </a:tabLst>
            </a:pPr>
            <a:endParaRPr lang="en-US" altLang="en-US" dirty="0"/>
          </a:p>
          <a:p>
            <a:pPr>
              <a:tabLst>
                <a:tab pos="1600200" algn="ctr"/>
                <a:tab pos="3251200" algn="ctr"/>
                <a:tab pos="5140325" algn="ctr"/>
              </a:tabLst>
            </a:pPr>
            <a:endParaRPr lang="en-US" altLang="en-US" dirty="0"/>
          </a:p>
          <a:p>
            <a:pPr>
              <a:buFont typeface="Monotype Sorts" pitchFamily="-84" charset="2"/>
              <a:buNone/>
              <a:tabLst>
                <a:tab pos="1600200" algn="ctr"/>
                <a:tab pos="3251200" algn="ctr"/>
                <a:tab pos="5140325" algn="ctr"/>
              </a:tabLst>
            </a:pPr>
            <a:endParaRPr lang="en-US" altLang="en-US" dirty="0"/>
          </a:p>
          <a:p>
            <a:pPr>
              <a:tabLst>
                <a:tab pos="1600200" algn="ctr"/>
                <a:tab pos="3251200" algn="ctr"/>
                <a:tab pos="5140325" algn="ctr"/>
              </a:tabLst>
            </a:pPr>
            <a:r>
              <a:rPr lang="en-US" altLang="en-US" dirty="0"/>
              <a:t>Average waiting time = 8.2</a:t>
            </a:r>
            <a:endParaRPr lang="en-US" altLang="en-US" i="1" baseline="-25000" dirty="0"/>
          </a:p>
        </p:txBody>
      </p:sp>
      <p:pic>
        <p:nvPicPr>
          <p:cNvPr id="50179" name="Picture 1">
            <a:extLst>
              <a:ext uri="{FF2B5EF4-FFF2-40B4-BE49-F238E27FC236}">
                <a16:creationId xmlns:a16="http://schemas.microsoft.com/office/drawing/2014/main" id="{A77EE5E1-F152-4172-9935-567FC2AB99C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97050" y="4400550"/>
            <a:ext cx="646747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a:extLst>
              <a:ext uri="{FF2B5EF4-FFF2-40B4-BE49-F238E27FC236}">
                <a16:creationId xmlns:a16="http://schemas.microsoft.com/office/drawing/2014/main" id="{CDE24674-CB1D-4389-9B31-B04F87B0ABF8}"/>
              </a:ext>
            </a:extLst>
          </p:cNvPr>
          <p:cNvSpPr>
            <a:spLocks noGrp="1" noChangeArrowheads="1"/>
          </p:cNvSpPr>
          <p:nvPr>
            <p:ph type="title"/>
          </p:nvPr>
        </p:nvSpPr>
        <p:spPr>
          <a:xfrm>
            <a:off x="1452825" y="137006"/>
            <a:ext cx="7280275" cy="576262"/>
          </a:xfrm>
        </p:spPr>
        <p:txBody>
          <a:bodyPr/>
          <a:lstStyle/>
          <a:p>
            <a:pPr eaLnBrk="1" hangingPunct="1"/>
            <a:r>
              <a:rPr lang="en-US" altLang="en-US" dirty="0"/>
              <a:t>Priority Scheduling w/ Round-Robin</a:t>
            </a:r>
          </a:p>
        </p:txBody>
      </p:sp>
      <p:sp>
        <p:nvSpPr>
          <p:cNvPr id="52226" name="Rectangle 36">
            <a:extLst>
              <a:ext uri="{FF2B5EF4-FFF2-40B4-BE49-F238E27FC236}">
                <a16:creationId xmlns:a16="http://schemas.microsoft.com/office/drawing/2014/main" id="{2105BD44-B36B-488F-9B4A-6D230FFCC50A}"/>
              </a:ext>
            </a:extLst>
          </p:cNvPr>
          <p:cNvSpPr>
            <a:spLocks noGrp="1" noChangeArrowheads="1"/>
          </p:cNvSpPr>
          <p:nvPr>
            <p:ph type="body" idx="1"/>
          </p:nvPr>
        </p:nvSpPr>
        <p:spPr>
          <a:xfrm>
            <a:off x="806450" y="1142048"/>
            <a:ext cx="7675077" cy="4887912"/>
          </a:xfrm>
          <a:noFill/>
        </p:spPr>
        <p:txBody>
          <a:bodyPr/>
          <a:lstStyle/>
          <a:p>
            <a:pPr>
              <a:tabLst>
                <a:tab pos="1600200" algn="ctr"/>
                <a:tab pos="3251200" algn="ctr"/>
                <a:tab pos="5140325" algn="ctr"/>
              </a:tabLst>
            </a:pPr>
            <a:r>
              <a:rPr lang="en-US" altLang="en-US" dirty="0"/>
              <a:t>Run the process with the highest priority. Processes with the same priority run round-robin</a:t>
            </a:r>
          </a:p>
          <a:p>
            <a:pPr>
              <a:tabLst>
                <a:tab pos="1600200" algn="ctr"/>
                <a:tab pos="3251200" algn="ctr"/>
                <a:tab pos="5140325" algn="ctr"/>
              </a:tabLst>
            </a:pPr>
            <a:r>
              <a:rPr lang="en-US" altLang="en-US" dirty="0"/>
              <a:t>Example:</a:t>
            </a:r>
          </a:p>
          <a:p>
            <a:pPr>
              <a:buFont typeface="Monotype Sorts" pitchFamily="-84" charset="2"/>
              <a:buNone/>
              <a:tabLst>
                <a:tab pos="1600200" algn="ctr"/>
                <a:tab pos="3251200" algn="ctr"/>
                <a:tab pos="5140325" algn="ctr"/>
              </a:tabLst>
            </a:pPr>
            <a:r>
              <a:rPr lang="en-US" altLang="en-US" dirty="0"/>
              <a:t>                     </a:t>
            </a:r>
            <a:r>
              <a:rPr lang="en-US" altLang="en-US" u="sng" dirty="0"/>
              <a:t>Process</a:t>
            </a:r>
            <a:r>
              <a:rPr lang="en-US" altLang="en-US" u="sng" dirty="0">
                <a:solidFill>
                  <a:schemeClr val="bg1"/>
                </a:solidFill>
              </a:rPr>
              <a:t>	a   </a:t>
            </a:r>
            <a:r>
              <a:rPr lang="en-US" altLang="en-US" u="sng" dirty="0"/>
              <a:t>Burst Time</a:t>
            </a:r>
            <a:r>
              <a:rPr lang="en-US" altLang="en-US" dirty="0"/>
              <a:t>	</a:t>
            </a:r>
            <a:r>
              <a:rPr lang="en-US" altLang="en-US" u="sng" dirty="0"/>
              <a:t>Priority</a:t>
            </a:r>
            <a:endParaRPr lang="en-US" altLang="en-US" dirty="0"/>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1</a:t>
            </a:r>
            <a:r>
              <a:rPr lang="en-US" altLang="en-US" dirty="0"/>
              <a:t>	4	3</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2 	</a:t>
            </a:r>
            <a:r>
              <a:rPr lang="en-US" altLang="en-US" dirty="0">
                <a:solidFill>
                  <a:srgbClr val="000000"/>
                </a:solidFill>
              </a:rPr>
              <a:t>5</a:t>
            </a:r>
            <a:r>
              <a:rPr lang="en-US" altLang="en-US" dirty="0"/>
              <a:t>	2</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3</a:t>
            </a:r>
            <a:r>
              <a:rPr lang="en-US" altLang="en-US" dirty="0"/>
              <a:t>	</a:t>
            </a:r>
            <a:r>
              <a:rPr lang="en-US" altLang="en-US" dirty="0">
                <a:solidFill>
                  <a:srgbClr val="000000"/>
                </a:solidFill>
              </a:rPr>
              <a:t>8</a:t>
            </a:r>
            <a:r>
              <a:rPr lang="en-US" altLang="en-US" dirty="0"/>
              <a:t>	2</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4</a:t>
            </a:r>
            <a:r>
              <a:rPr lang="en-US" altLang="en-US" dirty="0"/>
              <a:t>	</a:t>
            </a:r>
            <a:r>
              <a:rPr lang="en-US" altLang="en-US" dirty="0">
                <a:solidFill>
                  <a:srgbClr val="000000"/>
                </a:solidFill>
              </a:rPr>
              <a:t>7</a:t>
            </a:r>
            <a:r>
              <a:rPr lang="en-US" altLang="en-US" dirty="0"/>
              <a:t>	1</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5	</a:t>
            </a:r>
            <a:r>
              <a:rPr lang="en-US" altLang="en-US" dirty="0"/>
              <a:t>3	3</a:t>
            </a:r>
            <a:endParaRPr lang="en-US" altLang="en-US" baseline="-25000" dirty="0"/>
          </a:p>
          <a:p>
            <a:pPr>
              <a:tabLst>
                <a:tab pos="1600200" algn="ctr"/>
                <a:tab pos="3251200" algn="ctr"/>
                <a:tab pos="5140325" algn="ctr"/>
              </a:tabLst>
            </a:pPr>
            <a:r>
              <a:rPr lang="en-US" altLang="en-US" dirty="0"/>
              <a:t>Gantt Chart with time quantum = 2</a:t>
            </a:r>
          </a:p>
          <a:p>
            <a:pPr>
              <a:tabLst>
                <a:tab pos="1600200" algn="ctr"/>
                <a:tab pos="3251200" algn="ctr"/>
                <a:tab pos="5140325" algn="ctr"/>
              </a:tabLst>
            </a:pPr>
            <a:endParaRPr lang="en-US" altLang="en-US" dirty="0"/>
          </a:p>
          <a:p>
            <a:pPr marL="0" indent="0">
              <a:buNone/>
              <a:tabLst>
                <a:tab pos="1600200" algn="ctr"/>
                <a:tab pos="3251200" algn="ctr"/>
                <a:tab pos="5140325" algn="ctr"/>
              </a:tabLst>
            </a:pPr>
            <a:endParaRPr lang="en-US" altLang="en-US" dirty="0"/>
          </a:p>
          <a:p>
            <a:pPr>
              <a:tabLst>
                <a:tab pos="1600200" algn="ctr"/>
                <a:tab pos="3251200" algn="ctr"/>
                <a:tab pos="5140325" algn="ctr"/>
              </a:tabLst>
            </a:pPr>
            <a:endParaRPr lang="en-US" altLang="en-US" dirty="0"/>
          </a:p>
          <a:p>
            <a:pPr>
              <a:buFont typeface="Monotype Sorts" pitchFamily="-84" charset="2"/>
              <a:buNone/>
              <a:tabLst>
                <a:tab pos="1600200" algn="ctr"/>
                <a:tab pos="3251200" algn="ctr"/>
                <a:tab pos="5140325" algn="ctr"/>
              </a:tabLst>
            </a:pPr>
            <a:endParaRPr lang="en-US" altLang="en-US" dirty="0"/>
          </a:p>
        </p:txBody>
      </p:sp>
      <p:pic>
        <p:nvPicPr>
          <p:cNvPr id="52227" name="Picture 2">
            <a:extLst>
              <a:ext uri="{FF2B5EF4-FFF2-40B4-BE49-F238E27FC236}">
                <a16:creationId xmlns:a16="http://schemas.microsoft.com/office/drawing/2014/main" id="{E776F08C-5E1F-44C8-AB6B-D21CDC72CD1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08480" y="4968240"/>
            <a:ext cx="6200925" cy="724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16952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AF43CD99-B0BB-4EB6-B798-512BB1BA6A01}"/>
              </a:ext>
            </a:extLst>
          </p:cNvPr>
          <p:cNvSpPr>
            <a:spLocks noGrp="1" noChangeArrowheads="1"/>
          </p:cNvSpPr>
          <p:nvPr>
            <p:ph type="title"/>
          </p:nvPr>
        </p:nvSpPr>
        <p:spPr>
          <a:xfrm>
            <a:off x="660400" y="181838"/>
            <a:ext cx="8026400" cy="576262"/>
          </a:xfrm>
        </p:spPr>
        <p:txBody>
          <a:bodyPr/>
          <a:lstStyle/>
          <a:p>
            <a:pPr eaLnBrk="1" hangingPunct="1"/>
            <a:r>
              <a:rPr lang="en-US" altLang="en-US" dirty="0"/>
              <a:t>Multilevel Queue</a:t>
            </a:r>
          </a:p>
        </p:txBody>
      </p:sp>
      <p:sp>
        <p:nvSpPr>
          <p:cNvPr id="57346" name="Rectangle 3">
            <a:extLst>
              <a:ext uri="{FF2B5EF4-FFF2-40B4-BE49-F238E27FC236}">
                <a16:creationId xmlns:a16="http://schemas.microsoft.com/office/drawing/2014/main" id="{ABB3FE17-4C94-4A31-A709-AB137253300C}"/>
              </a:ext>
            </a:extLst>
          </p:cNvPr>
          <p:cNvSpPr>
            <a:spLocks noGrp="1" noChangeArrowheads="1"/>
          </p:cNvSpPr>
          <p:nvPr>
            <p:ph type="body" idx="1"/>
          </p:nvPr>
        </p:nvSpPr>
        <p:spPr>
          <a:xfrm>
            <a:off x="830424" y="1144346"/>
            <a:ext cx="6973149" cy="4456354"/>
          </a:xfrm>
        </p:spPr>
        <p:txBody>
          <a:bodyPr/>
          <a:lstStyle/>
          <a:p>
            <a:r>
              <a:rPr lang="en-US" altLang="en-US" dirty="0"/>
              <a:t>The ready queue consists of multiple queues</a:t>
            </a:r>
          </a:p>
          <a:p>
            <a:r>
              <a:rPr lang="en-US" altLang="en-US" dirty="0"/>
              <a:t>Multilevel queue scheduler defined by the following parameters:</a:t>
            </a:r>
          </a:p>
          <a:p>
            <a:pPr lvl="1"/>
            <a:r>
              <a:rPr lang="en-US" altLang="en-US" dirty="0"/>
              <a:t>Number of queues</a:t>
            </a:r>
          </a:p>
          <a:p>
            <a:pPr lvl="1"/>
            <a:r>
              <a:rPr lang="en-US" altLang="en-US" dirty="0"/>
              <a:t>Scheduling algorithms for each queue</a:t>
            </a:r>
          </a:p>
          <a:p>
            <a:pPr lvl="1"/>
            <a:r>
              <a:rPr lang="en-US" altLang="en-US" dirty="0"/>
              <a:t>Method used to determine which queue a process will enter when that process needs service</a:t>
            </a:r>
          </a:p>
          <a:p>
            <a:pPr lvl="1"/>
            <a:r>
              <a:rPr lang="en-US" altLang="en-US" dirty="0"/>
              <a:t>Scheduling among the queues</a:t>
            </a:r>
          </a:p>
          <a:p>
            <a:endParaRPr lang="en-US" altLang="en-US" dirty="0"/>
          </a:p>
        </p:txBody>
      </p:sp>
    </p:spTree>
    <p:extLst>
      <p:ext uri="{BB962C8B-B14F-4D97-AF65-F5344CB8AC3E}">
        <p14:creationId xmlns:p14="http://schemas.microsoft.com/office/powerpoint/2010/main" val="32068400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a:extLst>
              <a:ext uri="{FF2B5EF4-FFF2-40B4-BE49-F238E27FC236}">
                <a16:creationId xmlns:a16="http://schemas.microsoft.com/office/drawing/2014/main" id="{1CD96B60-8A48-434B-B0B3-7D137B28C363}"/>
              </a:ext>
            </a:extLst>
          </p:cNvPr>
          <p:cNvSpPr>
            <a:spLocks noGrp="1" noChangeArrowheads="1"/>
          </p:cNvSpPr>
          <p:nvPr>
            <p:ph type="title"/>
          </p:nvPr>
        </p:nvSpPr>
        <p:spPr>
          <a:xfrm>
            <a:off x="973138" y="219305"/>
            <a:ext cx="7713662" cy="576262"/>
          </a:xfrm>
        </p:spPr>
        <p:txBody>
          <a:bodyPr/>
          <a:lstStyle/>
          <a:p>
            <a:pPr eaLnBrk="1" hangingPunct="1"/>
            <a:r>
              <a:rPr lang="en-US" altLang="en-US" dirty="0"/>
              <a:t>Multilevel Queue</a:t>
            </a:r>
          </a:p>
        </p:txBody>
      </p:sp>
      <p:sp>
        <p:nvSpPr>
          <p:cNvPr id="54274" name="Rectangle 3">
            <a:extLst>
              <a:ext uri="{FF2B5EF4-FFF2-40B4-BE49-F238E27FC236}">
                <a16:creationId xmlns:a16="http://schemas.microsoft.com/office/drawing/2014/main" id="{1C367D1A-7DE2-4C9D-8F9F-8D980F3D95B0}"/>
              </a:ext>
            </a:extLst>
          </p:cNvPr>
          <p:cNvSpPr>
            <a:spLocks noGrp="1" noChangeArrowheads="1"/>
          </p:cNvSpPr>
          <p:nvPr>
            <p:ph type="body" idx="1"/>
          </p:nvPr>
        </p:nvSpPr>
        <p:spPr>
          <a:xfrm>
            <a:off x="811763" y="1068388"/>
            <a:ext cx="7570237" cy="5221287"/>
          </a:xfrm>
        </p:spPr>
        <p:txBody>
          <a:bodyPr/>
          <a:lstStyle/>
          <a:p>
            <a:r>
              <a:rPr lang="en-US" altLang="en-US" dirty="0"/>
              <a:t>With priority scheduling, have separate queues for each priority.</a:t>
            </a:r>
          </a:p>
          <a:p>
            <a:r>
              <a:rPr lang="en-US" altLang="en-US" dirty="0"/>
              <a:t>Schedule the process in the highest-priority queue!</a:t>
            </a:r>
          </a:p>
        </p:txBody>
      </p:sp>
      <p:pic>
        <p:nvPicPr>
          <p:cNvPr id="54275" name="Picture 1">
            <a:extLst>
              <a:ext uri="{FF2B5EF4-FFF2-40B4-BE49-F238E27FC236}">
                <a16:creationId xmlns:a16="http://schemas.microsoft.com/office/drawing/2014/main" id="{B29FEE3D-3750-4508-92A3-9B9E46FECE1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76575" y="2108200"/>
            <a:ext cx="3073400" cy="339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a:extLst>
              <a:ext uri="{FF2B5EF4-FFF2-40B4-BE49-F238E27FC236}">
                <a16:creationId xmlns:a16="http://schemas.microsoft.com/office/drawing/2014/main" id="{BA2D33B9-5D6A-48BD-BC85-C1B098FA91BE}"/>
              </a:ext>
            </a:extLst>
          </p:cNvPr>
          <p:cNvSpPr>
            <a:spLocks noGrp="1"/>
          </p:cNvSpPr>
          <p:nvPr>
            <p:ph type="title"/>
          </p:nvPr>
        </p:nvSpPr>
        <p:spPr>
          <a:xfrm>
            <a:off x="457200" y="222868"/>
            <a:ext cx="8229600" cy="576262"/>
          </a:xfrm>
        </p:spPr>
        <p:txBody>
          <a:bodyPr/>
          <a:lstStyle/>
          <a:p>
            <a:pPr eaLnBrk="1" hangingPunct="1"/>
            <a:r>
              <a:rPr lang="en-US" altLang="en-US" dirty="0"/>
              <a:t>Objectives</a:t>
            </a:r>
          </a:p>
        </p:txBody>
      </p:sp>
      <p:sp>
        <p:nvSpPr>
          <p:cNvPr id="9218" name="Content Placeholder 2">
            <a:extLst>
              <a:ext uri="{FF2B5EF4-FFF2-40B4-BE49-F238E27FC236}">
                <a16:creationId xmlns:a16="http://schemas.microsoft.com/office/drawing/2014/main" id="{3DAC903C-4247-4B47-AD8D-48C1A580FDF4}"/>
              </a:ext>
            </a:extLst>
          </p:cNvPr>
          <p:cNvSpPr>
            <a:spLocks noGrp="1"/>
          </p:cNvSpPr>
          <p:nvPr>
            <p:ph idx="1"/>
          </p:nvPr>
        </p:nvSpPr>
        <p:spPr>
          <a:xfrm>
            <a:off x="852840" y="1233489"/>
            <a:ext cx="7575863" cy="4400395"/>
          </a:xfrm>
        </p:spPr>
        <p:txBody>
          <a:bodyPr/>
          <a:lstStyle/>
          <a:p>
            <a:r>
              <a:rPr lang="en-US" altLang="en-US" dirty="0"/>
              <a:t>Describe various CPU scheduling algorithms</a:t>
            </a:r>
          </a:p>
          <a:p>
            <a:r>
              <a:rPr lang="en-US" altLang="en-US" dirty="0"/>
              <a:t>Assess CPU scheduling algorithms based on scheduling criteria</a:t>
            </a:r>
          </a:p>
          <a:p>
            <a:r>
              <a:rPr lang="en-US" altLang="en-US" dirty="0"/>
              <a:t>Explain the issues related to multiprocessor and multicore scheduling</a:t>
            </a:r>
          </a:p>
          <a:p>
            <a:r>
              <a:rPr lang="en-US" altLang="en-US" dirty="0"/>
              <a:t>Describe various real-time scheduling algorithms</a:t>
            </a:r>
          </a:p>
          <a:p>
            <a:r>
              <a:rPr lang="en-US" altLang="en-US" dirty="0"/>
              <a:t>Describe the scheduling algorithms used in the Windows, Linux, and Solaris operating systems</a:t>
            </a:r>
          </a:p>
          <a:p>
            <a:r>
              <a:rPr lang="en-US" altLang="en-US" dirty="0"/>
              <a:t>Apply modeling and simulations to evaluate CPU scheduling algorithms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a:extLst>
              <a:ext uri="{FF2B5EF4-FFF2-40B4-BE49-F238E27FC236}">
                <a16:creationId xmlns:a16="http://schemas.microsoft.com/office/drawing/2014/main" id="{6F1CB462-9D7D-4499-AF00-7FB8FBEF7A03}"/>
              </a:ext>
            </a:extLst>
          </p:cNvPr>
          <p:cNvSpPr>
            <a:spLocks noGrp="1"/>
          </p:cNvSpPr>
          <p:nvPr>
            <p:ph type="title"/>
          </p:nvPr>
        </p:nvSpPr>
        <p:spPr>
          <a:xfrm>
            <a:off x="890429" y="215191"/>
            <a:ext cx="7880350" cy="576262"/>
          </a:xfrm>
        </p:spPr>
        <p:txBody>
          <a:bodyPr/>
          <a:lstStyle/>
          <a:p>
            <a:r>
              <a:rPr lang="en-US" altLang="en-US" dirty="0"/>
              <a:t>Multilevel Queue</a:t>
            </a:r>
          </a:p>
        </p:txBody>
      </p:sp>
      <p:sp>
        <p:nvSpPr>
          <p:cNvPr id="56322" name="Content Placeholder 2">
            <a:extLst>
              <a:ext uri="{FF2B5EF4-FFF2-40B4-BE49-F238E27FC236}">
                <a16:creationId xmlns:a16="http://schemas.microsoft.com/office/drawing/2014/main" id="{0F152084-C4F7-4F98-AC9A-7299EF5D225F}"/>
              </a:ext>
            </a:extLst>
          </p:cNvPr>
          <p:cNvSpPr>
            <a:spLocks noGrp="1"/>
          </p:cNvSpPr>
          <p:nvPr>
            <p:ph idx="1"/>
          </p:nvPr>
        </p:nvSpPr>
        <p:spPr/>
        <p:txBody>
          <a:bodyPr/>
          <a:lstStyle/>
          <a:p>
            <a:r>
              <a:rPr lang="en-US" altLang="en-US"/>
              <a:t>Prioritization based upon process type</a:t>
            </a:r>
          </a:p>
        </p:txBody>
      </p:sp>
      <p:pic>
        <p:nvPicPr>
          <p:cNvPr id="56323" name="Picture 3">
            <a:extLst>
              <a:ext uri="{FF2B5EF4-FFF2-40B4-BE49-F238E27FC236}">
                <a16:creationId xmlns:a16="http://schemas.microsoft.com/office/drawing/2014/main" id="{E45EDF43-47DE-4E7F-B77E-5ED79D91AC0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135188"/>
            <a:ext cx="5583238" cy="297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AF43CD99-B0BB-4EB6-B798-512BB1BA6A01}"/>
              </a:ext>
            </a:extLst>
          </p:cNvPr>
          <p:cNvSpPr>
            <a:spLocks noGrp="1" noChangeArrowheads="1"/>
          </p:cNvSpPr>
          <p:nvPr>
            <p:ph type="title"/>
          </p:nvPr>
        </p:nvSpPr>
        <p:spPr>
          <a:xfrm>
            <a:off x="660400" y="181838"/>
            <a:ext cx="8026400" cy="576262"/>
          </a:xfrm>
        </p:spPr>
        <p:txBody>
          <a:bodyPr/>
          <a:lstStyle/>
          <a:p>
            <a:pPr eaLnBrk="1" hangingPunct="1"/>
            <a:r>
              <a:rPr lang="en-US" altLang="en-US" dirty="0"/>
              <a:t>Multilevel Feedback Queue</a:t>
            </a:r>
          </a:p>
        </p:txBody>
      </p:sp>
      <p:sp>
        <p:nvSpPr>
          <p:cNvPr id="57346" name="Rectangle 3">
            <a:extLst>
              <a:ext uri="{FF2B5EF4-FFF2-40B4-BE49-F238E27FC236}">
                <a16:creationId xmlns:a16="http://schemas.microsoft.com/office/drawing/2014/main" id="{ABB3FE17-4C94-4A31-A709-AB137253300C}"/>
              </a:ext>
            </a:extLst>
          </p:cNvPr>
          <p:cNvSpPr>
            <a:spLocks noGrp="1" noChangeArrowheads="1"/>
          </p:cNvSpPr>
          <p:nvPr>
            <p:ph type="body" idx="1"/>
          </p:nvPr>
        </p:nvSpPr>
        <p:spPr>
          <a:xfrm>
            <a:off x="830424" y="1144346"/>
            <a:ext cx="7341303" cy="4399927"/>
          </a:xfrm>
        </p:spPr>
        <p:txBody>
          <a:bodyPr/>
          <a:lstStyle/>
          <a:p>
            <a:r>
              <a:rPr lang="en-US" altLang="en-US" dirty="0"/>
              <a:t>A process can move between the various queues.</a:t>
            </a:r>
          </a:p>
          <a:p>
            <a:r>
              <a:rPr lang="en-US" altLang="en-US" dirty="0"/>
              <a:t>Multilevel-feedback-queue scheduler defined by the following parameters:</a:t>
            </a:r>
          </a:p>
          <a:p>
            <a:pPr lvl="1"/>
            <a:r>
              <a:rPr lang="en-US" altLang="en-US" dirty="0"/>
              <a:t>Number of queues</a:t>
            </a:r>
          </a:p>
          <a:p>
            <a:pPr lvl="1"/>
            <a:r>
              <a:rPr lang="en-US" altLang="en-US" dirty="0"/>
              <a:t>Scheduling algorithms for each queue</a:t>
            </a:r>
          </a:p>
          <a:p>
            <a:pPr lvl="1"/>
            <a:r>
              <a:rPr lang="en-US" altLang="en-US" dirty="0"/>
              <a:t>Method used to determine when to upgrade a process</a:t>
            </a:r>
          </a:p>
          <a:p>
            <a:pPr lvl="1"/>
            <a:r>
              <a:rPr lang="en-US" altLang="en-US" dirty="0"/>
              <a:t>Method used to determine when to demote a process</a:t>
            </a:r>
          </a:p>
          <a:p>
            <a:pPr lvl="1"/>
            <a:r>
              <a:rPr lang="en-US" altLang="en-US" dirty="0"/>
              <a:t>Method used to determine which queue a process will enter when that process needs service</a:t>
            </a:r>
          </a:p>
          <a:p>
            <a:r>
              <a:rPr lang="en-US" altLang="en-US" dirty="0"/>
              <a:t>Aging can be implemented using multilevel feedback queue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4CCD566E-DD44-408E-84CD-E9F177C9548D}"/>
              </a:ext>
            </a:extLst>
          </p:cNvPr>
          <p:cNvSpPr>
            <a:spLocks noGrp="1" noChangeArrowheads="1"/>
          </p:cNvSpPr>
          <p:nvPr>
            <p:ph type="title"/>
          </p:nvPr>
        </p:nvSpPr>
        <p:spPr>
          <a:xfrm>
            <a:off x="1238137" y="42179"/>
            <a:ext cx="8186349" cy="679450"/>
          </a:xfrm>
        </p:spPr>
        <p:txBody>
          <a:bodyPr/>
          <a:lstStyle/>
          <a:p>
            <a:pPr eaLnBrk="1" hangingPunct="1"/>
            <a:r>
              <a:rPr lang="en-US" altLang="en-US" dirty="0"/>
              <a:t>Example of Multilevel Feedback Queue</a:t>
            </a:r>
          </a:p>
        </p:txBody>
      </p:sp>
      <p:sp>
        <p:nvSpPr>
          <p:cNvPr id="59394" name="Rectangle 3">
            <a:extLst>
              <a:ext uri="{FF2B5EF4-FFF2-40B4-BE49-F238E27FC236}">
                <a16:creationId xmlns:a16="http://schemas.microsoft.com/office/drawing/2014/main" id="{613E5F61-646B-48FF-83DC-0216A8F01A46}"/>
              </a:ext>
            </a:extLst>
          </p:cNvPr>
          <p:cNvSpPr>
            <a:spLocks noGrp="1" noChangeArrowheads="1"/>
          </p:cNvSpPr>
          <p:nvPr>
            <p:ph type="body" idx="1"/>
          </p:nvPr>
        </p:nvSpPr>
        <p:spPr>
          <a:xfrm>
            <a:off x="806449" y="1101013"/>
            <a:ext cx="4742319" cy="4663180"/>
          </a:xfrm>
        </p:spPr>
        <p:txBody>
          <a:bodyPr/>
          <a:lstStyle/>
          <a:p>
            <a:r>
              <a:rPr lang="en-US" altLang="en-US" dirty="0"/>
              <a:t>Three queues: </a:t>
            </a:r>
          </a:p>
          <a:p>
            <a:pPr lvl="1"/>
            <a:r>
              <a:rPr lang="en-US" altLang="en-US" sz="1600" i="1" dirty="0"/>
              <a:t>Q</a:t>
            </a:r>
            <a:r>
              <a:rPr lang="en-US" altLang="en-US" sz="1600" baseline="-25000" dirty="0"/>
              <a:t>0</a:t>
            </a:r>
            <a:r>
              <a:rPr lang="en-US" altLang="en-US" sz="1600" dirty="0"/>
              <a:t> – RR with time quantum 8 milliseconds</a:t>
            </a:r>
          </a:p>
          <a:p>
            <a:pPr lvl="1"/>
            <a:r>
              <a:rPr lang="en-US" altLang="en-US" sz="1600" i="1" dirty="0"/>
              <a:t>Q</a:t>
            </a:r>
            <a:r>
              <a:rPr lang="en-US" altLang="en-US" sz="1600" baseline="-25000" dirty="0"/>
              <a:t>1</a:t>
            </a:r>
            <a:r>
              <a:rPr lang="en-US" altLang="en-US" sz="1600" dirty="0"/>
              <a:t> – RR time quantum 16 milliseconds</a:t>
            </a:r>
          </a:p>
          <a:p>
            <a:pPr lvl="1"/>
            <a:r>
              <a:rPr lang="en-US" altLang="en-US" sz="1600" i="1" dirty="0"/>
              <a:t>Q</a:t>
            </a:r>
            <a:r>
              <a:rPr lang="en-US" altLang="en-US" sz="1600" baseline="-25000" dirty="0"/>
              <a:t>2</a:t>
            </a:r>
            <a:r>
              <a:rPr lang="en-US" altLang="en-US" sz="1600" dirty="0"/>
              <a:t> – FCFS</a:t>
            </a:r>
            <a:endParaRPr lang="en-US" altLang="en-US" sz="1400" dirty="0"/>
          </a:p>
          <a:p>
            <a:r>
              <a:rPr lang="en-US" altLang="en-US" dirty="0"/>
              <a:t>Scheduling</a:t>
            </a:r>
          </a:p>
          <a:p>
            <a:pPr lvl="1"/>
            <a:r>
              <a:rPr lang="en-US" altLang="en-US" sz="1600" dirty="0"/>
              <a:t>A new process enters queue </a:t>
            </a:r>
            <a:r>
              <a:rPr lang="en-US" altLang="en-US" sz="1600" i="1" dirty="0"/>
              <a:t>Q</a:t>
            </a:r>
            <a:r>
              <a:rPr lang="en-US" altLang="en-US" sz="1600" i="1" baseline="-25000" dirty="0"/>
              <a:t>0</a:t>
            </a:r>
            <a:r>
              <a:rPr lang="en-US" altLang="en-US" sz="1600" i="1" dirty="0"/>
              <a:t> </a:t>
            </a:r>
            <a:r>
              <a:rPr lang="en-US" altLang="en-US" sz="1600" dirty="0"/>
              <a:t>which is served</a:t>
            </a:r>
            <a:r>
              <a:rPr lang="en-US" altLang="en-US" sz="1600" i="1" dirty="0"/>
              <a:t> </a:t>
            </a:r>
            <a:r>
              <a:rPr lang="en-US" altLang="en-US" sz="1600" dirty="0"/>
              <a:t>in</a:t>
            </a:r>
            <a:r>
              <a:rPr lang="en-US" altLang="en-US" sz="1600" i="1" dirty="0"/>
              <a:t> </a:t>
            </a:r>
            <a:r>
              <a:rPr lang="en-US" altLang="en-US" sz="1600" dirty="0"/>
              <a:t>RR</a:t>
            </a:r>
          </a:p>
          <a:p>
            <a:pPr lvl="2"/>
            <a:r>
              <a:rPr lang="en-US" altLang="en-US" sz="1400" dirty="0"/>
              <a:t>When it gains CPU, the process receives 8 milliseconds</a:t>
            </a:r>
          </a:p>
          <a:p>
            <a:pPr lvl="2"/>
            <a:r>
              <a:rPr lang="en-US" altLang="en-US" sz="1400" dirty="0"/>
              <a:t>If it does not finish in 8 milliseconds, the process  is moved to queue </a:t>
            </a:r>
            <a:r>
              <a:rPr lang="en-US" altLang="en-US" sz="1400" i="1" dirty="0"/>
              <a:t>Q</a:t>
            </a:r>
            <a:r>
              <a:rPr lang="en-US" altLang="en-US" sz="1400" baseline="-25000" dirty="0"/>
              <a:t>1</a:t>
            </a:r>
            <a:endParaRPr lang="en-US" altLang="en-US" sz="1400" dirty="0"/>
          </a:p>
          <a:p>
            <a:pPr lvl="1"/>
            <a:r>
              <a:rPr lang="en-US" altLang="en-US" sz="1600" dirty="0"/>
              <a:t>At </a:t>
            </a:r>
            <a:r>
              <a:rPr lang="en-US" altLang="en-US" sz="1600" i="1" dirty="0"/>
              <a:t>Q</a:t>
            </a:r>
            <a:r>
              <a:rPr lang="en-US" altLang="en-US" sz="1600" baseline="-25000" dirty="0"/>
              <a:t>1</a:t>
            </a:r>
            <a:r>
              <a:rPr lang="en-US" altLang="en-US" sz="1600" dirty="0"/>
              <a:t> job is again served in RR and receives 16 additional milliseconds</a:t>
            </a:r>
          </a:p>
          <a:p>
            <a:pPr lvl="2"/>
            <a:r>
              <a:rPr lang="en-US" altLang="en-US" sz="1400" dirty="0"/>
              <a:t>If it still does not complete, it is preempted and moved to queue </a:t>
            </a:r>
            <a:r>
              <a:rPr lang="en-US" altLang="en-US" sz="1400" i="1" dirty="0"/>
              <a:t>Q</a:t>
            </a:r>
            <a:r>
              <a:rPr lang="en-US" altLang="en-US" sz="1400" baseline="-25000" dirty="0"/>
              <a:t>2</a:t>
            </a:r>
            <a:endParaRPr lang="en-US" altLang="en-US" sz="1400" dirty="0"/>
          </a:p>
        </p:txBody>
      </p:sp>
      <p:pic>
        <p:nvPicPr>
          <p:cNvPr id="59395" name="Picture 1">
            <a:extLst>
              <a:ext uri="{FF2B5EF4-FFF2-40B4-BE49-F238E27FC236}">
                <a16:creationId xmlns:a16="http://schemas.microsoft.com/office/drawing/2014/main" id="{BE9B9DB7-2D01-4469-B225-66245C9CC07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48769" y="2673752"/>
            <a:ext cx="3344406" cy="2031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26471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2">
            <a:extLst>
              <a:ext uri="{FF2B5EF4-FFF2-40B4-BE49-F238E27FC236}">
                <a16:creationId xmlns:a16="http://schemas.microsoft.com/office/drawing/2014/main" id="{E181A9CF-D82A-47BC-AB9C-DC9AFB414DC6}"/>
              </a:ext>
            </a:extLst>
          </p:cNvPr>
          <p:cNvSpPr>
            <a:spLocks noGrp="1" noChangeArrowheads="1"/>
          </p:cNvSpPr>
          <p:nvPr>
            <p:ph type="title"/>
          </p:nvPr>
        </p:nvSpPr>
        <p:spPr>
          <a:xfrm>
            <a:off x="1138238" y="142417"/>
            <a:ext cx="7548562" cy="576262"/>
          </a:xfrm>
        </p:spPr>
        <p:txBody>
          <a:bodyPr/>
          <a:lstStyle/>
          <a:p>
            <a:pPr eaLnBrk="1" hangingPunct="1"/>
            <a:r>
              <a:rPr lang="en-US" altLang="en-US" dirty="0"/>
              <a:t>Operating System Examples</a:t>
            </a:r>
          </a:p>
        </p:txBody>
      </p:sp>
      <p:sp>
        <p:nvSpPr>
          <p:cNvPr id="108546" name="Rectangle 3">
            <a:extLst>
              <a:ext uri="{FF2B5EF4-FFF2-40B4-BE49-F238E27FC236}">
                <a16:creationId xmlns:a16="http://schemas.microsoft.com/office/drawing/2014/main" id="{70A19F9C-142A-4E79-B8AA-6FCF25AA622F}"/>
              </a:ext>
            </a:extLst>
          </p:cNvPr>
          <p:cNvSpPr>
            <a:spLocks noGrp="1" noChangeArrowheads="1"/>
          </p:cNvSpPr>
          <p:nvPr>
            <p:ph type="body" idx="1"/>
          </p:nvPr>
        </p:nvSpPr>
        <p:spPr>
          <a:xfrm>
            <a:off x="849086" y="1109663"/>
            <a:ext cx="6750277" cy="3508375"/>
          </a:xfrm>
        </p:spPr>
        <p:txBody>
          <a:bodyPr/>
          <a:lstStyle/>
          <a:p>
            <a:r>
              <a:rPr lang="en-US" altLang="en-US" dirty="0"/>
              <a:t>Linux scheduling</a:t>
            </a:r>
          </a:p>
          <a:p>
            <a:pPr marL="0" indent="0">
              <a:buNone/>
            </a:pPr>
            <a:endParaRPr lang="en-US"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9FAAB-AC2D-4097-4230-2001910E2FED}"/>
              </a:ext>
            </a:extLst>
          </p:cNvPr>
          <p:cNvSpPr>
            <a:spLocks noGrp="1"/>
          </p:cNvSpPr>
          <p:nvPr>
            <p:ph type="title"/>
          </p:nvPr>
        </p:nvSpPr>
        <p:spPr/>
        <p:txBody>
          <a:bodyPr/>
          <a:lstStyle/>
          <a:p>
            <a:r>
              <a:rPr lang="en-US" dirty="0"/>
              <a:t>Linux O(1) Scheduler</a:t>
            </a:r>
          </a:p>
        </p:txBody>
      </p:sp>
      <p:sp>
        <p:nvSpPr>
          <p:cNvPr id="3" name="Content Placeholder 2">
            <a:extLst>
              <a:ext uri="{FF2B5EF4-FFF2-40B4-BE49-F238E27FC236}">
                <a16:creationId xmlns:a16="http://schemas.microsoft.com/office/drawing/2014/main" id="{E3CAA7B1-9977-F9CB-A0DA-7CE67926F542}"/>
              </a:ext>
            </a:extLst>
          </p:cNvPr>
          <p:cNvSpPr>
            <a:spLocks noGrp="1"/>
          </p:cNvSpPr>
          <p:nvPr>
            <p:ph idx="1"/>
          </p:nvPr>
        </p:nvSpPr>
        <p:spPr/>
        <p:txBody>
          <a:bodyPr>
            <a:normAutofit/>
          </a:bodyPr>
          <a:lstStyle/>
          <a:p>
            <a:r>
              <a:rPr lang="en-US" dirty="0"/>
              <a:t>Release with version 2.5 of the kernel</a:t>
            </a:r>
          </a:p>
          <a:p>
            <a:pPr lvl="1"/>
            <a:r>
              <a:rPr lang="en-US" dirty="0"/>
              <a:t>that </a:t>
            </a:r>
            <a:r>
              <a:rPr lang="en-US" dirty="0">
                <a:solidFill>
                  <a:srgbClr val="FF0000"/>
                </a:solidFill>
              </a:rPr>
              <a:t>ran in constant time regardless of the number of tasks in the system</a:t>
            </a:r>
            <a:r>
              <a:rPr lang="en-US" dirty="0"/>
              <a:t>. </a:t>
            </a:r>
          </a:p>
          <a:p>
            <a:r>
              <a:rPr lang="en-US" dirty="0"/>
              <a:t>The O(1) scheduler also provided increased support for SMP systems, including </a:t>
            </a:r>
            <a:r>
              <a:rPr lang="en-US" dirty="0">
                <a:solidFill>
                  <a:srgbClr val="00B050"/>
                </a:solidFill>
              </a:rPr>
              <a:t>processor affinity</a:t>
            </a:r>
            <a:r>
              <a:rPr lang="en-US" dirty="0"/>
              <a:t> and </a:t>
            </a:r>
            <a:r>
              <a:rPr lang="en-US" dirty="0">
                <a:solidFill>
                  <a:srgbClr val="7030A0"/>
                </a:solidFill>
              </a:rPr>
              <a:t>load balancing between processors</a:t>
            </a:r>
            <a:r>
              <a:rPr lang="en-US" dirty="0"/>
              <a:t>.</a:t>
            </a:r>
          </a:p>
          <a:p>
            <a:r>
              <a:rPr lang="en-US" dirty="0"/>
              <a:t>In practice, the O(1) scheduler delivered </a:t>
            </a:r>
            <a:r>
              <a:rPr lang="en-US" dirty="0">
                <a:solidFill>
                  <a:srgbClr val="FF0000"/>
                </a:solidFill>
              </a:rPr>
              <a:t>excellent performance on SMP systems</a:t>
            </a:r>
            <a:r>
              <a:rPr lang="en-US" dirty="0"/>
              <a:t>, </a:t>
            </a:r>
          </a:p>
          <a:p>
            <a:r>
              <a:rPr lang="en-US" dirty="0"/>
              <a:t>However, it led to </a:t>
            </a:r>
            <a:r>
              <a:rPr lang="en-US" dirty="0">
                <a:solidFill>
                  <a:srgbClr val="FF0000"/>
                </a:solidFill>
              </a:rPr>
              <a:t>poor response times for the interactive processes</a:t>
            </a:r>
            <a:r>
              <a:rPr lang="en-US" dirty="0"/>
              <a:t> that are common on many desktop computer systems. </a:t>
            </a:r>
          </a:p>
        </p:txBody>
      </p:sp>
      <p:sp>
        <p:nvSpPr>
          <p:cNvPr id="4" name="Slide Number Placeholder 3">
            <a:extLst>
              <a:ext uri="{FF2B5EF4-FFF2-40B4-BE49-F238E27FC236}">
                <a16:creationId xmlns:a16="http://schemas.microsoft.com/office/drawing/2014/main" id="{3DEBBB34-56E0-2C63-2185-7C55B182335F}"/>
              </a:ext>
            </a:extLst>
          </p:cNvPr>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3B9EA5-CE9A-4950-A80C-5ADF06B45BB8}" type="slidenum">
              <a:rPr lang="en-US" smtClean="0"/>
              <a:pPr/>
              <a:t>34</a:t>
            </a:fld>
            <a:endParaRPr lang="en-US" dirty="0"/>
          </a:p>
        </p:txBody>
      </p:sp>
    </p:spTree>
    <p:extLst>
      <p:ext uri="{BB962C8B-B14F-4D97-AF65-F5344CB8AC3E}">
        <p14:creationId xmlns:p14="http://schemas.microsoft.com/office/powerpoint/2010/main" val="1552095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8889A-2D76-95DB-AD37-28F16DCB7A6E}"/>
              </a:ext>
            </a:extLst>
          </p:cNvPr>
          <p:cNvSpPr>
            <a:spLocks noGrp="1"/>
          </p:cNvSpPr>
          <p:nvPr>
            <p:ph type="title"/>
          </p:nvPr>
        </p:nvSpPr>
        <p:spPr>
          <a:xfrm>
            <a:off x="457200" y="274638"/>
            <a:ext cx="8229600" cy="754062"/>
          </a:xfrm>
        </p:spPr>
        <p:txBody>
          <a:bodyPr>
            <a:normAutofit/>
          </a:bodyPr>
          <a:lstStyle/>
          <a:p>
            <a:r>
              <a:rPr lang="en-US" dirty="0"/>
              <a:t>Completely Fair Scheduler (CFS)</a:t>
            </a:r>
          </a:p>
        </p:txBody>
      </p:sp>
      <p:sp>
        <p:nvSpPr>
          <p:cNvPr id="3" name="Content Placeholder 2">
            <a:extLst>
              <a:ext uri="{FF2B5EF4-FFF2-40B4-BE49-F238E27FC236}">
                <a16:creationId xmlns:a16="http://schemas.microsoft.com/office/drawing/2014/main" id="{4F8CF76A-AE42-A5D6-F658-4B1F06D982CA}"/>
              </a:ext>
            </a:extLst>
          </p:cNvPr>
          <p:cNvSpPr>
            <a:spLocks noGrp="1"/>
          </p:cNvSpPr>
          <p:nvPr>
            <p:ph idx="1"/>
          </p:nvPr>
        </p:nvSpPr>
        <p:spPr>
          <a:xfrm>
            <a:off x="457200" y="1300162"/>
            <a:ext cx="8229600" cy="5176838"/>
          </a:xfrm>
        </p:spPr>
        <p:txBody>
          <a:bodyPr>
            <a:normAutofit/>
          </a:bodyPr>
          <a:lstStyle/>
          <a:p>
            <a:r>
              <a:rPr lang="en-US" dirty="0"/>
              <a:t>Scheduling is based on </a:t>
            </a:r>
            <a:r>
              <a:rPr lang="en-US" dirty="0">
                <a:solidFill>
                  <a:srgbClr val="FF0000"/>
                </a:solidFill>
              </a:rPr>
              <a:t>scheduling classes</a:t>
            </a:r>
            <a:r>
              <a:rPr lang="en-US" dirty="0"/>
              <a:t>. </a:t>
            </a:r>
          </a:p>
          <a:p>
            <a:pPr lvl="1"/>
            <a:r>
              <a:rPr lang="en-US" dirty="0">
                <a:solidFill>
                  <a:srgbClr val="FF0000"/>
                </a:solidFill>
              </a:rPr>
              <a:t>Each class </a:t>
            </a:r>
            <a:r>
              <a:rPr lang="en-US" dirty="0"/>
              <a:t>assigned a </a:t>
            </a:r>
            <a:r>
              <a:rPr lang="en-US" dirty="0">
                <a:solidFill>
                  <a:srgbClr val="FF0000"/>
                </a:solidFill>
              </a:rPr>
              <a:t>specific priority</a:t>
            </a:r>
            <a:r>
              <a:rPr lang="en-US" dirty="0"/>
              <a:t>. </a:t>
            </a:r>
          </a:p>
          <a:p>
            <a:pPr lvl="1"/>
            <a:r>
              <a:rPr lang="en-US" dirty="0"/>
              <a:t>Kernel can use different scheduling algorithms for each class based on the needs of the system and its processes. </a:t>
            </a:r>
          </a:p>
          <a:p>
            <a:pPr lvl="2"/>
            <a:r>
              <a:rPr lang="en-US" dirty="0"/>
              <a:t>Scheduling criteria? Linux server vs Linux on mobile device.</a:t>
            </a:r>
          </a:p>
          <a:p>
            <a:endParaRPr lang="en-US" dirty="0">
              <a:solidFill>
                <a:srgbClr val="FF0000"/>
              </a:solidFill>
            </a:endParaRPr>
          </a:p>
          <a:p>
            <a:r>
              <a:rPr lang="en-US" dirty="0">
                <a:solidFill>
                  <a:srgbClr val="FF0000"/>
                </a:solidFill>
              </a:rPr>
              <a:t>Next task</a:t>
            </a:r>
            <a:r>
              <a:rPr lang="en-US" dirty="0"/>
              <a:t>: scheduler selects the highest-priority task belonging to the highest-priority scheduling class. </a:t>
            </a:r>
          </a:p>
          <a:p>
            <a:endParaRPr lang="en-US" dirty="0"/>
          </a:p>
          <a:p>
            <a:r>
              <a:rPr lang="en-US" dirty="0"/>
              <a:t>Standard Linux kernels implement two scheduling classes (adding new classes are possible): </a:t>
            </a:r>
          </a:p>
          <a:p>
            <a:pPr lvl="1"/>
            <a:r>
              <a:rPr lang="en-US" dirty="0"/>
              <a:t>(1) a default scheduling class using the CFS scheduling algorithm and </a:t>
            </a:r>
          </a:p>
          <a:p>
            <a:pPr lvl="1"/>
            <a:r>
              <a:rPr lang="en-US" dirty="0"/>
              <a:t>(2) a real-time scheduling class. </a:t>
            </a:r>
          </a:p>
        </p:txBody>
      </p:sp>
      <p:sp>
        <p:nvSpPr>
          <p:cNvPr id="4" name="Slide Number Placeholder 3">
            <a:extLst>
              <a:ext uri="{FF2B5EF4-FFF2-40B4-BE49-F238E27FC236}">
                <a16:creationId xmlns:a16="http://schemas.microsoft.com/office/drawing/2014/main" id="{5DDF381B-E619-2742-47E7-074138218DEE}"/>
              </a:ext>
            </a:extLst>
          </p:cNvPr>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3B9EA5-CE9A-4950-A80C-5ADF06B45BB8}" type="slidenum">
              <a:rPr lang="en-US" smtClean="0"/>
              <a:pPr/>
              <a:t>35</a:t>
            </a:fld>
            <a:endParaRPr lang="en-US" dirty="0"/>
          </a:p>
        </p:txBody>
      </p:sp>
      <p:sp>
        <p:nvSpPr>
          <p:cNvPr id="5" name="TextBox 4">
            <a:extLst>
              <a:ext uri="{FF2B5EF4-FFF2-40B4-BE49-F238E27FC236}">
                <a16:creationId xmlns:a16="http://schemas.microsoft.com/office/drawing/2014/main" id="{08F5B79F-58B7-441C-FF5A-556AD8787783}"/>
              </a:ext>
            </a:extLst>
          </p:cNvPr>
          <p:cNvSpPr txBox="1"/>
          <p:nvPr/>
        </p:nvSpPr>
        <p:spPr>
          <a:xfrm>
            <a:off x="5368997" y="781606"/>
            <a:ext cx="2368405" cy="369332"/>
          </a:xfrm>
          <a:prstGeom prst="rect">
            <a:avLst/>
          </a:prstGeom>
          <a:noFill/>
        </p:spPr>
        <p:txBody>
          <a:bodyPr wrap="none" rtlCol="0">
            <a:spAutoFit/>
          </a:bodyPr>
          <a:lstStyle/>
          <a:p>
            <a:r>
              <a:rPr lang="en-US" dirty="0">
                <a:solidFill>
                  <a:srgbClr val="0070C0"/>
                </a:solidFill>
              </a:rPr>
              <a:t>Default in 2.6.23 kernel</a:t>
            </a:r>
          </a:p>
        </p:txBody>
      </p:sp>
    </p:spTree>
    <p:extLst>
      <p:ext uri="{BB962C8B-B14F-4D97-AF65-F5344CB8AC3E}">
        <p14:creationId xmlns:p14="http://schemas.microsoft.com/office/powerpoint/2010/main" val="12610226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8889A-2D76-95DB-AD37-28F16DCB7A6E}"/>
              </a:ext>
            </a:extLst>
          </p:cNvPr>
          <p:cNvSpPr>
            <a:spLocks noGrp="1"/>
          </p:cNvSpPr>
          <p:nvPr>
            <p:ph type="title"/>
          </p:nvPr>
        </p:nvSpPr>
        <p:spPr>
          <a:xfrm>
            <a:off x="457200" y="274638"/>
            <a:ext cx="8229600" cy="754062"/>
          </a:xfrm>
        </p:spPr>
        <p:txBody>
          <a:bodyPr>
            <a:normAutofit/>
          </a:bodyPr>
          <a:lstStyle/>
          <a:p>
            <a:r>
              <a:rPr lang="en-US" dirty="0"/>
              <a:t>Completely Fair Scheduler (CFS)</a:t>
            </a:r>
          </a:p>
        </p:txBody>
      </p:sp>
      <p:sp>
        <p:nvSpPr>
          <p:cNvPr id="3" name="Content Placeholder 2">
            <a:extLst>
              <a:ext uri="{FF2B5EF4-FFF2-40B4-BE49-F238E27FC236}">
                <a16:creationId xmlns:a16="http://schemas.microsoft.com/office/drawing/2014/main" id="{4F8CF76A-AE42-A5D6-F658-4B1F06D982CA}"/>
              </a:ext>
            </a:extLst>
          </p:cNvPr>
          <p:cNvSpPr>
            <a:spLocks noGrp="1"/>
          </p:cNvSpPr>
          <p:nvPr>
            <p:ph idx="1"/>
          </p:nvPr>
        </p:nvSpPr>
        <p:spPr>
          <a:xfrm>
            <a:off x="457200" y="1300162"/>
            <a:ext cx="8229600" cy="5176838"/>
          </a:xfrm>
        </p:spPr>
        <p:txBody>
          <a:bodyPr>
            <a:normAutofit/>
          </a:bodyPr>
          <a:lstStyle/>
          <a:p>
            <a:r>
              <a:rPr lang="en-US" dirty="0"/>
              <a:t>It does not associate a relative priority value with the length of a time quantum.</a:t>
            </a:r>
          </a:p>
          <a:p>
            <a:r>
              <a:rPr lang="en-US" dirty="0"/>
              <a:t>CFS scheduler assigns a proportion of CPU processing time to each task. </a:t>
            </a:r>
          </a:p>
          <a:p>
            <a:pPr lvl="1"/>
            <a:r>
              <a:rPr lang="en-US" dirty="0"/>
              <a:t>The proportion is calculated based on the nice value (priority) of each task. Nice values range from −20 to +19, where lower value indicates a higher relative priority. </a:t>
            </a:r>
          </a:p>
          <a:p>
            <a:pPr lvl="1"/>
            <a:r>
              <a:rPr lang="en-US" dirty="0"/>
              <a:t>Lower nice values receive a higher proportion of CPU processing time. The default nice value is 0. </a:t>
            </a:r>
          </a:p>
          <a:p>
            <a:r>
              <a:rPr lang="en-US" dirty="0"/>
              <a:t>No discrete values of time slices. Instead CFS identifies a </a:t>
            </a:r>
            <a:r>
              <a:rPr lang="en-US" dirty="0">
                <a:solidFill>
                  <a:srgbClr val="FF0000"/>
                </a:solidFill>
              </a:rPr>
              <a:t>targeted latency </a:t>
            </a:r>
            <a:r>
              <a:rPr lang="en-US" dirty="0"/>
              <a:t>- </a:t>
            </a:r>
            <a:r>
              <a:rPr lang="en-US" dirty="0">
                <a:solidFill>
                  <a:srgbClr val="0070C0"/>
                </a:solidFill>
              </a:rPr>
              <a:t>an interval of time during which every runnable task should run at least once. It can increase if the number of active tasks in the system grows beyond a certain threshold.</a:t>
            </a:r>
          </a:p>
          <a:p>
            <a:r>
              <a:rPr lang="en-US" dirty="0"/>
              <a:t>Proportions of CPU time are allocated from the value of targeted latency.</a:t>
            </a:r>
          </a:p>
        </p:txBody>
      </p:sp>
      <p:sp>
        <p:nvSpPr>
          <p:cNvPr id="4" name="Slide Number Placeholder 3">
            <a:extLst>
              <a:ext uri="{FF2B5EF4-FFF2-40B4-BE49-F238E27FC236}">
                <a16:creationId xmlns:a16="http://schemas.microsoft.com/office/drawing/2014/main" id="{5DDF381B-E619-2742-47E7-074138218DEE}"/>
              </a:ext>
            </a:extLst>
          </p:cNvPr>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3B9EA5-CE9A-4950-A80C-5ADF06B45BB8}" type="slidenum">
              <a:rPr lang="en-US" smtClean="0"/>
              <a:pPr/>
              <a:t>36</a:t>
            </a:fld>
            <a:endParaRPr lang="en-US" dirty="0"/>
          </a:p>
        </p:txBody>
      </p:sp>
      <p:sp>
        <p:nvSpPr>
          <p:cNvPr id="5" name="TextBox 4">
            <a:extLst>
              <a:ext uri="{FF2B5EF4-FFF2-40B4-BE49-F238E27FC236}">
                <a16:creationId xmlns:a16="http://schemas.microsoft.com/office/drawing/2014/main" id="{08F5B79F-58B7-441C-FF5A-556AD8787783}"/>
              </a:ext>
            </a:extLst>
          </p:cNvPr>
          <p:cNvSpPr txBox="1"/>
          <p:nvPr/>
        </p:nvSpPr>
        <p:spPr>
          <a:xfrm>
            <a:off x="5368997" y="781606"/>
            <a:ext cx="2368405" cy="369332"/>
          </a:xfrm>
          <a:prstGeom prst="rect">
            <a:avLst/>
          </a:prstGeom>
          <a:noFill/>
        </p:spPr>
        <p:txBody>
          <a:bodyPr wrap="none" rtlCol="0">
            <a:spAutoFit/>
          </a:bodyPr>
          <a:lstStyle/>
          <a:p>
            <a:r>
              <a:rPr lang="en-US" dirty="0">
                <a:solidFill>
                  <a:srgbClr val="0070C0"/>
                </a:solidFill>
              </a:rPr>
              <a:t>Default in 2.6.23 kernel</a:t>
            </a:r>
          </a:p>
        </p:txBody>
      </p:sp>
      <p:sp>
        <p:nvSpPr>
          <p:cNvPr id="7" name="TextBox 6">
            <a:extLst>
              <a:ext uri="{FF2B5EF4-FFF2-40B4-BE49-F238E27FC236}">
                <a16:creationId xmlns:a16="http://schemas.microsoft.com/office/drawing/2014/main" id="{EAF89F82-3955-3518-811D-EB52276D8002}"/>
              </a:ext>
            </a:extLst>
          </p:cNvPr>
          <p:cNvSpPr txBox="1"/>
          <p:nvPr/>
        </p:nvSpPr>
        <p:spPr>
          <a:xfrm>
            <a:off x="457200" y="5550459"/>
            <a:ext cx="7835900" cy="338554"/>
          </a:xfrm>
          <a:prstGeom prst="rect">
            <a:avLst/>
          </a:prstGeom>
          <a:noFill/>
        </p:spPr>
        <p:txBody>
          <a:bodyPr wrap="square">
            <a:spAutoFit/>
          </a:bodyPr>
          <a:lstStyle/>
          <a:p>
            <a:r>
              <a:rPr lang="en-US" sz="1600" dirty="0">
                <a:solidFill>
                  <a:srgbClr val="FF0000"/>
                </a:solidFill>
              </a:rPr>
              <a:t>A process is being nice if it increases its nice value (say, 0 to +10) …nice processes finish last!</a:t>
            </a:r>
          </a:p>
        </p:txBody>
      </p:sp>
    </p:spTree>
    <p:extLst>
      <p:ext uri="{BB962C8B-B14F-4D97-AF65-F5344CB8AC3E}">
        <p14:creationId xmlns:p14="http://schemas.microsoft.com/office/powerpoint/2010/main" val="24688584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a:t>Priority Assignment</a:t>
            </a:r>
          </a:p>
        </p:txBody>
      </p:sp>
      <p:sp>
        <p:nvSpPr>
          <p:cNvPr id="3" name="Content Placeholder 2"/>
          <p:cNvSpPr>
            <a:spLocks noGrp="1"/>
          </p:cNvSpPr>
          <p:nvPr>
            <p:ph idx="1"/>
          </p:nvPr>
        </p:nvSpPr>
        <p:spPr>
          <a:xfrm>
            <a:off x="269543" y="1276349"/>
            <a:ext cx="8604913" cy="5092701"/>
          </a:xfrm>
        </p:spPr>
        <p:txBody>
          <a:bodyPr>
            <a:normAutofit/>
          </a:bodyPr>
          <a:lstStyle/>
          <a:p>
            <a:r>
              <a:rPr lang="en-US" dirty="0"/>
              <a:t>CFS records how long each task has run by maintaining the virtual run time of each task using the </a:t>
            </a:r>
            <a:r>
              <a:rPr lang="en-US" dirty="0">
                <a:solidFill>
                  <a:srgbClr val="FF0000"/>
                </a:solidFill>
              </a:rPr>
              <a:t>per-task variable </a:t>
            </a:r>
            <a:r>
              <a:rPr lang="en-US" dirty="0" err="1">
                <a:solidFill>
                  <a:srgbClr val="FF0000"/>
                </a:solidFill>
              </a:rPr>
              <a:t>vruntime</a:t>
            </a:r>
            <a:r>
              <a:rPr lang="en-US" dirty="0"/>
              <a:t>. </a:t>
            </a:r>
          </a:p>
          <a:p>
            <a:pPr lvl="1"/>
            <a:r>
              <a:rPr lang="en-US" dirty="0"/>
              <a:t>There is a </a:t>
            </a:r>
            <a:r>
              <a:rPr lang="en-US" dirty="0">
                <a:solidFill>
                  <a:srgbClr val="FF0000"/>
                </a:solidFill>
              </a:rPr>
              <a:t>decay factor </a:t>
            </a:r>
            <a:r>
              <a:rPr lang="en-US" dirty="0"/>
              <a:t>based on the priority of a task: lower-priority tasks have higher rates of decay than higher-priority tasks. </a:t>
            </a:r>
          </a:p>
          <a:p>
            <a:pPr lvl="2"/>
            <a:r>
              <a:rPr lang="en-US" dirty="0"/>
              <a:t>For nice = 0, if a task runs for 200 msec, its </a:t>
            </a:r>
            <a:r>
              <a:rPr lang="en-US" dirty="0" err="1"/>
              <a:t>vruntime</a:t>
            </a:r>
            <a:r>
              <a:rPr lang="en-US" dirty="0"/>
              <a:t> = 200 msec. </a:t>
            </a:r>
          </a:p>
          <a:p>
            <a:pPr lvl="2"/>
            <a:r>
              <a:rPr lang="en-US" dirty="0"/>
              <a:t>For nice &gt; 0, if a task runs for 200 msec, its </a:t>
            </a:r>
            <a:r>
              <a:rPr lang="en-US" dirty="0" err="1"/>
              <a:t>vruntime</a:t>
            </a:r>
            <a:r>
              <a:rPr lang="en-US" dirty="0"/>
              <a:t> &gt; 200 msec. </a:t>
            </a:r>
          </a:p>
          <a:p>
            <a:pPr lvl="2"/>
            <a:r>
              <a:rPr lang="en-US" dirty="0"/>
              <a:t>For nice &lt; 0, if a task runs for 200 msec, its </a:t>
            </a:r>
            <a:r>
              <a:rPr lang="en-US" dirty="0" err="1"/>
              <a:t>vruntime</a:t>
            </a:r>
            <a:r>
              <a:rPr lang="en-US" dirty="0"/>
              <a:t> &lt; 200 msec.</a:t>
            </a:r>
          </a:p>
          <a:p>
            <a:r>
              <a:rPr lang="en-US" dirty="0">
                <a:solidFill>
                  <a:srgbClr val="FF0000"/>
                </a:solidFill>
              </a:rPr>
              <a:t>Which task to run next?</a:t>
            </a:r>
            <a:r>
              <a:rPr lang="en-US" dirty="0"/>
              <a:t> task with the smallest </a:t>
            </a:r>
            <a:r>
              <a:rPr lang="en-US" dirty="0" err="1"/>
              <a:t>vruntime</a:t>
            </a:r>
            <a:r>
              <a:rPr lang="en-US" dirty="0"/>
              <a:t>. A higher-priority task that becomes available to run can preempt a lower-priority task.</a:t>
            </a:r>
          </a:p>
          <a:p>
            <a:r>
              <a:rPr lang="en-US" dirty="0"/>
              <a:t>Task vacating the CPU, adds its execution time to the virtual runtime and is then inserted back into the tree if runnable.</a:t>
            </a:r>
          </a:p>
        </p:txBody>
      </p:sp>
      <p:sp>
        <p:nvSpPr>
          <p:cNvPr id="4" name="Slide Number Placeholder 3"/>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3B9EA5-CE9A-4950-A80C-5ADF06B45BB8}" type="slidenum">
              <a:rPr lang="en-US" smtClean="0"/>
              <a:pPr/>
              <a:t>37</a:t>
            </a:fld>
            <a:endParaRPr lang="en-US" dirty="0"/>
          </a:p>
        </p:txBody>
      </p:sp>
      <p:sp>
        <p:nvSpPr>
          <p:cNvPr id="5" name="TextBox 4">
            <a:extLst>
              <a:ext uri="{FF2B5EF4-FFF2-40B4-BE49-F238E27FC236}">
                <a16:creationId xmlns:a16="http://schemas.microsoft.com/office/drawing/2014/main" id="{B370AEF4-B719-98D7-E6AC-3509F2AFABE9}"/>
              </a:ext>
            </a:extLst>
          </p:cNvPr>
          <p:cNvSpPr txBox="1"/>
          <p:nvPr/>
        </p:nvSpPr>
        <p:spPr>
          <a:xfrm>
            <a:off x="5263537" y="1609468"/>
            <a:ext cx="3610919" cy="253916"/>
          </a:xfrm>
          <a:prstGeom prst="rect">
            <a:avLst/>
          </a:prstGeom>
          <a:solidFill>
            <a:schemeClr val="accent2">
              <a:lumMod val="20000"/>
              <a:lumOff val="80000"/>
            </a:schemeClr>
          </a:solidFill>
        </p:spPr>
        <p:txBody>
          <a:bodyPr wrap="square" rtlCol="0">
            <a:spAutoFit/>
          </a:bodyPr>
          <a:lstStyle/>
          <a:p>
            <a:r>
              <a:rPr lang="en-US" sz="1050" b="1" dirty="0" err="1">
                <a:solidFill>
                  <a:srgbClr val="0070C0"/>
                </a:solidFill>
              </a:rPr>
              <a:t>vruntime</a:t>
            </a:r>
            <a:r>
              <a:rPr lang="en-US" sz="1050" b="1" dirty="0">
                <a:solidFill>
                  <a:srgbClr val="0070C0"/>
                </a:solidFill>
              </a:rPr>
              <a:t> is not the shortest CPU burst time.</a:t>
            </a:r>
          </a:p>
        </p:txBody>
      </p:sp>
    </p:spTree>
    <p:extLst>
      <p:ext uri="{BB962C8B-B14F-4D97-AF65-F5344CB8AC3E}">
        <p14:creationId xmlns:p14="http://schemas.microsoft.com/office/powerpoint/2010/main" val="40960570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a:t>CFS in action</a:t>
            </a:r>
          </a:p>
        </p:txBody>
      </p:sp>
      <p:sp>
        <p:nvSpPr>
          <p:cNvPr id="3" name="Content Placeholder 2"/>
          <p:cNvSpPr>
            <a:spLocks noGrp="1"/>
          </p:cNvSpPr>
          <p:nvPr>
            <p:ph idx="1"/>
          </p:nvPr>
        </p:nvSpPr>
        <p:spPr>
          <a:xfrm>
            <a:off x="269543" y="1276349"/>
            <a:ext cx="8604913" cy="5092701"/>
          </a:xfrm>
        </p:spPr>
        <p:txBody>
          <a:bodyPr>
            <a:normAutofit/>
          </a:bodyPr>
          <a:lstStyle/>
          <a:p>
            <a:r>
              <a:rPr lang="en-US" dirty="0"/>
              <a:t>Assume that two tasks have the same nice values. One task is I/O-bound, and the other is CPU-bound. </a:t>
            </a:r>
            <a:r>
              <a:rPr lang="en-US" dirty="0">
                <a:solidFill>
                  <a:srgbClr val="FF0000"/>
                </a:solidFill>
              </a:rPr>
              <a:t>How CFS scheduling takes place in this scenario?</a:t>
            </a:r>
          </a:p>
          <a:p>
            <a:pPr lvl="1"/>
            <a:r>
              <a:rPr lang="en-US" dirty="0"/>
              <a:t>Typically, the I/O-bound task will run only for short periods before blocking for additional I/O, and the CPU-bound task will exhaust its time slice whenever it has an opportunity to run on a processor. </a:t>
            </a:r>
          </a:p>
          <a:p>
            <a:pPr lvl="1"/>
            <a:r>
              <a:rPr lang="en-US" dirty="0"/>
              <a:t>Therefore, the value of </a:t>
            </a:r>
            <a:r>
              <a:rPr lang="en-US" b="1" dirty="0" err="1">
                <a:solidFill>
                  <a:srgbClr val="FF0000"/>
                </a:solidFill>
              </a:rPr>
              <a:t>vruntime</a:t>
            </a:r>
            <a:r>
              <a:rPr lang="en-US" dirty="0"/>
              <a:t> will eventually be lower for the I/O-bound task than for the CPU-bound task, </a:t>
            </a:r>
            <a:r>
              <a:rPr lang="en-US" dirty="0">
                <a:solidFill>
                  <a:srgbClr val="FF0000"/>
                </a:solidFill>
              </a:rPr>
              <a:t>giving the I/O-bound task higher priority than the CPU-bound task</a:t>
            </a:r>
            <a:r>
              <a:rPr lang="en-US" dirty="0"/>
              <a:t>. So, it is scheduled often as compared to the CPU-bound job.</a:t>
            </a:r>
          </a:p>
          <a:p>
            <a:pPr lvl="1"/>
            <a:r>
              <a:rPr lang="en-US" dirty="0"/>
              <a:t>Assume if the CPU-bound task is executing when the I/O-bound task becomes eligible to run (after completing its  I/O), the I/O-bound task will preempt the CPU-bound task. </a:t>
            </a:r>
          </a:p>
        </p:txBody>
      </p:sp>
      <p:sp>
        <p:nvSpPr>
          <p:cNvPr id="4" name="Slide Number Placeholder 3"/>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3B9EA5-CE9A-4950-A80C-5ADF06B45BB8}" type="slidenum">
              <a:rPr lang="en-US" smtClean="0"/>
              <a:pPr/>
              <a:t>38</a:t>
            </a:fld>
            <a:endParaRPr lang="en-US" dirty="0"/>
          </a:p>
        </p:txBody>
      </p:sp>
    </p:spTree>
    <p:extLst>
      <p:ext uri="{BB962C8B-B14F-4D97-AF65-F5344CB8AC3E}">
        <p14:creationId xmlns:p14="http://schemas.microsoft.com/office/powerpoint/2010/main" val="20585642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F4AC7E4-B26E-5660-536B-E0E5B7FE4655}"/>
              </a:ext>
            </a:extLst>
          </p:cNvPr>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3B9EA5-CE9A-4950-A80C-5ADF06B45BB8}" type="slidenum">
              <a:rPr lang="en-US" smtClean="0"/>
              <a:pPr/>
              <a:t>39</a:t>
            </a:fld>
            <a:endParaRPr lang="en-US" dirty="0"/>
          </a:p>
        </p:txBody>
      </p:sp>
      <p:pic>
        <p:nvPicPr>
          <p:cNvPr id="6" name="Picture 5">
            <a:extLst>
              <a:ext uri="{FF2B5EF4-FFF2-40B4-BE49-F238E27FC236}">
                <a16:creationId xmlns:a16="http://schemas.microsoft.com/office/drawing/2014/main" id="{F38BA228-DC1E-2C6B-9A1F-57031049966B}"/>
              </a:ext>
            </a:extLst>
          </p:cNvPr>
          <p:cNvPicPr>
            <a:picLocks noChangeAspect="1"/>
          </p:cNvPicPr>
          <p:nvPr/>
        </p:nvPicPr>
        <p:blipFill>
          <a:blip r:embed="rId2"/>
          <a:stretch>
            <a:fillRect/>
          </a:stretch>
        </p:blipFill>
        <p:spPr>
          <a:xfrm>
            <a:off x="1493458" y="0"/>
            <a:ext cx="6151942" cy="6852273"/>
          </a:xfrm>
          <a:prstGeom prst="rect">
            <a:avLst/>
          </a:prstGeom>
        </p:spPr>
      </p:pic>
    </p:spTree>
    <p:extLst>
      <p:ext uri="{BB962C8B-B14F-4D97-AF65-F5344CB8AC3E}">
        <p14:creationId xmlns:p14="http://schemas.microsoft.com/office/powerpoint/2010/main" val="1553923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a:extLst>
              <a:ext uri="{FF2B5EF4-FFF2-40B4-BE49-F238E27FC236}">
                <a16:creationId xmlns:a16="http://schemas.microsoft.com/office/drawing/2014/main" id="{AC8CABCD-F408-4385-AC6D-CB5E8038C31B}"/>
              </a:ext>
            </a:extLst>
          </p:cNvPr>
          <p:cNvSpPr>
            <a:spLocks noGrp="1" noChangeArrowheads="1"/>
          </p:cNvSpPr>
          <p:nvPr>
            <p:ph type="title"/>
          </p:nvPr>
        </p:nvSpPr>
        <p:spPr>
          <a:xfrm>
            <a:off x="457200" y="223450"/>
            <a:ext cx="8229600" cy="576262"/>
          </a:xfrm>
        </p:spPr>
        <p:txBody>
          <a:bodyPr/>
          <a:lstStyle/>
          <a:p>
            <a:pPr eaLnBrk="1" hangingPunct="1"/>
            <a:r>
              <a:rPr lang="en-US" altLang="en-US" dirty="0"/>
              <a:t>Basic Concepts</a:t>
            </a:r>
          </a:p>
        </p:txBody>
      </p:sp>
      <p:sp>
        <p:nvSpPr>
          <p:cNvPr id="11266" name="Rectangle 3">
            <a:extLst>
              <a:ext uri="{FF2B5EF4-FFF2-40B4-BE49-F238E27FC236}">
                <a16:creationId xmlns:a16="http://schemas.microsoft.com/office/drawing/2014/main" id="{B2D356C4-1B27-4D4C-8A80-D241E2CD7B36}"/>
              </a:ext>
            </a:extLst>
          </p:cNvPr>
          <p:cNvSpPr>
            <a:spLocks noGrp="1" noChangeArrowheads="1"/>
          </p:cNvSpPr>
          <p:nvPr>
            <p:ph type="body" idx="1"/>
          </p:nvPr>
        </p:nvSpPr>
        <p:spPr>
          <a:xfrm>
            <a:off x="841375" y="1274763"/>
            <a:ext cx="3978275" cy="5057775"/>
          </a:xfrm>
        </p:spPr>
        <p:txBody>
          <a:bodyPr/>
          <a:lstStyle/>
          <a:p>
            <a:r>
              <a:rPr lang="en-US" altLang="en-US" dirty="0"/>
              <a:t>Maximum CPU utilization obtained with multiprogramming</a:t>
            </a:r>
          </a:p>
          <a:p>
            <a:r>
              <a:rPr lang="en-US" altLang="en-US" dirty="0"/>
              <a:t>CPU–I/O Burst Cycle – Process execution consists of a </a:t>
            </a:r>
            <a:r>
              <a:rPr lang="en-US" altLang="en-US" b="1" dirty="0">
                <a:solidFill>
                  <a:srgbClr val="006699"/>
                </a:solidFill>
                <a:latin typeface="+mj-lt"/>
              </a:rPr>
              <a:t>cycle</a:t>
            </a:r>
            <a:r>
              <a:rPr lang="en-US" altLang="en-US" dirty="0"/>
              <a:t> of CPU execution and I/O wait</a:t>
            </a:r>
          </a:p>
          <a:p>
            <a:r>
              <a:rPr lang="en-US" altLang="en-US" b="1" dirty="0">
                <a:solidFill>
                  <a:srgbClr val="006699"/>
                </a:solidFill>
                <a:latin typeface="+mj-lt"/>
              </a:rPr>
              <a:t>CPU</a:t>
            </a:r>
            <a:r>
              <a:rPr lang="en-US" altLang="en-US" b="1" dirty="0">
                <a:solidFill>
                  <a:srgbClr val="3366FF"/>
                </a:solidFill>
              </a:rPr>
              <a:t> </a:t>
            </a:r>
            <a:r>
              <a:rPr lang="en-US" altLang="en-US" b="1" dirty="0">
                <a:solidFill>
                  <a:srgbClr val="006699"/>
                </a:solidFill>
                <a:latin typeface="+mj-lt"/>
              </a:rPr>
              <a:t>burst</a:t>
            </a:r>
            <a:r>
              <a:rPr lang="en-US" altLang="en-US" b="1" dirty="0">
                <a:solidFill>
                  <a:srgbClr val="3366FF"/>
                </a:solidFill>
              </a:rPr>
              <a:t> </a:t>
            </a:r>
            <a:r>
              <a:rPr lang="en-US" altLang="en-US" dirty="0"/>
              <a:t>followed by </a:t>
            </a:r>
            <a:r>
              <a:rPr lang="en-US" altLang="en-US" b="1" dirty="0">
                <a:solidFill>
                  <a:srgbClr val="006699"/>
                </a:solidFill>
                <a:latin typeface="+mj-lt"/>
              </a:rPr>
              <a:t>I/O burst</a:t>
            </a:r>
          </a:p>
          <a:p>
            <a:r>
              <a:rPr lang="en-US" altLang="en-US" dirty="0"/>
              <a:t>CPU burst distribution is of main concern</a:t>
            </a:r>
          </a:p>
          <a:p>
            <a:pPr>
              <a:buFont typeface="Monotype Sorts" pitchFamily="-84" charset="2"/>
              <a:buNone/>
            </a:pPr>
            <a:endParaRPr lang="en-US" altLang="en-US" dirty="0"/>
          </a:p>
        </p:txBody>
      </p:sp>
      <p:pic>
        <p:nvPicPr>
          <p:cNvPr id="11267" name="Picture 1">
            <a:extLst>
              <a:ext uri="{FF2B5EF4-FFF2-40B4-BE49-F238E27FC236}">
                <a16:creationId xmlns:a16="http://schemas.microsoft.com/office/drawing/2014/main" id="{42D4194B-20FB-49DE-95E2-D3F1F7D61B9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86388" y="1169988"/>
            <a:ext cx="2603500" cy="484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CAC2048-B307-B728-5C76-559B117F16C1}"/>
              </a:ext>
            </a:extLst>
          </p:cNvPr>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3B9EA5-CE9A-4950-A80C-5ADF06B45BB8}" type="slidenum">
              <a:rPr lang="en-US" smtClean="0"/>
              <a:pPr/>
              <a:t>40</a:t>
            </a:fld>
            <a:endParaRPr lang="en-US" dirty="0"/>
          </a:p>
        </p:txBody>
      </p:sp>
      <p:pic>
        <p:nvPicPr>
          <p:cNvPr id="6" name="Picture 5">
            <a:extLst>
              <a:ext uri="{FF2B5EF4-FFF2-40B4-BE49-F238E27FC236}">
                <a16:creationId xmlns:a16="http://schemas.microsoft.com/office/drawing/2014/main" id="{0CA1646C-1F6F-B6C6-925E-A1EFEF443A31}"/>
              </a:ext>
            </a:extLst>
          </p:cNvPr>
          <p:cNvPicPr>
            <a:picLocks noChangeAspect="1"/>
          </p:cNvPicPr>
          <p:nvPr/>
        </p:nvPicPr>
        <p:blipFill>
          <a:blip r:embed="rId2"/>
          <a:stretch>
            <a:fillRect/>
          </a:stretch>
        </p:blipFill>
        <p:spPr>
          <a:xfrm>
            <a:off x="1647723" y="427020"/>
            <a:ext cx="5848554" cy="487379"/>
          </a:xfrm>
          <a:prstGeom prst="rect">
            <a:avLst/>
          </a:prstGeom>
        </p:spPr>
      </p:pic>
      <p:pic>
        <p:nvPicPr>
          <p:cNvPr id="8" name="Picture 7">
            <a:extLst>
              <a:ext uri="{FF2B5EF4-FFF2-40B4-BE49-F238E27FC236}">
                <a16:creationId xmlns:a16="http://schemas.microsoft.com/office/drawing/2014/main" id="{64A594C5-8433-A131-F69F-66B1F1E1001F}"/>
              </a:ext>
            </a:extLst>
          </p:cNvPr>
          <p:cNvPicPr>
            <a:picLocks noChangeAspect="1"/>
          </p:cNvPicPr>
          <p:nvPr/>
        </p:nvPicPr>
        <p:blipFill>
          <a:blip r:embed="rId3">
            <a:duotone>
              <a:prstClr val="black"/>
              <a:schemeClr val="accent2">
                <a:tint val="45000"/>
                <a:satMod val="400000"/>
              </a:schemeClr>
            </a:duotone>
          </a:blip>
          <a:stretch>
            <a:fillRect/>
          </a:stretch>
        </p:blipFill>
        <p:spPr>
          <a:xfrm>
            <a:off x="759796" y="1486438"/>
            <a:ext cx="7624407" cy="318286"/>
          </a:xfrm>
          <a:prstGeom prst="rect">
            <a:avLst/>
          </a:prstGeom>
        </p:spPr>
      </p:pic>
      <p:grpSp>
        <p:nvGrpSpPr>
          <p:cNvPr id="13" name="Group 12">
            <a:extLst>
              <a:ext uri="{FF2B5EF4-FFF2-40B4-BE49-F238E27FC236}">
                <a16:creationId xmlns:a16="http://schemas.microsoft.com/office/drawing/2014/main" id="{6B48B9F9-E3CC-82D3-F96B-708C4F028561}"/>
              </a:ext>
            </a:extLst>
          </p:cNvPr>
          <p:cNvGrpSpPr/>
          <p:nvPr/>
        </p:nvGrpSpPr>
        <p:grpSpPr>
          <a:xfrm>
            <a:off x="901149" y="2695050"/>
            <a:ext cx="7341702" cy="2959625"/>
            <a:chOff x="1828416" y="1649889"/>
            <a:chExt cx="5487166" cy="1847401"/>
          </a:xfrm>
        </p:grpSpPr>
        <p:pic>
          <p:nvPicPr>
            <p:cNvPr id="12" name="Picture 11">
              <a:extLst>
                <a:ext uri="{FF2B5EF4-FFF2-40B4-BE49-F238E27FC236}">
                  <a16:creationId xmlns:a16="http://schemas.microsoft.com/office/drawing/2014/main" id="{EA1C450D-442C-53DA-D099-7ED760F8A074}"/>
                </a:ext>
              </a:extLst>
            </p:cNvPr>
            <p:cNvPicPr>
              <a:picLocks noChangeAspect="1"/>
            </p:cNvPicPr>
            <p:nvPr/>
          </p:nvPicPr>
          <p:blipFill>
            <a:blip r:embed="rId4"/>
            <a:stretch>
              <a:fillRect/>
            </a:stretch>
          </p:blipFill>
          <p:spPr>
            <a:xfrm>
              <a:off x="1833180" y="3106710"/>
              <a:ext cx="5477639" cy="390580"/>
            </a:xfrm>
            <a:prstGeom prst="rect">
              <a:avLst/>
            </a:prstGeom>
          </p:spPr>
        </p:pic>
        <p:pic>
          <p:nvPicPr>
            <p:cNvPr id="10" name="Picture 9">
              <a:extLst>
                <a:ext uri="{FF2B5EF4-FFF2-40B4-BE49-F238E27FC236}">
                  <a16:creationId xmlns:a16="http://schemas.microsoft.com/office/drawing/2014/main" id="{0F5A2B32-2340-6C77-0172-22ADF9BFA993}"/>
                </a:ext>
              </a:extLst>
            </p:cNvPr>
            <p:cNvPicPr>
              <a:picLocks noChangeAspect="1"/>
            </p:cNvPicPr>
            <p:nvPr/>
          </p:nvPicPr>
          <p:blipFill>
            <a:blip r:embed="rId5"/>
            <a:stretch>
              <a:fillRect/>
            </a:stretch>
          </p:blipFill>
          <p:spPr>
            <a:xfrm>
              <a:off x="1828416" y="1649889"/>
              <a:ext cx="5487166" cy="1476581"/>
            </a:xfrm>
            <a:prstGeom prst="rect">
              <a:avLst/>
            </a:prstGeom>
          </p:spPr>
        </p:pic>
      </p:grpSp>
      <p:sp>
        <p:nvSpPr>
          <p:cNvPr id="16" name="Rectangle 15">
            <a:extLst>
              <a:ext uri="{FF2B5EF4-FFF2-40B4-BE49-F238E27FC236}">
                <a16:creationId xmlns:a16="http://schemas.microsoft.com/office/drawing/2014/main" id="{E9305F77-0492-300C-6EE6-6054C6C81320}"/>
              </a:ext>
            </a:extLst>
          </p:cNvPr>
          <p:cNvSpPr/>
          <p:nvPr/>
        </p:nvSpPr>
        <p:spPr>
          <a:xfrm>
            <a:off x="4419600" y="6019800"/>
            <a:ext cx="4497368" cy="3365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74395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CAC2048-B307-B728-5C76-559B117F16C1}"/>
              </a:ext>
            </a:extLst>
          </p:cNvPr>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3B9EA5-CE9A-4950-A80C-5ADF06B45BB8}" type="slidenum">
              <a:rPr lang="en-US" smtClean="0"/>
              <a:pPr/>
              <a:t>41</a:t>
            </a:fld>
            <a:endParaRPr lang="en-US" dirty="0"/>
          </a:p>
        </p:txBody>
      </p:sp>
      <p:pic>
        <p:nvPicPr>
          <p:cNvPr id="15" name="Picture 14">
            <a:extLst>
              <a:ext uri="{FF2B5EF4-FFF2-40B4-BE49-F238E27FC236}">
                <a16:creationId xmlns:a16="http://schemas.microsoft.com/office/drawing/2014/main" id="{B59D2C07-37E3-DF78-FBCF-CDC211F71431}"/>
              </a:ext>
            </a:extLst>
          </p:cNvPr>
          <p:cNvPicPr>
            <a:picLocks noChangeAspect="1"/>
          </p:cNvPicPr>
          <p:nvPr/>
        </p:nvPicPr>
        <p:blipFill>
          <a:blip r:embed="rId2"/>
          <a:stretch>
            <a:fillRect/>
          </a:stretch>
        </p:blipFill>
        <p:spPr>
          <a:xfrm>
            <a:off x="428238" y="657817"/>
            <a:ext cx="8488730" cy="1975785"/>
          </a:xfrm>
          <a:prstGeom prst="rect">
            <a:avLst/>
          </a:prstGeom>
        </p:spPr>
      </p:pic>
      <p:sp>
        <p:nvSpPr>
          <p:cNvPr id="16" name="Rectangle 15">
            <a:extLst>
              <a:ext uri="{FF2B5EF4-FFF2-40B4-BE49-F238E27FC236}">
                <a16:creationId xmlns:a16="http://schemas.microsoft.com/office/drawing/2014/main" id="{E9305F77-0492-300C-6EE6-6054C6C81320}"/>
              </a:ext>
            </a:extLst>
          </p:cNvPr>
          <p:cNvSpPr/>
          <p:nvPr/>
        </p:nvSpPr>
        <p:spPr>
          <a:xfrm>
            <a:off x="4419600" y="6019800"/>
            <a:ext cx="4497368" cy="3365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9F72C894-7815-DD6F-6D00-0E140A37E4D3}"/>
              </a:ext>
            </a:extLst>
          </p:cNvPr>
          <p:cNvGrpSpPr/>
          <p:nvPr/>
        </p:nvGrpSpPr>
        <p:grpSpPr>
          <a:xfrm>
            <a:off x="915900" y="2998727"/>
            <a:ext cx="7312199" cy="3189348"/>
            <a:chOff x="1937970" y="2995552"/>
            <a:chExt cx="5268060" cy="1895740"/>
          </a:xfrm>
        </p:grpSpPr>
        <p:pic>
          <p:nvPicPr>
            <p:cNvPr id="3" name="Picture 2">
              <a:extLst>
                <a:ext uri="{FF2B5EF4-FFF2-40B4-BE49-F238E27FC236}">
                  <a16:creationId xmlns:a16="http://schemas.microsoft.com/office/drawing/2014/main" id="{DFDCF311-54A7-E1BD-4514-B732A7ABF87F}"/>
                </a:ext>
              </a:extLst>
            </p:cNvPr>
            <p:cNvPicPr>
              <a:picLocks noChangeAspect="1"/>
            </p:cNvPicPr>
            <p:nvPr/>
          </p:nvPicPr>
          <p:blipFill>
            <a:blip r:embed="rId3"/>
            <a:stretch>
              <a:fillRect/>
            </a:stretch>
          </p:blipFill>
          <p:spPr>
            <a:xfrm>
              <a:off x="1937970" y="2995552"/>
              <a:ext cx="5268060" cy="866896"/>
            </a:xfrm>
            <a:prstGeom prst="rect">
              <a:avLst/>
            </a:prstGeom>
          </p:spPr>
        </p:pic>
        <p:pic>
          <p:nvPicPr>
            <p:cNvPr id="7" name="Picture 6">
              <a:extLst>
                <a:ext uri="{FF2B5EF4-FFF2-40B4-BE49-F238E27FC236}">
                  <a16:creationId xmlns:a16="http://schemas.microsoft.com/office/drawing/2014/main" id="{6739F735-8A81-5E07-7694-74A07159CCCA}"/>
                </a:ext>
              </a:extLst>
            </p:cNvPr>
            <p:cNvPicPr>
              <a:picLocks noChangeAspect="1"/>
            </p:cNvPicPr>
            <p:nvPr/>
          </p:nvPicPr>
          <p:blipFill>
            <a:blip r:embed="rId4"/>
            <a:stretch>
              <a:fillRect/>
            </a:stretch>
          </p:blipFill>
          <p:spPr>
            <a:xfrm>
              <a:off x="1937970" y="3862448"/>
              <a:ext cx="5220429" cy="1028844"/>
            </a:xfrm>
            <a:prstGeom prst="rect">
              <a:avLst/>
            </a:prstGeom>
          </p:spPr>
        </p:pic>
      </p:grpSp>
    </p:spTree>
    <p:extLst>
      <p:ext uri="{BB962C8B-B14F-4D97-AF65-F5344CB8AC3E}">
        <p14:creationId xmlns:p14="http://schemas.microsoft.com/office/powerpoint/2010/main" val="34253694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B9CD808-388D-BAFB-0676-98614924BC99}"/>
              </a:ext>
            </a:extLst>
          </p:cNvPr>
          <p:cNvSpPr>
            <a:spLocks noGrp="1"/>
          </p:cNvSpPr>
          <p:nvPr>
            <p:ph type="title"/>
          </p:nvPr>
        </p:nvSpPr>
        <p:spPr>
          <a:xfrm>
            <a:off x="457200" y="274638"/>
            <a:ext cx="8229600" cy="627062"/>
          </a:xfrm>
        </p:spPr>
        <p:txBody>
          <a:bodyPr>
            <a:normAutofit/>
          </a:bodyPr>
          <a:lstStyle/>
          <a:p>
            <a:r>
              <a:rPr lang="en-US" sz="3200" dirty="0"/>
              <a:t>Deterministic Modeling Example</a:t>
            </a:r>
          </a:p>
        </p:txBody>
      </p:sp>
      <p:sp>
        <p:nvSpPr>
          <p:cNvPr id="2" name="Slide Number Placeholder 1">
            <a:extLst>
              <a:ext uri="{FF2B5EF4-FFF2-40B4-BE49-F238E27FC236}">
                <a16:creationId xmlns:a16="http://schemas.microsoft.com/office/drawing/2014/main" id="{1B2DD9FF-191F-C0E9-4EBA-6F545B4CC5CA}"/>
              </a:ext>
            </a:extLst>
          </p:cNvPr>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3B9EA5-CE9A-4950-A80C-5ADF06B45BB8}" type="slidenum">
              <a:rPr lang="en-US" smtClean="0"/>
              <a:pPr/>
              <a:t>42</a:t>
            </a:fld>
            <a:endParaRPr lang="en-US"/>
          </a:p>
        </p:txBody>
      </p:sp>
      <p:grpSp>
        <p:nvGrpSpPr>
          <p:cNvPr id="7" name="Group 6">
            <a:extLst>
              <a:ext uri="{FF2B5EF4-FFF2-40B4-BE49-F238E27FC236}">
                <a16:creationId xmlns:a16="http://schemas.microsoft.com/office/drawing/2014/main" id="{239EF54E-56E9-3D9B-A0BD-F925E10AD2F0}"/>
              </a:ext>
            </a:extLst>
          </p:cNvPr>
          <p:cNvGrpSpPr/>
          <p:nvPr/>
        </p:nvGrpSpPr>
        <p:grpSpPr>
          <a:xfrm>
            <a:off x="277572" y="1188869"/>
            <a:ext cx="8588856" cy="845535"/>
            <a:chOff x="368300" y="774701"/>
            <a:chExt cx="8588856" cy="845535"/>
          </a:xfrm>
        </p:grpSpPr>
        <p:pic>
          <p:nvPicPr>
            <p:cNvPr id="4" name="Picture 3">
              <a:extLst>
                <a:ext uri="{FF2B5EF4-FFF2-40B4-BE49-F238E27FC236}">
                  <a16:creationId xmlns:a16="http://schemas.microsoft.com/office/drawing/2014/main" id="{01EE2AF9-7DCA-CBDA-606B-62DC70D54EA1}"/>
                </a:ext>
              </a:extLst>
            </p:cNvPr>
            <p:cNvPicPr>
              <a:picLocks noChangeAspect="1"/>
            </p:cNvPicPr>
            <p:nvPr/>
          </p:nvPicPr>
          <p:blipFill>
            <a:blip r:embed="rId2"/>
            <a:stretch>
              <a:fillRect/>
            </a:stretch>
          </p:blipFill>
          <p:spPr>
            <a:xfrm>
              <a:off x="368300" y="774701"/>
              <a:ext cx="8588856" cy="845535"/>
            </a:xfrm>
            <a:prstGeom prst="rect">
              <a:avLst/>
            </a:prstGeom>
          </p:spPr>
        </p:pic>
        <p:sp>
          <p:nvSpPr>
            <p:cNvPr id="5" name="Rectangle 4">
              <a:extLst>
                <a:ext uri="{FF2B5EF4-FFF2-40B4-BE49-F238E27FC236}">
                  <a16:creationId xmlns:a16="http://schemas.microsoft.com/office/drawing/2014/main" id="{EAF7EECD-5289-BE67-A89A-1B4835768D14}"/>
                </a:ext>
              </a:extLst>
            </p:cNvPr>
            <p:cNvSpPr/>
            <p:nvPr/>
          </p:nvSpPr>
          <p:spPr>
            <a:xfrm>
              <a:off x="368300" y="774701"/>
              <a:ext cx="3962400" cy="27939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Picture 8">
            <a:extLst>
              <a:ext uri="{FF2B5EF4-FFF2-40B4-BE49-F238E27FC236}">
                <a16:creationId xmlns:a16="http://schemas.microsoft.com/office/drawing/2014/main" id="{B5525239-D76B-2CAD-B8B6-80DEB004F820}"/>
              </a:ext>
            </a:extLst>
          </p:cNvPr>
          <p:cNvPicPr>
            <a:picLocks noChangeAspect="1"/>
          </p:cNvPicPr>
          <p:nvPr/>
        </p:nvPicPr>
        <p:blipFill>
          <a:blip r:embed="rId3"/>
          <a:stretch>
            <a:fillRect/>
          </a:stretch>
        </p:blipFill>
        <p:spPr>
          <a:xfrm>
            <a:off x="366472" y="4932454"/>
            <a:ext cx="8588856" cy="888503"/>
          </a:xfrm>
          <a:prstGeom prst="rect">
            <a:avLst/>
          </a:prstGeom>
        </p:spPr>
      </p:pic>
      <p:grpSp>
        <p:nvGrpSpPr>
          <p:cNvPr id="14" name="Group 13">
            <a:extLst>
              <a:ext uri="{FF2B5EF4-FFF2-40B4-BE49-F238E27FC236}">
                <a16:creationId xmlns:a16="http://schemas.microsoft.com/office/drawing/2014/main" id="{BAF28E31-C5BB-6115-894A-0406EA46A7B5}"/>
              </a:ext>
            </a:extLst>
          </p:cNvPr>
          <p:cNvGrpSpPr/>
          <p:nvPr/>
        </p:nvGrpSpPr>
        <p:grpSpPr>
          <a:xfrm>
            <a:off x="2969972" y="2453297"/>
            <a:ext cx="2540000" cy="2177836"/>
            <a:chOff x="3997247" y="3609448"/>
            <a:chExt cx="1387667" cy="1162212"/>
          </a:xfrm>
        </p:grpSpPr>
        <p:pic>
          <p:nvPicPr>
            <p:cNvPr id="11" name="Picture 10">
              <a:extLst>
                <a:ext uri="{FF2B5EF4-FFF2-40B4-BE49-F238E27FC236}">
                  <a16:creationId xmlns:a16="http://schemas.microsoft.com/office/drawing/2014/main" id="{941EB1B7-BA5D-6B7B-01E3-888C1E2A4C84}"/>
                </a:ext>
              </a:extLst>
            </p:cNvPr>
            <p:cNvPicPr>
              <a:picLocks noChangeAspect="1"/>
            </p:cNvPicPr>
            <p:nvPr/>
          </p:nvPicPr>
          <p:blipFill>
            <a:blip r:embed="rId4"/>
            <a:stretch>
              <a:fillRect/>
            </a:stretch>
          </p:blipFill>
          <p:spPr>
            <a:xfrm>
              <a:off x="3997247" y="3609448"/>
              <a:ext cx="562053" cy="1162212"/>
            </a:xfrm>
            <a:prstGeom prst="rect">
              <a:avLst/>
            </a:prstGeom>
          </p:spPr>
        </p:pic>
        <p:pic>
          <p:nvPicPr>
            <p:cNvPr id="13" name="Picture 12">
              <a:extLst>
                <a:ext uri="{FF2B5EF4-FFF2-40B4-BE49-F238E27FC236}">
                  <a16:creationId xmlns:a16="http://schemas.microsoft.com/office/drawing/2014/main" id="{3EACCED0-51C6-F77D-6E2A-F6D28DC788E6}"/>
                </a:ext>
              </a:extLst>
            </p:cNvPr>
            <p:cNvPicPr>
              <a:picLocks noChangeAspect="1"/>
            </p:cNvPicPr>
            <p:nvPr/>
          </p:nvPicPr>
          <p:blipFill>
            <a:blip r:embed="rId5"/>
            <a:stretch>
              <a:fillRect/>
            </a:stretch>
          </p:blipFill>
          <p:spPr>
            <a:xfrm>
              <a:off x="4584702" y="3609448"/>
              <a:ext cx="800212" cy="1143160"/>
            </a:xfrm>
            <a:prstGeom prst="rect">
              <a:avLst/>
            </a:prstGeom>
          </p:spPr>
        </p:pic>
      </p:grpSp>
      <p:sp>
        <p:nvSpPr>
          <p:cNvPr id="19" name="TextBox 18">
            <a:extLst>
              <a:ext uri="{FF2B5EF4-FFF2-40B4-BE49-F238E27FC236}">
                <a16:creationId xmlns:a16="http://schemas.microsoft.com/office/drawing/2014/main" id="{FDD5E539-2873-34F3-2D0F-CBD183CB8D4A}"/>
              </a:ext>
            </a:extLst>
          </p:cNvPr>
          <p:cNvSpPr txBox="1"/>
          <p:nvPr/>
        </p:nvSpPr>
        <p:spPr>
          <a:xfrm>
            <a:off x="6131805" y="2778312"/>
            <a:ext cx="2554995" cy="646331"/>
          </a:xfrm>
          <a:prstGeom prst="rect">
            <a:avLst/>
          </a:prstGeom>
          <a:noFill/>
        </p:spPr>
        <p:txBody>
          <a:bodyPr wrap="none" rtlCol="0">
            <a:spAutoFit/>
          </a:bodyPr>
          <a:lstStyle/>
          <a:p>
            <a:r>
              <a:rPr lang="en-US" dirty="0">
                <a:solidFill>
                  <a:srgbClr val="FF0000"/>
                </a:solidFill>
              </a:rPr>
              <a:t>Arrival time 0 for all</a:t>
            </a:r>
          </a:p>
          <a:p>
            <a:r>
              <a:rPr lang="en-US" dirty="0">
                <a:solidFill>
                  <a:srgbClr val="FF0000"/>
                </a:solidFill>
              </a:rPr>
              <a:t>Time quantum = 10 msec</a:t>
            </a:r>
          </a:p>
        </p:txBody>
      </p:sp>
    </p:spTree>
    <p:extLst>
      <p:ext uri="{BB962C8B-B14F-4D97-AF65-F5344CB8AC3E}">
        <p14:creationId xmlns:p14="http://schemas.microsoft.com/office/powerpoint/2010/main" val="38184697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B9CD808-388D-BAFB-0676-98614924BC99}"/>
              </a:ext>
            </a:extLst>
          </p:cNvPr>
          <p:cNvSpPr>
            <a:spLocks noGrp="1"/>
          </p:cNvSpPr>
          <p:nvPr>
            <p:ph type="title"/>
          </p:nvPr>
        </p:nvSpPr>
        <p:spPr>
          <a:xfrm>
            <a:off x="457200" y="274638"/>
            <a:ext cx="8229600" cy="627062"/>
          </a:xfrm>
        </p:spPr>
        <p:txBody>
          <a:bodyPr>
            <a:normAutofit/>
          </a:bodyPr>
          <a:lstStyle/>
          <a:p>
            <a:r>
              <a:rPr lang="en-US" sz="3200" dirty="0"/>
              <a:t>Deterministic Modeling Example</a:t>
            </a:r>
          </a:p>
        </p:txBody>
      </p:sp>
      <p:sp>
        <p:nvSpPr>
          <p:cNvPr id="2" name="Slide Number Placeholder 1">
            <a:extLst>
              <a:ext uri="{FF2B5EF4-FFF2-40B4-BE49-F238E27FC236}">
                <a16:creationId xmlns:a16="http://schemas.microsoft.com/office/drawing/2014/main" id="{1B2DD9FF-191F-C0E9-4EBA-6F545B4CC5CA}"/>
              </a:ext>
            </a:extLst>
          </p:cNvPr>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3B9EA5-CE9A-4950-A80C-5ADF06B45BB8}" type="slidenum">
              <a:rPr lang="en-US" smtClean="0"/>
              <a:pPr/>
              <a:t>43</a:t>
            </a:fld>
            <a:endParaRPr lang="en-US"/>
          </a:p>
        </p:txBody>
      </p:sp>
      <p:grpSp>
        <p:nvGrpSpPr>
          <p:cNvPr id="14" name="Group 13">
            <a:extLst>
              <a:ext uri="{FF2B5EF4-FFF2-40B4-BE49-F238E27FC236}">
                <a16:creationId xmlns:a16="http://schemas.microsoft.com/office/drawing/2014/main" id="{BAF28E31-C5BB-6115-894A-0406EA46A7B5}"/>
              </a:ext>
            </a:extLst>
          </p:cNvPr>
          <p:cNvGrpSpPr/>
          <p:nvPr/>
        </p:nvGrpSpPr>
        <p:grpSpPr>
          <a:xfrm>
            <a:off x="6102538" y="2448754"/>
            <a:ext cx="2565400" cy="1960492"/>
            <a:chOff x="3997247" y="3609448"/>
            <a:chExt cx="1387667" cy="1162212"/>
          </a:xfrm>
        </p:grpSpPr>
        <p:pic>
          <p:nvPicPr>
            <p:cNvPr id="11" name="Picture 10">
              <a:extLst>
                <a:ext uri="{FF2B5EF4-FFF2-40B4-BE49-F238E27FC236}">
                  <a16:creationId xmlns:a16="http://schemas.microsoft.com/office/drawing/2014/main" id="{941EB1B7-BA5D-6B7B-01E3-888C1E2A4C84}"/>
                </a:ext>
              </a:extLst>
            </p:cNvPr>
            <p:cNvPicPr>
              <a:picLocks noChangeAspect="1"/>
            </p:cNvPicPr>
            <p:nvPr/>
          </p:nvPicPr>
          <p:blipFill>
            <a:blip r:embed="rId2"/>
            <a:stretch>
              <a:fillRect/>
            </a:stretch>
          </p:blipFill>
          <p:spPr>
            <a:xfrm>
              <a:off x="3997247" y="3609448"/>
              <a:ext cx="562053" cy="1162212"/>
            </a:xfrm>
            <a:prstGeom prst="rect">
              <a:avLst/>
            </a:prstGeom>
            <a:ln w="3175">
              <a:solidFill>
                <a:schemeClr val="tx1"/>
              </a:solidFill>
            </a:ln>
          </p:spPr>
        </p:pic>
        <p:pic>
          <p:nvPicPr>
            <p:cNvPr id="13" name="Picture 12">
              <a:extLst>
                <a:ext uri="{FF2B5EF4-FFF2-40B4-BE49-F238E27FC236}">
                  <a16:creationId xmlns:a16="http://schemas.microsoft.com/office/drawing/2014/main" id="{3EACCED0-51C6-F77D-6E2A-F6D28DC788E6}"/>
                </a:ext>
              </a:extLst>
            </p:cNvPr>
            <p:cNvPicPr>
              <a:picLocks noChangeAspect="1"/>
            </p:cNvPicPr>
            <p:nvPr/>
          </p:nvPicPr>
          <p:blipFill>
            <a:blip r:embed="rId3"/>
            <a:stretch>
              <a:fillRect/>
            </a:stretch>
          </p:blipFill>
          <p:spPr>
            <a:xfrm>
              <a:off x="4584702" y="3609448"/>
              <a:ext cx="800212" cy="1143160"/>
            </a:xfrm>
            <a:prstGeom prst="rect">
              <a:avLst/>
            </a:prstGeom>
            <a:ln w="3175">
              <a:solidFill>
                <a:schemeClr val="tx1"/>
              </a:solidFill>
            </a:ln>
          </p:spPr>
        </p:pic>
      </p:grpSp>
      <p:pic>
        <p:nvPicPr>
          <p:cNvPr id="8" name="Picture 7">
            <a:extLst>
              <a:ext uri="{FF2B5EF4-FFF2-40B4-BE49-F238E27FC236}">
                <a16:creationId xmlns:a16="http://schemas.microsoft.com/office/drawing/2014/main" id="{50E12C27-4BF3-FE9A-01DB-CC7D5AA1A5B3}"/>
              </a:ext>
            </a:extLst>
          </p:cNvPr>
          <p:cNvPicPr>
            <a:picLocks noChangeAspect="1"/>
          </p:cNvPicPr>
          <p:nvPr/>
        </p:nvPicPr>
        <p:blipFill>
          <a:blip r:embed="rId4"/>
          <a:stretch>
            <a:fillRect/>
          </a:stretch>
        </p:blipFill>
        <p:spPr>
          <a:xfrm>
            <a:off x="508000" y="901700"/>
            <a:ext cx="5277587" cy="5563376"/>
          </a:xfrm>
          <a:prstGeom prst="rect">
            <a:avLst/>
          </a:prstGeom>
        </p:spPr>
      </p:pic>
      <p:sp>
        <p:nvSpPr>
          <p:cNvPr id="10" name="TextBox 9">
            <a:extLst>
              <a:ext uri="{FF2B5EF4-FFF2-40B4-BE49-F238E27FC236}">
                <a16:creationId xmlns:a16="http://schemas.microsoft.com/office/drawing/2014/main" id="{6A82E883-22DD-379C-2933-D83D0D3B19A2}"/>
              </a:ext>
            </a:extLst>
          </p:cNvPr>
          <p:cNvSpPr txBox="1"/>
          <p:nvPr/>
        </p:nvSpPr>
        <p:spPr>
          <a:xfrm>
            <a:off x="6235700" y="1104900"/>
            <a:ext cx="2554995" cy="646331"/>
          </a:xfrm>
          <a:prstGeom prst="rect">
            <a:avLst/>
          </a:prstGeom>
          <a:noFill/>
        </p:spPr>
        <p:txBody>
          <a:bodyPr wrap="none" rtlCol="0">
            <a:spAutoFit/>
          </a:bodyPr>
          <a:lstStyle/>
          <a:p>
            <a:r>
              <a:rPr lang="en-US" dirty="0">
                <a:solidFill>
                  <a:srgbClr val="FF0000"/>
                </a:solidFill>
              </a:rPr>
              <a:t>Arrival time 0 for all</a:t>
            </a:r>
          </a:p>
          <a:p>
            <a:r>
              <a:rPr lang="en-US" dirty="0">
                <a:solidFill>
                  <a:srgbClr val="FF0000"/>
                </a:solidFill>
              </a:rPr>
              <a:t>Time quantum = 10 msec</a:t>
            </a:r>
          </a:p>
        </p:txBody>
      </p:sp>
    </p:spTree>
    <p:extLst>
      <p:ext uri="{BB962C8B-B14F-4D97-AF65-F5344CB8AC3E}">
        <p14:creationId xmlns:p14="http://schemas.microsoft.com/office/powerpoint/2010/main" val="12638339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2">
            <a:extLst>
              <a:ext uri="{FF2B5EF4-FFF2-40B4-BE49-F238E27FC236}">
                <a16:creationId xmlns:a16="http://schemas.microsoft.com/office/drawing/2014/main" id="{F2E0C1D0-A1A4-4022-95CF-B15DED9ADA75}"/>
              </a:ext>
            </a:extLst>
          </p:cNvPr>
          <p:cNvSpPr>
            <a:spLocks noGrp="1" noChangeArrowheads="1"/>
          </p:cNvSpPr>
          <p:nvPr>
            <p:ph type="ctrTitle"/>
          </p:nvPr>
        </p:nvSpPr>
        <p:spPr/>
        <p:txBody>
          <a:bodyPr/>
          <a:lstStyle/>
          <a:p>
            <a:pPr eaLnBrk="1" hangingPunct="1"/>
            <a:r>
              <a:rPr lang="en-US" altLang="en-US" dirty="0"/>
              <a:t>End of Chapter 5</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a:extLst>
              <a:ext uri="{FF2B5EF4-FFF2-40B4-BE49-F238E27FC236}">
                <a16:creationId xmlns:a16="http://schemas.microsoft.com/office/drawing/2014/main" id="{272FB29C-A265-4A5A-90F0-4EA35A17174F}"/>
              </a:ext>
            </a:extLst>
          </p:cNvPr>
          <p:cNvSpPr>
            <a:spLocks noGrp="1" noChangeArrowheads="1"/>
          </p:cNvSpPr>
          <p:nvPr>
            <p:ph type="title"/>
          </p:nvPr>
        </p:nvSpPr>
        <p:spPr>
          <a:xfrm>
            <a:off x="1066800" y="222868"/>
            <a:ext cx="7620000" cy="576262"/>
          </a:xfrm>
        </p:spPr>
        <p:txBody>
          <a:bodyPr/>
          <a:lstStyle/>
          <a:p>
            <a:pPr eaLnBrk="1" hangingPunct="1"/>
            <a:r>
              <a:rPr lang="en-US" altLang="en-US" dirty="0"/>
              <a:t>Histogram of CPU-burst Times</a:t>
            </a:r>
          </a:p>
        </p:txBody>
      </p:sp>
      <p:sp>
        <p:nvSpPr>
          <p:cNvPr id="13314" name="TextBox 2">
            <a:extLst>
              <a:ext uri="{FF2B5EF4-FFF2-40B4-BE49-F238E27FC236}">
                <a16:creationId xmlns:a16="http://schemas.microsoft.com/office/drawing/2014/main" id="{199A0D9E-EDB0-4B00-B274-814CD65DE927}"/>
              </a:ext>
            </a:extLst>
          </p:cNvPr>
          <p:cNvSpPr txBox="1">
            <a:spLocks noChangeArrowheads="1"/>
          </p:cNvSpPr>
          <p:nvPr/>
        </p:nvSpPr>
        <p:spPr bwMode="auto">
          <a:xfrm>
            <a:off x="1279525" y="1323975"/>
            <a:ext cx="3725863"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latin typeface="Verdana" panose="020B0604030504040204" pitchFamily="34" charset="0"/>
              </a:rPr>
              <a:t>Large number of short bursts</a:t>
            </a:r>
          </a:p>
          <a:p>
            <a:pPr>
              <a:spcBef>
                <a:spcPct val="0"/>
              </a:spcBef>
              <a:buClrTx/>
              <a:buSzTx/>
              <a:buFontTx/>
              <a:buNone/>
            </a:pPr>
            <a:endParaRPr kumimoji="0" lang="en-US" altLang="en-US">
              <a:latin typeface="Verdana" panose="020B0604030504040204" pitchFamily="34" charset="0"/>
            </a:endParaRPr>
          </a:p>
          <a:p>
            <a:pPr>
              <a:spcBef>
                <a:spcPct val="0"/>
              </a:spcBef>
              <a:buClrTx/>
              <a:buSzTx/>
              <a:buFontTx/>
              <a:buNone/>
            </a:pPr>
            <a:r>
              <a:rPr kumimoji="0" lang="en-US" altLang="en-US">
                <a:latin typeface="Verdana" panose="020B0604030504040204" pitchFamily="34" charset="0"/>
              </a:rPr>
              <a:t>Small number of longer bursts</a:t>
            </a:r>
          </a:p>
        </p:txBody>
      </p:sp>
      <p:pic>
        <p:nvPicPr>
          <p:cNvPr id="13315" name="Picture 1">
            <a:extLst>
              <a:ext uri="{FF2B5EF4-FFF2-40B4-BE49-F238E27FC236}">
                <a16:creationId xmlns:a16="http://schemas.microsoft.com/office/drawing/2014/main" id="{A278EA04-1701-4441-AB9A-E05347064EE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17763" y="2479675"/>
            <a:ext cx="4922837" cy="294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id="{1EB4A270-3C01-4E70-B6CB-FA456BBCDA90}"/>
              </a:ext>
            </a:extLst>
          </p:cNvPr>
          <p:cNvSpPr>
            <a:spLocks noGrp="1" noChangeArrowheads="1"/>
          </p:cNvSpPr>
          <p:nvPr>
            <p:ph type="title"/>
          </p:nvPr>
        </p:nvSpPr>
        <p:spPr>
          <a:xfrm>
            <a:off x="838200" y="229606"/>
            <a:ext cx="7848600" cy="576262"/>
          </a:xfrm>
        </p:spPr>
        <p:txBody>
          <a:bodyPr/>
          <a:lstStyle/>
          <a:p>
            <a:pPr eaLnBrk="1" hangingPunct="1"/>
            <a:r>
              <a:rPr lang="en-US" altLang="en-US" dirty="0"/>
              <a:t>CPU Scheduler</a:t>
            </a:r>
          </a:p>
        </p:txBody>
      </p:sp>
      <p:sp>
        <p:nvSpPr>
          <p:cNvPr id="27651" name="Rectangle 3">
            <a:extLst>
              <a:ext uri="{FF2B5EF4-FFF2-40B4-BE49-F238E27FC236}">
                <a16:creationId xmlns:a16="http://schemas.microsoft.com/office/drawing/2014/main" id="{6B795676-7DD0-4F16-8B81-4EFFF754D531}"/>
              </a:ext>
            </a:extLst>
          </p:cNvPr>
          <p:cNvSpPr>
            <a:spLocks noGrp="1" noChangeArrowheads="1"/>
          </p:cNvSpPr>
          <p:nvPr>
            <p:ph type="body" idx="1"/>
          </p:nvPr>
        </p:nvSpPr>
        <p:spPr>
          <a:xfrm>
            <a:off x="838201" y="1169988"/>
            <a:ext cx="7227276" cy="4808781"/>
          </a:xfrm>
        </p:spPr>
        <p:txBody>
          <a:bodyPr/>
          <a:lstStyle/>
          <a:p>
            <a:pPr>
              <a:defRPr/>
            </a:pPr>
            <a:r>
              <a:rPr lang="en-US" dirty="0">
                <a:ea typeface="ＭＳ Ｐゴシック" charset="0"/>
                <a:cs typeface="ＭＳ Ｐゴシック" charset="0"/>
              </a:rPr>
              <a:t>The</a:t>
            </a:r>
            <a:r>
              <a:rPr lang="en-US" b="1" dirty="0">
                <a:solidFill>
                  <a:srgbClr val="3366FF"/>
                </a:solidFill>
                <a:ea typeface="ＭＳ Ｐゴシック" charset="0"/>
                <a:cs typeface="ＭＳ Ｐゴシック" charset="0"/>
              </a:rPr>
              <a:t> </a:t>
            </a:r>
            <a:r>
              <a:rPr lang="en-US" b="1" dirty="0">
                <a:solidFill>
                  <a:srgbClr val="006699"/>
                </a:solidFill>
                <a:latin typeface="+mj-lt"/>
              </a:rPr>
              <a:t>CPU scheduler </a:t>
            </a:r>
            <a:r>
              <a:rPr lang="en-US" dirty="0">
                <a:ea typeface="ＭＳ Ｐゴシック" charset="-128"/>
                <a:cs typeface="ＭＳ Ｐゴシック" charset="-128"/>
              </a:rPr>
              <a:t>selects from among the processes in ready queue, and allocates a CPU core to one of them</a:t>
            </a:r>
          </a:p>
          <a:p>
            <a:pPr marL="742835" lvl="1">
              <a:defRPr/>
            </a:pPr>
            <a:r>
              <a:rPr lang="en-US" dirty="0">
                <a:ea typeface="ＭＳ Ｐゴシック" charset="-128"/>
              </a:rPr>
              <a:t>Queue may be ordered in various ways</a:t>
            </a:r>
          </a:p>
          <a:p>
            <a:pPr>
              <a:defRPr/>
            </a:pPr>
            <a:r>
              <a:rPr lang="en-US" dirty="0">
                <a:ea typeface="ＭＳ Ｐゴシック" charset="-128"/>
                <a:cs typeface="ＭＳ Ｐゴシック" charset="-128"/>
              </a:rPr>
              <a:t>CPU scheduling decisions may take place when a process:</a:t>
            </a:r>
          </a:p>
          <a:p>
            <a:pPr marL="799900" lvl="1" indent="-342815">
              <a:buFont typeface="Monotype Sorts" pitchFamily="-84" charset="2"/>
              <a:buNone/>
              <a:defRPr/>
            </a:pPr>
            <a:r>
              <a:rPr lang="en-US" dirty="0">
                <a:solidFill>
                  <a:srgbClr val="CC6600"/>
                </a:solidFill>
                <a:ea typeface="ＭＳ Ｐゴシック" charset="-128"/>
              </a:rPr>
              <a:t>1.	</a:t>
            </a:r>
            <a:r>
              <a:rPr lang="en-US" dirty="0">
                <a:ea typeface="ＭＳ Ｐゴシック" charset="-128"/>
              </a:rPr>
              <a:t>Switches from running to waiting state</a:t>
            </a:r>
          </a:p>
          <a:p>
            <a:pPr marL="799900" lvl="1" indent="-342815">
              <a:buFont typeface="Monotype Sorts" pitchFamily="-84" charset="2"/>
              <a:buNone/>
              <a:defRPr/>
            </a:pPr>
            <a:r>
              <a:rPr lang="en-US" dirty="0">
                <a:solidFill>
                  <a:srgbClr val="CC6600"/>
                </a:solidFill>
                <a:ea typeface="ＭＳ Ｐゴシック" charset="-128"/>
              </a:rPr>
              <a:t>2.</a:t>
            </a:r>
            <a:r>
              <a:rPr lang="en-US" dirty="0">
                <a:ea typeface="ＭＳ Ｐゴシック" charset="-128"/>
              </a:rPr>
              <a:t>	Switches from running to ready state</a:t>
            </a:r>
          </a:p>
          <a:p>
            <a:pPr marL="799900" lvl="1" indent="-342815">
              <a:buFont typeface="Monotype Sorts" pitchFamily="-84" charset="2"/>
              <a:buNone/>
              <a:defRPr/>
            </a:pPr>
            <a:r>
              <a:rPr lang="en-US" dirty="0">
                <a:solidFill>
                  <a:srgbClr val="CC6600"/>
                </a:solidFill>
                <a:ea typeface="ＭＳ Ｐゴシック" charset="-128"/>
              </a:rPr>
              <a:t>3.</a:t>
            </a:r>
            <a:r>
              <a:rPr lang="en-US" dirty="0">
                <a:ea typeface="ＭＳ Ｐゴシック" charset="-128"/>
              </a:rPr>
              <a:t>	Switches from waiting to ready</a:t>
            </a:r>
          </a:p>
          <a:p>
            <a:pPr marL="799900" lvl="1" indent="-342815">
              <a:buFont typeface="Monotype Sorts" charset="2"/>
              <a:buAutoNum type="arabicPeriod" startAt="4"/>
              <a:defRPr/>
            </a:pPr>
            <a:r>
              <a:rPr lang="en-US" dirty="0">
                <a:ea typeface="ＭＳ Ｐゴシック" charset="-128"/>
              </a:rPr>
              <a:t>Terminates</a:t>
            </a:r>
          </a:p>
          <a:p>
            <a:pPr>
              <a:defRPr/>
            </a:pPr>
            <a:r>
              <a:rPr lang="en-US" dirty="0">
                <a:ea typeface="ＭＳ Ｐゴシック" charset="-128"/>
                <a:cs typeface="ＭＳ Ｐゴシック" charset="-128"/>
              </a:rPr>
              <a:t>For situations 1 and 4, there is no choice in terms of scheduling. A new process (if one exists in the ready queue) must be selected for execution. </a:t>
            </a:r>
          </a:p>
          <a:p>
            <a:pPr>
              <a:defRPr/>
            </a:pPr>
            <a:r>
              <a:rPr lang="en-US" dirty="0">
                <a:ea typeface="ＭＳ Ｐゴシック" charset="-128"/>
                <a:cs typeface="ＭＳ Ｐゴシック" charset="-128"/>
              </a:rPr>
              <a:t>For situations 2 and 3, however, there is  a choice.</a:t>
            </a:r>
            <a:endParaRPr lang="en-US" b="1" dirty="0">
              <a:solidFill>
                <a:srgbClr val="3366FF"/>
              </a:solidFill>
              <a:ea typeface="ＭＳ Ｐゴシック" charset="0"/>
              <a:cs typeface="ＭＳ Ｐゴシック"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id="{1EB4A270-3C01-4E70-B6CB-FA456BBCDA90}"/>
              </a:ext>
            </a:extLst>
          </p:cNvPr>
          <p:cNvSpPr>
            <a:spLocks noGrp="1" noChangeArrowheads="1"/>
          </p:cNvSpPr>
          <p:nvPr>
            <p:ph type="title"/>
          </p:nvPr>
        </p:nvSpPr>
        <p:spPr>
          <a:xfrm>
            <a:off x="1236777" y="167086"/>
            <a:ext cx="7848600" cy="576262"/>
          </a:xfrm>
        </p:spPr>
        <p:txBody>
          <a:bodyPr/>
          <a:lstStyle/>
          <a:p>
            <a:pPr eaLnBrk="1" hangingPunct="1"/>
            <a:r>
              <a:rPr lang="en-US" altLang="en-US" sz="2800" dirty="0"/>
              <a:t>Preemptive and Nonpreemptive Scheduling</a:t>
            </a:r>
          </a:p>
        </p:txBody>
      </p:sp>
      <p:sp>
        <p:nvSpPr>
          <p:cNvPr id="27651" name="Rectangle 3">
            <a:extLst>
              <a:ext uri="{FF2B5EF4-FFF2-40B4-BE49-F238E27FC236}">
                <a16:creationId xmlns:a16="http://schemas.microsoft.com/office/drawing/2014/main" id="{6B795676-7DD0-4F16-8B81-4EFFF754D531}"/>
              </a:ext>
            </a:extLst>
          </p:cNvPr>
          <p:cNvSpPr>
            <a:spLocks noGrp="1" noChangeArrowheads="1"/>
          </p:cNvSpPr>
          <p:nvPr>
            <p:ph type="body" idx="1"/>
          </p:nvPr>
        </p:nvSpPr>
        <p:spPr>
          <a:xfrm>
            <a:off x="931985" y="1193434"/>
            <a:ext cx="6828692" cy="4707181"/>
          </a:xfrm>
        </p:spPr>
        <p:txBody>
          <a:bodyPr/>
          <a:lstStyle/>
          <a:p>
            <a:pPr>
              <a:defRPr/>
            </a:pPr>
            <a:r>
              <a:rPr lang="en-US" dirty="0">
                <a:ea typeface="ＭＳ Ｐゴシック" charset="0"/>
              </a:rPr>
              <a:t>When scheduling takes place only under circumstances 1 and 4, the scheduling scheme is </a:t>
            </a:r>
            <a:r>
              <a:rPr lang="en-US" b="1" dirty="0">
                <a:solidFill>
                  <a:srgbClr val="006699"/>
                </a:solidFill>
                <a:latin typeface="+mj-lt"/>
              </a:rPr>
              <a:t>nonpreemptive</a:t>
            </a:r>
            <a:r>
              <a:rPr lang="en-US" dirty="0">
                <a:ea typeface="ＭＳ Ｐゴシック" charset="0"/>
              </a:rPr>
              <a:t>.</a:t>
            </a:r>
          </a:p>
          <a:p>
            <a:pPr>
              <a:defRPr/>
            </a:pPr>
            <a:r>
              <a:rPr lang="en-US" dirty="0">
                <a:ea typeface="ＭＳ Ｐゴシック" charset="0"/>
              </a:rPr>
              <a:t>Otherwise, it is </a:t>
            </a:r>
            <a:r>
              <a:rPr lang="en-US" b="1" dirty="0">
                <a:solidFill>
                  <a:srgbClr val="006699"/>
                </a:solidFill>
                <a:latin typeface="+mj-lt"/>
              </a:rPr>
              <a:t>preemptive</a:t>
            </a:r>
            <a:r>
              <a:rPr lang="en-US" dirty="0">
                <a:ea typeface="ＭＳ Ｐゴシック" charset="0"/>
              </a:rPr>
              <a:t>. </a:t>
            </a:r>
          </a:p>
          <a:p>
            <a:pPr>
              <a:defRPr/>
            </a:pPr>
            <a:r>
              <a:rPr lang="en-US" dirty="0">
                <a:ea typeface="ＭＳ Ｐゴシック" charset="0"/>
              </a:rPr>
              <a:t>Under Nonpreemptive scheduling, once the CPU has been allocated to a process, the process keeps the CPU until it releases it either by terminating or by switching to the waiting state. </a:t>
            </a:r>
          </a:p>
          <a:p>
            <a:pPr>
              <a:defRPr/>
            </a:pPr>
            <a:r>
              <a:rPr lang="en-US" dirty="0">
                <a:ea typeface="ＭＳ Ｐゴシック" charset="0"/>
              </a:rPr>
              <a:t>Virtually all modern operating systems including Windows, MacOS, Linux, and UNIX use preemptive scheduling algorithms.</a:t>
            </a:r>
            <a:endParaRPr lang="en-US" dirty="0">
              <a:ea typeface="ＭＳ Ｐゴシック" charset="-128"/>
            </a:endParaRPr>
          </a:p>
        </p:txBody>
      </p:sp>
    </p:spTree>
    <p:extLst>
      <p:ext uri="{BB962C8B-B14F-4D97-AF65-F5344CB8AC3E}">
        <p14:creationId xmlns:p14="http://schemas.microsoft.com/office/powerpoint/2010/main" val="3728729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id="{1EB4A270-3C01-4E70-B6CB-FA456BBCDA90}"/>
              </a:ext>
            </a:extLst>
          </p:cNvPr>
          <p:cNvSpPr>
            <a:spLocks noGrp="1" noChangeArrowheads="1"/>
          </p:cNvSpPr>
          <p:nvPr>
            <p:ph type="title"/>
          </p:nvPr>
        </p:nvSpPr>
        <p:spPr>
          <a:xfrm>
            <a:off x="1236777" y="167086"/>
            <a:ext cx="7848600" cy="576262"/>
          </a:xfrm>
        </p:spPr>
        <p:txBody>
          <a:bodyPr/>
          <a:lstStyle/>
          <a:p>
            <a:pPr eaLnBrk="1" hangingPunct="1"/>
            <a:r>
              <a:rPr lang="en-US" altLang="en-US" sz="2800" dirty="0"/>
              <a:t>Preemptive Scheduling and Race Conditions</a:t>
            </a:r>
          </a:p>
        </p:txBody>
      </p:sp>
      <p:sp>
        <p:nvSpPr>
          <p:cNvPr id="27651" name="Rectangle 3">
            <a:extLst>
              <a:ext uri="{FF2B5EF4-FFF2-40B4-BE49-F238E27FC236}">
                <a16:creationId xmlns:a16="http://schemas.microsoft.com/office/drawing/2014/main" id="{6B795676-7DD0-4F16-8B81-4EFFF754D531}"/>
              </a:ext>
            </a:extLst>
          </p:cNvPr>
          <p:cNvSpPr>
            <a:spLocks noGrp="1" noChangeArrowheads="1"/>
          </p:cNvSpPr>
          <p:nvPr>
            <p:ph type="body" idx="1"/>
          </p:nvPr>
        </p:nvSpPr>
        <p:spPr>
          <a:xfrm>
            <a:off x="931985" y="1193435"/>
            <a:ext cx="6273800" cy="4621212"/>
          </a:xfrm>
        </p:spPr>
        <p:txBody>
          <a:bodyPr/>
          <a:lstStyle/>
          <a:p>
            <a:pPr>
              <a:defRPr/>
            </a:pPr>
            <a:r>
              <a:rPr lang="en-US" dirty="0">
                <a:ea typeface="ＭＳ Ｐゴシック" charset="0"/>
              </a:rPr>
              <a:t>Preemptive scheduling can result in race conditions when data are shared among several processes.</a:t>
            </a:r>
          </a:p>
          <a:p>
            <a:pPr>
              <a:defRPr/>
            </a:pPr>
            <a:r>
              <a:rPr lang="en-US" dirty="0">
                <a:ea typeface="ＭＳ Ｐゴシック" charset="0"/>
              </a:rPr>
              <a:t>Consider the case of two processes that share data. While one process is updating the data, it is preempted so that the second process can run. The second process then tries to read the data, which are in an inconsistent state. </a:t>
            </a:r>
          </a:p>
          <a:p>
            <a:pPr>
              <a:defRPr/>
            </a:pPr>
            <a:r>
              <a:rPr lang="en-US" dirty="0">
                <a:ea typeface="ＭＳ Ｐゴシック" charset="0"/>
              </a:rPr>
              <a:t>This issue will be explored in detail in Chapter 6.</a:t>
            </a:r>
            <a:endParaRPr lang="en-US" dirty="0">
              <a:ea typeface="ＭＳ Ｐゴシック" charset="-128"/>
            </a:endParaRPr>
          </a:p>
        </p:txBody>
      </p:sp>
    </p:spTree>
    <p:extLst>
      <p:ext uri="{BB962C8B-B14F-4D97-AF65-F5344CB8AC3E}">
        <p14:creationId xmlns:p14="http://schemas.microsoft.com/office/powerpoint/2010/main" val="3046456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C185CC1F-4F14-4AFD-8E13-6930EBB32CE9}"/>
              </a:ext>
            </a:extLst>
          </p:cNvPr>
          <p:cNvSpPr>
            <a:spLocks noGrp="1" noChangeArrowheads="1"/>
          </p:cNvSpPr>
          <p:nvPr>
            <p:ph type="title"/>
          </p:nvPr>
        </p:nvSpPr>
        <p:spPr>
          <a:xfrm>
            <a:off x="457200" y="217329"/>
            <a:ext cx="8229600" cy="576263"/>
          </a:xfrm>
        </p:spPr>
        <p:txBody>
          <a:bodyPr/>
          <a:lstStyle/>
          <a:p>
            <a:pPr eaLnBrk="1" hangingPunct="1"/>
            <a:r>
              <a:rPr lang="en-US" altLang="en-US" dirty="0"/>
              <a:t>Dispatcher</a:t>
            </a:r>
          </a:p>
        </p:txBody>
      </p:sp>
      <p:sp>
        <p:nvSpPr>
          <p:cNvPr id="17410" name="Rectangle 3">
            <a:extLst>
              <a:ext uri="{FF2B5EF4-FFF2-40B4-BE49-F238E27FC236}">
                <a16:creationId xmlns:a16="http://schemas.microsoft.com/office/drawing/2014/main" id="{E113DAE6-D3A7-45EF-87B5-890976FCB8D4}"/>
              </a:ext>
            </a:extLst>
          </p:cNvPr>
          <p:cNvSpPr>
            <a:spLocks noGrp="1" noChangeArrowheads="1"/>
          </p:cNvSpPr>
          <p:nvPr>
            <p:ph type="body" idx="1"/>
          </p:nvPr>
        </p:nvSpPr>
        <p:spPr>
          <a:xfrm>
            <a:off x="849083" y="1119235"/>
            <a:ext cx="4754548" cy="4515661"/>
          </a:xfrm>
        </p:spPr>
        <p:txBody>
          <a:bodyPr/>
          <a:lstStyle/>
          <a:p>
            <a:r>
              <a:rPr lang="en-US" altLang="en-US" dirty="0"/>
              <a:t>Dispatcher module gives control of the CPU to the process selected by the CPU scheduler; this involves:</a:t>
            </a:r>
          </a:p>
          <a:p>
            <a:pPr lvl="1"/>
            <a:r>
              <a:rPr lang="en-US" altLang="en-US" dirty="0"/>
              <a:t>Switching context</a:t>
            </a:r>
          </a:p>
          <a:p>
            <a:pPr lvl="1"/>
            <a:r>
              <a:rPr lang="en-US" altLang="en-US" dirty="0"/>
              <a:t>Switching to user mode</a:t>
            </a:r>
          </a:p>
          <a:p>
            <a:pPr lvl="1"/>
            <a:r>
              <a:rPr lang="en-US" altLang="en-US" dirty="0"/>
              <a:t>Jumping to the proper location in the user program to restart that program</a:t>
            </a:r>
          </a:p>
          <a:p>
            <a:r>
              <a:rPr lang="en-US" altLang="en-US" b="1" dirty="0">
                <a:solidFill>
                  <a:srgbClr val="006699"/>
                </a:solidFill>
                <a:latin typeface="+mj-lt"/>
              </a:rPr>
              <a:t>Dispatch latency </a:t>
            </a:r>
            <a:r>
              <a:rPr lang="en-US" altLang="en-US" dirty="0"/>
              <a:t>– time it takes for the dispatcher to stop one process and start another running</a:t>
            </a:r>
          </a:p>
        </p:txBody>
      </p:sp>
      <p:pic>
        <p:nvPicPr>
          <p:cNvPr id="17411" name="Picture 1">
            <a:extLst>
              <a:ext uri="{FF2B5EF4-FFF2-40B4-BE49-F238E27FC236}">
                <a16:creationId xmlns:a16="http://schemas.microsoft.com/office/drawing/2014/main" id="{4B24D036-ECCD-4EE8-9908-C3EEA54E5CE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56824" y="1109784"/>
            <a:ext cx="5424942" cy="3648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13557</TotalTime>
  <Words>2601</Words>
  <Application>Microsoft Office PowerPoint</Application>
  <PresentationFormat>On-screen Show (4:3)</PresentationFormat>
  <Paragraphs>324</Paragraphs>
  <Slides>44</Slides>
  <Notes>33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44</vt:i4>
      </vt:variant>
    </vt:vector>
  </HeadingPairs>
  <TitlesOfParts>
    <vt:vector size="55" baseType="lpstr">
      <vt:lpstr>ＭＳ Ｐゴシック</vt:lpstr>
      <vt:lpstr>Arial</vt:lpstr>
      <vt:lpstr>Helvetica</vt:lpstr>
      <vt:lpstr>Lucida Grande</vt:lpstr>
      <vt:lpstr>Monotype Sorts</vt:lpstr>
      <vt:lpstr>Symbol</vt:lpstr>
      <vt:lpstr>Times New Roman</vt:lpstr>
      <vt:lpstr>Verdana</vt:lpstr>
      <vt:lpstr>Webdings</vt:lpstr>
      <vt:lpstr>Wingdings</vt:lpstr>
      <vt:lpstr>os-8</vt:lpstr>
      <vt:lpstr>Chapter 5:  CPU Scheduling</vt:lpstr>
      <vt:lpstr>Outline</vt:lpstr>
      <vt:lpstr>Objectives</vt:lpstr>
      <vt:lpstr>Basic Concepts</vt:lpstr>
      <vt:lpstr>Histogram of CPU-burst Times</vt:lpstr>
      <vt:lpstr>CPU Scheduler</vt:lpstr>
      <vt:lpstr>Preemptive and Nonpreemptive Scheduling</vt:lpstr>
      <vt:lpstr>Preemptive Scheduling and Race Conditions</vt:lpstr>
      <vt:lpstr>Dispatcher</vt:lpstr>
      <vt:lpstr>Scheduling Criteria</vt:lpstr>
      <vt:lpstr>Scheduling Algorithm Optimization Criteria</vt:lpstr>
      <vt:lpstr>First- Come, First-Served (FCFS) Scheduling</vt:lpstr>
      <vt:lpstr>FCFS Scheduling (Cont.)</vt:lpstr>
      <vt:lpstr>Shortest-Job-First (SJF) Scheduling</vt:lpstr>
      <vt:lpstr>Example of SJF</vt:lpstr>
      <vt:lpstr>Determining Length of Next CPU Burst</vt:lpstr>
      <vt:lpstr>Prediction of the Length of the Next CPU Burst</vt:lpstr>
      <vt:lpstr>Examples of Exponential Averaging: Home Task</vt:lpstr>
      <vt:lpstr>Shortest Remaining Time First Scheduling</vt:lpstr>
      <vt:lpstr>Example of Shortest-remaining-time-first</vt:lpstr>
      <vt:lpstr>Round Robin (RR)</vt:lpstr>
      <vt:lpstr>Example of RR with Time Quantum = 4</vt:lpstr>
      <vt:lpstr>Time Quantum and Context Switch Time</vt:lpstr>
      <vt:lpstr>Turnaround Time Varies With The Time Quantum</vt:lpstr>
      <vt:lpstr>Priority Scheduling</vt:lpstr>
      <vt:lpstr>Example of Priority Scheduling</vt:lpstr>
      <vt:lpstr>Priority Scheduling w/ Round-Robin</vt:lpstr>
      <vt:lpstr>Multilevel Queue</vt:lpstr>
      <vt:lpstr>Multilevel Queue</vt:lpstr>
      <vt:lpstr>Multilevel Queue</vt:lpstr>
      <vt:lpstr>Multilevel Feedback Queue</vt:lpstr>
      <vt:lpstr>Example of Multilevel Feedback Queue</vt:lpstr>
      <vt:lpstr>Operating System Examples</vt:lpstr>
      <vt:lpstr>Linux O(1) Scheduler</vt:lpstr>
      <vt:lpstr>Completely Fair Scheduler (CFS)</vt:lpstr>
      <vt:lpstr>Completely Fair Scheduler (CFS)</vt:lpstr>
      <vt:lpstr>Priority Assignment</vt:lpstr>
      <vt:lpstr>CFS in action</vt:lpstr>
      <vt:lpstr>PowerPoint Presentation</vt:lpstr>
      <vt:lpstr>PowerPoint Presentation</vt:lpstr>
      <vt:lpstr>PowerPoint Presentation</vt:lpstr>
      <vt:lpstr>Deterministic Modeling Example</vt:lpstr>
      <vt:lpstr>Deterministic Modeling Example</vt:lpstr>
      <vt:lpstr>End of Chapter 5</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Safia Baloch</cp:lastModifiedBy>
  <cp:revision>267</cp:revision>
  <cp:lastPrinted>2013-09-10T17:57:57Z</cp:lastPrinted>
  <dcterms:created xsi:type="dcterms:W3CDTF">2011-01-13T23:43:38Z</dcterms:created>
  <dcterms:modified xsi:type="dcterms:W3CDTF">2024-04-01T14:10:06Z</dcterms:modified>
</cp:coreProperties>
</file>