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ink/ink8.xml" ContentType="application/inkml+xml"/>
  <Override PartName="/ppt/notesSlides/notesSlide3.xml" ContentType="application/vnd.openxmlformats-officedocument.presentationml.notesSlide+xml"/>
  <Override PartName="/ppt/ink/ink9.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0.xml" ContentType="application/inkml+xml"/>
  <Override PartName="/ppt/ink/ink11.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2.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60"/>
  </p:notesMasterIdLst>
  <p:handoutMasterIdLst>
    <p:handoutMasterId r:id="rId61"/>
  </p:handoutMasterIdLst>
  <p:sldIdLst>
    <p:sldId id="331" r:id="rId2"/>
    <p:sldId id="493" r:id="rId3"/>
    <p:sldId id="496" r:id="rId4"/>
    <p:sldId id="484" r:id="rId5"/>
    <p:sldId id="494" r:id="rId6"/>
    <p:sldId id="497" r:id="rId7"/>
    <p:sldId id="495" r:id="rId8"/>
    <p:sldId id="482" r:id="rId9"/>
    <p:sldId id="498" r:id="rId10"/>
    <p:sldId id="462" r:id="rId11"/>
    <p:sldId id="483" r:id="rId12"/>
    <p:sldId id="447" r:id="rId13"/>
    <p:sldId id="464" r:id="rId14"/>
    <p:sldId id="433" r:id="rId15"/>
    <p:sldId id="448" r:id="rId16"/>
    <p:sldId id="346" r:id="rId17"/>
    <p:sldId id="449" r:id="rId18"/>
    <p:sldId id="348" r:id="rId19"/>
    <p:sldId id="349" r:id="rId20"/>
    <p:sldId id="499" r:id="rId21"/>
    <p:sldId id="434" r:id="rId22"/>
    <p:sldId id="435" r:id="rId23"/>
    <p:sldId id="500" r:id="rId24"/>
    <p:sldId id="450" r:id="rId25"/>
    <p:sldId id="432" r:id="rId26"/>
    <p:sldId id="501" r:id="rId27"/>
    <p:sldId id="614" r:id="rId28"/>
    <p:sldId id="567" r:id="rId29"/>
    <p:sldId id="623" r:id="rId30"/>
    <p:sldId id="625" r:id="rId31"/>
    <p:sldId id="472" r:id="rId32"/>
    <p:sldId id="626" r:id="rId33"/>
    <p:sldId id="624" r:id="rId34"/>
    <p:sldId id="629" r:id="rId35"/>
    <p:sldId id="354" r:id="rId36"/>
    <p:sldId id="355" r:id="rId37"/>
    <p:sldId id="452" r:id="rId38"/>
    <p:sldId id="356" r:id="rId39"/>
    <p:sldId id="418" r:id="rId40"/>
    <p:sldId id="438" r:id="rId41"/>
    <p:sldId id="437" r:id="rId42"/>
    <p:sldId id="439" r:id="rId43"/>
    <p:sldId id="630" r:id="rId44"/>
    <p:sldId id="332" r:id="rId45"/>
    <p:sldId id="358" r:id="rId46"/>
    <p:sldId id="359" r:id="rId47"/>
    <p:sldId id="360" r:id="rId48"/>
    <p:sldId id="361" r:id="rId49"/>
    <p:sldId id="631" r:id="rId50"/>
    <p:sldId id="632" r:id="rId51"/>
    <p:sldId id="363" r:id="rId52"/>
    <p:sldId id="364" r:id="rId53"/>
    <p:sldId id="365" r:id="rId54"/>
    <p:sldId id="451" r:id="rId55"/>
    <p:sldId id="367" r:id="rId56"/>
    <p:sldId id="374" r:id="rId57"/>
    <p:sldId id="375" r:id="rId58"/>
    <p:sldId id="376" r:id="rId59"/>
  </p:sldIdLst>
  <p:sldSz cx="9144000" cy="6858000" type="screen4x3"/>
  <p:notesSz cx="7102475" cy="9388475"/>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56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28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00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7213" indent="15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99"/>
    <a:srgbClr val="336699"/>
    <a:srgbClr val="CC6600"/>
    <a:srgbClr val="993300"/>
    <a:srgbClr val="FF0000"/>
    <a:srgbClr val="CCECFF"/>
    <a:srgbClr val="66CCFF"/>
    <a:srgbClr val="CCFF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5"/>
    <p:restoredTop sz="94646"/>
  </p:normalViewPr>
  <p:slideViewPr>
    <p:cSldViewPr snapToGrid="0">
      <p:cViewPr varScale="1">
        <p:scale>
          <a:sx n="71" d="100"/>
          <a:sy n="71" d="100"/>
        </p:scale>
        <p:origin x="1284" y="54"/>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8064"/>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9BB9D20-1A90-4A9F-AC31-CAE3CC12B0C1}"/>
              </a:ext>
            </a:extLst>
          </p:cNvPr>
          <p:cNvSpPr>
            <a:spLocks noGrp="1" noChangeArrowheads="1"/>
          </p:cNvSpPr>
          <p:nvPr>
            <p:ph type="hdr" sz="quarter"/>
          </p:nvPr>
        </p:nvSpPr>
        <p:spPr bwMode="auto">
          <a:xfrm>
            <a:off x="0" y="0"/>
            <a:ext cx="3113766"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F4296A01-89DA-4C44-BA5C-CEB7EB69E050}"/>
              </a:ext>
            </a:extLst>
          </p:cNvPr>
          <p:cNvSpPr>
            <a:spLocks noGrp="1" noChangeArrowheads="1"/>
          </p:cNvSpPr>
          <p:nvPr>
            <p:ph type="dt" sz="quarter" idx="1"/>
          </p:nvPr>
        </p:nvSpPr>
        <p:spPr bwMode="auto">
          <a:xfrm>
            <a:off x="4003185" y="0"/>
            <a:ext cx="3112157" cy="447300"/>
          </a:xfrm>
          <a:prstGeom prst="rect">
            <a:avLst/>
          </a:prstGeom>
          <a:noFill/>
          <a:ln w="9525">
            <a:noFill/>
            <a:miter lim="800000"/>
            <a:headEnd/>
            <a:tailEnd/>
          </a:ln>
        </p:spPr>
        <p:txBody>
          <a:bodyPr vert="horz" wrap="none" lIns="89250" tIns="44626" rIns="89250" bIns="44626" numCol="1" anchor="ctr" anchorCtr="0" compatLnSpc="1">
            <a:prstTxWarp prst="textNoShape">
              <a:avLst/>
            </a:prstTxWarp>
          </a:bodyPr>
          <a:lstStyle>
            <a:lvl1pPr algn="r" defTabSz="892536">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3CF4E157-594E-4AE6-92E3-BEB09A7772DB}"/>
              </a:ext>
            </a:extLst>
          </p:cNvPr>
          <p:cNvSpPr>
            <a:spLocks noGrp="1" noChangeArrowheads="1"/>
          </p:cNvSpPr>
          <p:nvPr>
            <p:ph type="ftr" sz="quarter" idx="2"/>
          </p:nvPr>
        </p:nvSpPr>
        <p:spPr bwMode="auto">
          <a:xfrm>
            <a:off x="0" y="8954002"/>
            <a:ext cx="3113766"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defTabSz="892536">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E2E27B97-18A3-4634-BA57-DE82D332581E}"/>
              </a:ext>
            </a:extLst>
          </p:cNvPr>
          <p:cNvSpPr>
            <a:spLocks noGrp="1" noChangeArrowheads="1"/>
          </p:cNvSpPr>
          <p:nvPr>
            <p:ph type="sldNum" sz="quarter" idx="3"/>
          </p:nvPr>
        </p:nvSpPr>
        <p:spPr bwMode="auto">
          <a:xfrm>
            <a:off x="4003185" y="8954002"/>
            <a:ext cx="3112157" cy="447299"/>
          </a:xfrm>
          <a:prstGeom prst="rect">
            <a:avLst/>
          </a:prstGeom>
          <a:noFill/>
          <a:ln w="9525">
            <a:noFill/>
            <a:miter lim="800000"/>
            <a:headEnd/>
            <a:tailEnd/>
          </a:ln>
        </p:spPr>
        <p:txBody>
          <a:bodyPr vert="horz" wrap="none" lIns="89250" tIns="44626" rIns="89250" bIns="44626" numCol="1" anchor="b" anchorCtr="0" compatLnSpc="1">
            <a:prstTxWarp prst="textNoShape">
              <a:avLst/>
            </a:prstTxWarp>
          </a:bodyPr>
          <a:lstStyle>
            <a:lvl1pPr algn="r" defTabSz="892536">
              <a:defRPr sz="1100">
                <a:latin typeface="Helvetica" panose="020B0604020202020204" pitchFamily="34" charset="0"/>
                <a:ea typeface="MS PGothic" panose="020B0600070205080204" pitchFamily="34" charset="-128"/>
              </a:defRPr>
            </a:lvl1pPr>
          </a:lstStyle>
          <a:p>
            <a:pPr>
              <a:defRPr/>
            </a:pPr>
            <a:fld id="{091B1BB8-F100-428B-8F73-BD7D453417A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18:36.388"/>
    </inkml:context>
    <inkml:brush xml:id="br0">
      <inkml:brushProperty name="width" value="0.05292" units="cm"/>
      <inkml:brushProperty name="height" value="0.05292" units="cm"/>
      <inkml:brushProperty name="color" value="#FF0000"/>
    </inkml:brush>
  </inkml:definitions>
  <inkml:trace contextRef="#ctx0" brushRef="#br0">1254 4634 317 0,'0'0'136'0,"0"0"-58"16,0 0-47-16,0 0 52 16,0 0-8-16,0 0-16 15,-4-47-35-15,4 42 41 16,0-2-44-16,0 2 41 15,0 1-22-15,0-2-12 16,0 1 1-16,0 5-14 16,0-5 16-16,0 3 8 15,0 0-13-15,0-1 54 0,0-1-47 16,0 3 26-16,0-1-14 16,0 0-14-16,0 2 11 15,0 0-10-15,0 0-26 16,0 0 24-16,0 0-30 15,0 0 1-15,0 0 1 16,4 8-1-16,5 5-1 16,3 7 0-16,5 1 1 15,-1 3 5-15,1-2-6 16,-1 2 0-16,2-2 1 16,-4 0-1-16,-1-2 1 15,-5 0-1-15,0 0 0 0,-2-3 8 16,-2-4-8-1,-1-3 0-15,-2-1 1 0,-1-5 1 16,0-4 5-16,3 0-6 16,-3 0 14-16,2 0 88 15,8-11 6-15,5-17-63 16,12-16-21-16,15-14-25 16,19-14 3-16,33-22-3 15,34-17-7-15,32-10-4 16,5 0 7-16,-29 29-24 15,-38 25-20-15,-40 30-50 16,5-2-14-16,-12 7-103 16,-13 2-279-16</inkml:trace>
  <inkml:trace contextRef="#ctx0" brushRef="#br0" timeOffset="3401.41">1575 8531 388 0,'0'0'97'16,"0"0"-83"-16,0 0-5 15,0 0 47-15,0 0 24 16,0 0-13-16,0 0-6 15,0-5-2-15,0-1 8 16,0 0-8-16,0 3-23 16,0-2-10-16,0 1-11 0,0 1 12 15,-2 1-10 1,-3-1 1-16,1 3 18 0,-3-2-31 16,-4 2-4-16,-2 0 6 15,-4 0-6-15,0 0 11 16,-3 10-12-16,3-1 0 15,-4 4 8-15,3-1-8 16,1 0 0-16,1 0 0 16,5 0 1-16,0-2 0 15,4 2-1-15,0-2 0 16,3 4 6-16,-2 0-6 16,1 3 0-16,0-2-2 15,-2 3 4-15,1 0 4 16,1 3-6-16,-1-2 0 15,-1 4 0-15,-1-5 0 0,1 0 0 16,-2-1 0 0,-1-2 1-16,2-3 29 0,-1 0-26 15,0 0 2-15,0 0 5 16,0 0-11-16,3-2 0 16,1 0-1-16,0 0 9 15,3 1-1-15,0-4-7 16,0 3 0-16,2-2-9 15,0 2 9-15,0 1 0 16,0 1 0-16,2-3 7 16,4 3-2-16,2-1-5 15,0-1 0-15,0-1-2 0,5 1 2 16,-2 0 0 0,-1 0-1-16,4 1 7 0,-2-3 0 15,5-2-6-15,-2-1 0 16,-1 0 25-16,2-1-19 15,0-3 11-15,1 2 5 16,3-3-21-16,1 0 23 16,0 0-24-16,3 0 2 15,-1 0 16-15,0 0-18 16,-1 0 0-16,-2 0-1 16,3 0 2-16,-2 0 3 15,2 0-4-15,-3 0 0 16,3 0 0-16,-6-3 0 15,-1 3 0-15,-3-1-1 16,-1-1 2-16,-4-2 18 0,1-1-6 16,-1 2-13-16,4-1 24 15,-1-1-24-15,0 0 0 16,3-2-1-16,-3 0 3 16,0-1 8-16,2 1-10 15,-2 0 0-15,3-1 5 16,-3-3-5-16,1 3 0 15,-2-1-1-15,1 1 3 16,-2-2 11-16,3-1-13 16,-2 1 0-16,0-2 11 15,1 0-10-15,-4 0-1 16,6-4 0-16,-4 0 7 16,2-1 5-16,-2-2-1 0,-2-1-9 15,1-2 24-15,-1-2-19 16,-2-2 6-16,-3 0 1 15,-2-1-13-15,0 1 43 16,0 1-28-16,0-1-15 16,0-1 25-16,-9 1-12 15,0 3 2-15,-2-1 1 16,-3 3-16-16,1 3 21 16,-3 0-22-16,-1 0 6 15,1 1 1-15,-1 0-6 16,-2 1-1-16,-2 0 0 15,5 2 9-15,-5 0-1 16,1-1-8-16,3 3 0 0,-2 3 8 16,4-1-8-1,-1 3 0-15,3-1 0 16,-3 4 1-16,3 0 7 0,-3 0-8 16,3 2-7-16,-1 1 6 15,-1 1 1-15,-3 0-1 16,-1 0 0-16,-4 0 1 15,-2 3-1-15,-2 8 1 16,-2-2 0-16,3 4-1 16,0 0 1-16,-1 2-5 15,2 3 4-15,3 2-2 16,1 4-12-16,6 14-14 16,4-5-153-16,2-12-166 0</inkml:trace>
  <inkml:trace contextRef="#ctx0" brushRef="#br0" timeOffset="9367.61">2389 11485 337 0,'0'0'161'15,"0"0"-113"-15,0 0-21 16,0 0 11-16,0 0 14 16,0 0-38-16,-5-9-14 15,5 7 12-15,0-1-12 16,0 0 1-16,0 0 11 15,0 2 1-15,0-1 5 16,0 0-4-16,0 0 5 0,0 0 11 16,0 0-2-1,0-2 11-15,0 0-3 0,0 0-23 16,0-2 52-16,0 2-2 16,0-1-35-16,0 1 21 15,0 0-35-15,0 3 4 16,0-1 14-16,0 0-21 15,0 2 20-15,0-2 3 16,0 2-2-16,0 0 28 16,0 0-39-16,0 0-9 15,0 0 11-15,0 0-11 16,0 0 21-16,0 0-17 0,0 0-16 16,0 0 21-1,0 0-21-15,0 0-4 0,0 0-4 16,0 0 11-16,0 0-4 15,0 6 1-15,0 6 0 16,0 2-5-16,0 2 5 16,0 2 0-16,0 1-1 15,0-2 2-15,0 1 11 16,0-4-12-16,0 0 0 16,0-5 6-16,0 0-6 15,0-3 0-15,0 0 5 16,0-4 5-16,0 0-2 15,0 0-8-15,0-2 0 16,0 0 19-16,0 0 23 16,0 0 25-16,0 0 8 0,0 0-43 15,11-7 22-15,12-14-54 16,9-9 1-16,12-11 19 16,7-5-20-16,7-5 0 15,6-6-2-15,1 3-23 16,0 3 15-16,-7 2 9 15,-9 11 1-15,-12 9-2 16,-8 6 2-16,-10 7 0 16,-7 4 0-16,-4 5 16 15,-6 4-7-15,-1 1 1 16,-1 2-4-16,0 0 12 16,0 0-18-16,0 0-5 15,0 0-3-15,0 0 16 0,0 0-22 16,0 0 14-16,3 0-73 15,0 0-51-15,-3 0-42 16,0 5-75-16,0-5-654 0</inkml:trace>
  <inkml:trace contextRef="#ctx0" brushRef="#br0" timeOffset="39946.35">1573 14601 88 0,'0'0'234'15,"0"0"-129"-15,0 0-77 16,0 0 11-16,0 0 24 15,0 0-7-15,-51 17-27 16,39-9 9-16,-3-1-9 16,1 2 4-16,1 1 19 15,-1-3-6-15,4 2-4 16,1-1-18-16,-1 0-22 16,4-1 25-16,-1 5-25 15,1-3 8-15,-1 5-3 16,2-1-6-16,-1 2 8 15,4 1-9-15,-3 2 0 0,3-4 4 16,-1 5-4-16,2-3 0 16,-4 2 6-16,3 2-5 15,-1 0 15-15,-1 0-16 16,2-2 7-16,0-1 7 16,-1 0-14-16,3 1 0 15,-2-4 5-15,2 0-4 16,-2 0 6-16,2-1 15 15,-2-4-21-15,2 3 45 16,0 0-35-16,0 2-10 16,0 0 8-16,0-6-7 15,0 7-2-15,2-7 0 16,5 1 0-16,-1 1 0 0,1 2 0 16,-1-3 1-1,1 1 1-15,0-2-2 0,2 2 13 16,0-1-13-16,-1 3 2 15,1-5 15-15,-1-2-8 16,-2 2-9-16,3-3 0 16,0 2 12-16,0 2 5 15,0-3-17-15,2 2 2 16,-2-1 15-16,2-3-17 16,-1 2 0-16,3-1 8 15,-3-1-7-15,4 4 10 16,-1-3-9-16,3-4-2 15,1 2 22-15,0-1-22 16,0-1 0-16,-1 0 10 0,1 0-1 16,1 0-2-16,1 0-7 15,-2 0 1-15,0 0 34 16,1-3-34-16,-2-1-1 16,0-4 1-16,-2 4 0 15,1-3 0-15,-1 0-1 16,-2-2 10-16,2 4-7 15,-3-5-3-15,-1 2 0 16,5-2 15-16,0 1-15 16,3-7 16-16,-1 2-16 15,4 0-7-15,-1 0 7 16,3-4 0-16,-4 2-8 16,2 0 8-16,-4-2-11 0,1 1 10 15,-5-4-4-15,-1 4-8 16,-4-3 13-16,-1 3 0 15,-3-1 0-15,-1 2 9 16,-3-3-8-16,0 2 13 16,0-1-7-16,0-2-7 15,0 2 35-15,0-2-22 16,-7 0-11-16,0-1 16 16,-1 2-17-16,1-3 12 15,-4 1-13-15,0 1 0 16,0-2 12-16,-1 4-12 15,1-2 0-15,0 4 6 16,0 0-5-16,0 0 13 0,-1 0-13 16,-1 2 5-1,0 0 20-15,-1 2-24 0,-2 3 5 16,4 0 5-16,-1-2-12 16,-3 6 24-16,3-2-23 15,-4 4 0-15,0-3 24 16,1 2-10-16,-2 0 4 15,1 4-7-15,-2-6 8 16,2 4 9-16,-1 0-6 16,1 0-22-16,1 2 41 15,0 0-27-15,3 0-14 16,-4 0 0-16,4 0 5 0,-5 0-6 16,-1 8 0-1,-4 13-77-15,-1 4 6 0,-10 19-70 16,7-4-81-16,1-6-356 15</inkml:trace>
  <inkml:trace contextRef="#ctx0" brushRef="#br0" timeOffset="75292.08">5128 15402 611 0,'0'0'261'0,"0"0"-141"16,0 0-55-16,0 0-11 0,0 0-34 15,0 0 22-15,-4-24-6 16,4 20-27-16,0 0 52 15,0 0-31-15,0 1-18 16,0 3-2-16,0-1-9 16,0 1-1-16,0 0 0 15,0 0 1-15,0 0 4 16,-2 0-5-16,2 0 0 16,0 0 10-16,0 0-9 15,0 0-1-15,0 0 0 16,0 0 0-16,0 0 2 15,0 0-2-15,0 0 0 16,0 0-1-16,-5 0 1 0,1 0 0 16,-3 0 7-16,1 0-5 15,-1 0 17-15,-2 0-18 16,0 0-1-16,0 0 13 16,2 0-13-16,1 0-1 15,1 0 0-15,3 0 1 16,0 0 13-16,2 0-13 15,0 0-11-15,0 0 10 16,0 0-4-16,0 0 5 16,0 0 0-16,0 0-10 15,0 0 4-15,0 0-2 16,0 0-10-16,0 0 17 16,0 0-18-16,2 0 13 15,9 0-3-15,3 0 18 16,8 0-8-16,2 0 1 0,7 0 5 15,7 0 7-15,3-2-12 16,1-1 4-16,-2-3 2 16,2 3-6-16,-4-1 13 15,0 2-15-15,-4-3 0 16,6 2 4-16,-4-1-2 16,-1-1-2-16,0 5 0 15,0-5 4-15,-1 1-19 16,1 4 15-16,-3-4-13 15,0 0 6-15,-4 4 1 0,4-3-2 16,-3 2 6 0,3-1-12-16,-1 2 14 0,2-4 0 15,-2 4-5-15,2-4-2 16,1 1 3-16,1 2 3 16,-1 1 0-16,-1-2 2 15,-2 0-11-15,-2 0 10 16,0-3-7-16,-3 5 6 15,0 0-22-15,-4 0-9 16,1 0 23-16,-4 0-5 16,1 0 6-16,-4 0 6 15,-2 0-3-15,1 0-6 16,-1 0 11-16,1 0-1 16,1 0 1-16,1 0 0 15,2 5 2-15,1-3-2 0,-1 0-1 16,2 0 0-1,-3 2 1-15,1 0-2 0,2-4 2 16,-4 4 0-16,3-2 3 16,-1 2-3-16,-2-1-2 15,1 2-5-15,-2-5 7 16,5 4-13-16,-1-4 12 16,3 5-8-16,-1-5 9 15,3 0 0-15,0 0 1 16,2 3 2-16,2-3-3 15,0 2-7-15,4-2 7 16,-2 0 0-16,5 0 22 16,-1 0-21-16,3 0-1 0,0 0 13 15,0 0-13 1,0 0 0-16,-5 0-1 0,3 0 2 16,0-2 6-16,0 2-7 15,-2 0 0-15,5 0-3 16,-4 0 3-16,4 0 0 15,-4 0 0-15,1 0 8 16,1 0-3-16,-1 0-5 16,-2 0-4-16,4 0 3 15,-3 0 1-15,1 0 0 16,2 0-1-16,-4 0 2 16,4 0 7-16,-7 0-8 15,0 0 0-15,-2 2 2 16,2 2-2-16,0-1 0 0,1 2-1 15,1-3 3-15,0 0-1 16,-2 0-1-16,3 0 0 16,-1-1-1-16,3 5 1 15,0-3-1-15,-3 0 1 16,3 3 0-16,-2-1 5 16,1-1-5-16,0 1 0 15,1-5 1-15,2 0-1 16,2 0 0-16,0 0 0 15,3 0 0-15,1 0 4 16,1 3-4-16,-3-3-3 16,3 0 2-16,-6 0 1 15,4 0-9-15,-6 0 9 0,2 0-8 16,-1 0 8 0,0 0 0-16,2 0 1 0,-2 0-1 15,0 0 0-15,-3 0 0 16,3 0-1-16,-4 0 3 15,2 0 0-15,-3 0-2 16,0 2 0-16,3 0-8 16,-1-2 8-16,1 0 0 15,2 0-1-15,2 0 7 16,-2 0-6-16,3 0 0 16,-4 0 0-16,1 0 0 15,-4 0 0-15,3 0 0 16,-6 0-1-16,3-2 2 0,-2 0-1 15,-1-1 0 1,0 3 0-16,0 0 1 0,2 0-1 16,-1 0-4-16,-2 0 3 15,4 0 2-15,2 0 3 16,-1 0-4-16,0-5-2 16,2 5 2-16,1-4 0 15,-2 0 0-15,3 3-4 16,2-2 10-16,-1 0-4 15,0 2-2-15,0-1 0 16,-2 2 2-16,2-3-2 16,1-3-2-16,-4 5 1 0,3-3 2 15,0 0-1 1,1-1 0-16,-2 2 0 0,-1-1 5 16,-1-1-5-16,-5 5-7 15,-2 0 7-15,-4-5 0 16,1 5 8-16,-3-4-8 15,3 4 0-15,-1 0 1 16,4 0-1-16,-1-4 0 16,-2 4-7-16,0-1 14 15,-3-2-7-15,-2 3 0 16,-1 0 0-16,-4 0-3 16,-1 0 3-16,-1 0 0 15,-2 0 2-15,1 0 4 16,2 0-8-16,-1 0 2 15,3 0 0-15,3 0-4 0,-5 0 4 16,5 0 0-16,-3 3-1 16,0-3 3-16,0 0 2 15,-1 1-4-15,4-1-2 16,-2 0-5-16,4 0 7 16,-1 0 0-16,1 0 3 15,2 0-2-15,-4 0-1 16,2 0 0-16,-1 0 1 15,0 0 3-15,-2 0-4 16,1-1 0-16,-4-2 3 16,-1 3-3-16,-3-3 10 15,1 3-9-15,-3 0-1 16,-1 0 22-16,2 0-22 16,1 0 0-16,-1 0-1 15,1 0 7-15,-2 0-3 0,0 0-3 16,-2 0 0-16,0 0 1 15,-4 0-1-15,-2 0-4 16,2 0 2-16,-2-1 4 16,-2 1 11-16,-1 0-2 15,0 0 5-15,3 0 45 16,-3 0-7-16,0 0-3 16,0 0 7-16,0-2-54 15,0-2-4-15,0-4-222 0</inkml:trace>
  <inkml:trace contextRef="#ctx0" brushRef="#br0" timeOffset="77951.2">13845 15360 155 0,'0'0'278'16,"0"0"-168"-16,0 0-21 15,0 0-27-15,0 0-24 16,0 0-30-16,-14 0 18 0,12 0-20 16,0 0 6-16,-1 0 67 15,1 0-4-15,-2 0-37 16,0 0-37-16,-4 0 16 15,0 0-16-15,-1 0 42 16,-3 0-34-16,1 0 3 16,1 0-2-16,-4 0 1 15,3 0-10-15,-6 0-1 16,5 0 26-16,-2 0-16 16,0 0-10-16,2 0 0 0,0 0 9 15,4 0-9 1,-1 0 7-16,4 0-6 0,3 0 27 15,2 0-28-15,0 0-17 16,0 0-2-16,0 0-3 16,0 0 14-16,0 0-14 15,0 0 9-15,11 0 13 16,4 0 7-16,4 0 2 16,3 0 8-16,-1 0-17 15,5 0 1-15,0 0 4 16,1 0 3-16,2 0-4 15,-2 0-4-15,-1 0-5 16,1 0 5-16,-2 0 0 16,-3 0 1-16,3 0-1 15,2 0 1-15,2-3 4 16,2 3-5-16,2-6 0 0,-1 5-1 16,1-1 1-16,-2 0 0 15,2 0 0-15,-1 0 1 16,-1 2 3-16,-1-5-4 15,2 5-7-15,1 0 7 16,-1 0 1-16,1 0 7 16,3 0-8-16,-1 0 1 15,4 0 6-15,-2 0-7 16,1 0-9-16,1 0 8 16,-4 0 2-16,0 0-1 15,-3-3 0-15,-1 3 1 16,0-2-2-16,0 2 1 15,0 0 0-15,1 0 3 0,-1 0-3 16,2 0-1-16,-2 0 1 16,4 0 0-16,-4 0 1 15,-3 0-1-15,3 0-2 16,-2 0 1-16,-2 0 1 16,-1 0-1-16,2 0 1 15,-4 0 0-15,1 2 3 16,-2-2-3-16,2 3 0 15,0-3-6-15,2 0 8 16,0 5-2-16,-2-5 0 16,1 0 9-16,0 0-13 15,1 2 4-15,0 0 0 16,-1 0 7-16,2 0-7 16,1-2 0-16,2 1-2 0,-2 5 4 15,-2-6 5 1,0 0-7-16,0 3 0 0,-4-3 1 15,2 0-1-15,-2 2-8 16,0-2 6-16,3 1 2 16,0 2 4-16,1-3-3 15,4 3-1-15,-2-3 10 16,2 1-3-16,-1-1-7 16,0 4 0-16,-1-4 1 15,-2 4 3-15,2-4-4 16,3 0 0-16,1 0 4 15,0 5-4-15,1-5-3 0,0 0 3 16,-1 0 0-16,1 0-4 16,-1 0 4-16,-2 0 0 15,-1 0 9-15,0 0-9 16,-3 0-1-16,0 0 0 16,-3 0 1-16,-2 0 5 15,3-5-5-15,-2 5 0 16,-1-4 7-16,6 4-7 15,-1 0-1-15,-1-4 0 16,4 3 2-16,-3-2 6 16,0 3-7-16,-3-3 0 15,-2 2 1-15,-2-1 0 16,1 2-1-16,-6 0 0 16,3 0 0-16,-3-3 1 15,1 3 11-15,-5 0-11 0,1 0 16 16,-6 0-16-16,1-6 11 15,-3 6 17-15,-2 0-13 16,2-1 33-16,-1-1-32 16,2 2 11-16,-1-2 11 15,1 0-33-15,1 2-5 16,0-2 13-16,2 2-12 16,-4 0 9-16,1 0-11 15,-3 0 0-15,0 0 19 16,0 0-19-16,0 0 0 15,3 0 2-15,-1 0 6 0,1 0-2 16,-3 0-6 0,3 0 0-16,-3 0 5 0,1 0-5 15,0 0-2-15,-1 0 2 16,1 0-12-16,-3 0 5 16,2 0 0-16,-2 0-5 15,0 0 6-15,0 0-23 16,0 0-46-16,0 0-39 15,-2 0-44-15,-15 0-212 0</inkml:trace>
  <inkml:trace contextRef="#ctx0" brushRef="#br0" timeOffset="128182.52">18611 15342 198 0,'0'0'55'0,"0"0"1"16,0 0-13-16,0 0 28 15,0 0 69-15,0 0-80 16,-12-22-21-16,10 22 49 16,-2-4-47-16,-1 4 35 15,-1-4-32-15,0 3-31 16,-2-2-2-16,-3 3 6 16,-4 0-16-16,3 0 34 15,-4 0-34-15,-1 0 0 0,-1 0 33 16,2 0-12-16,-2 0 1 15,3 0 1-15,-3 0-23 16,0 0 33-16,3 0-34 16,-4 0 0-16,1 0 14 15,1 0-12-15,2 0-2 16,-1 0 3-16,4 0 6 16,1 0-1-16,0 0-8 15,3 0 0-15,0 0 0 16,4 0 1-16,0 0-1 15,2 0 0-15,-1 0 2 16,3 0-7-16,0 0 5 0,0 0-27 16,0 0 26-16,0 0-33 15,0 3 15-15,13-3 19 16,8 0 1-16,1 0 30 16,7 1-31-16,2-1 0 15,3 0 10-15,-1 0-10 16,5 0 0-16,-3 0 0 15,1 0 1-15,2 0-1 16,0 0 0-16,0 0 0 16,2 0 12-16,0 0-12 15,-2 0 0-15,1 0 0 16,-4 0 9-16,3 0-4 16,-1 0-5-16,-1 0-5 15,3 0 4-15,-4 0 1 16,1 0-7-16,-1 0 7 0,3 0 1 15,0 0 15-15,-2 0-16 16,-1 0-6-16,1 0 6 16,-3 0 1-16,0 0 0 15,2 0-1-15,-2 0 0 16,0 0 0-16,1 4-2 16,-1-4 2-16,5 0-1 15,-2 0 1-15,4 0 0 16,-2 0 0-16,-3 0 0 15,1 0 0-15,-4 0-3 16,2 0 3-16,-5 0 11 16,0 0-11-16,-2 0-1 15,0 0 1-15,-2 0 0 16,0 0-1-16,1 0 1 16,1 0 0-16,1 0-9 0,1 0 11 15,-2 0-2-15,2 0 6 16,1 0-5-16,0 0 5 15,4 0-6-15,-3 0-4 16,2 4 4-16,2-4 0 16,-2 0 0-16,-2 0 0 15,-2 0 3-15,0 0-2 16,-5 0-1-16,1 0-4 16,-1 0 3-16,3 5 1 15,0-5 0-15,0 0 9 0,0 0-8 16,-1 0 10-16,1 0-11 15,-1 0 1-15,1 3 3 16,0-1-4-16,2-2-10 16,0 2 10-1,2 0 0-15,3-2 10 0,1 3-10 16,3-3 0-16,3 5 14 16,-2-5-14-16,3 0 0 15,1 0 3-15,-1 0-1 16,-1 0-1-16,-3 0-1 15,-1 0 1-15,1 0 44 16,1 0-35-16,-2 0-4 16,1 0 23-16,2 0-21 0,1 0-8 15,-4 0 0-15,3 0 0 16,-2 0 39-16,2 0-37 16,-2 0-2-16,-2-5 26 15,-1 2-25-15,0 1 5 16,-2-2-6-16,-2 1 1 15,-2-2 41-15,2 1-21 16,-2 0-13-16,2 0 23 16,-2 0-31-16,0 2 11 15,3 2-11-15,-3-4 0 16,2 0 6-16,2 4-6 16,3 0 0-16,1 0 0 15,1 0 9-15,3 0-17 16,-4 0 8-16,-1 0 0 15,-5 0 13-15,-5-4-13 0,-5 2 0 16,-3-2 18-16,-7-1-4 16,-2 2 39-16,-3-3 2 15,1 2-43-15,-5 1 33 16,3 2-38-16,-5 1-5 16,2 0-4-16,-2 0-27 15,0 0-77-15,0 0-128 16,-18 0-323-16</inkml:trace>
  <inkml:trace contextRef="#ctx0" brushRef="#br0" timeOffset="134681.54">2467 16235 326 0,'0'0'74'16,"0"0"-74"-16,0 0 0 15,0 0 52-15,0 0-38 0,0 0 11 16,0-12-2 0,0 12 1-16,0-5 28 0,0 5-49 15,-2 0 6 1,2-4 8-16,0 4-16 0,-2-2 16 16,2 1 0-16,-4 1-7 15,4-3 90-15,-2 3-65 16,0-4-35-16,0 4 87 15,-2-4-54-15,2 4-6 16,-3-4-5-16,1 2 1 16,2 2 10-16,-2-3-30 15,-2 3 5-15,2 0 10 0,0 0-17 16,-1 0 18 0,2-5 3-16,0 5-5 0,1 0 5 15,0 0-8-15,2 0-14 16,0 0 52-16,0 0-52 15,0 0 6-15,0 0 7 16,0 0-11-16,0 0-4 16,0 0-6-16,0 0-3 15,2 0-2-15,6 0 13 16,3 0 0-16,5 0 13 16,-1 0-7-16,6 0 20 15,3 0-15-15,1 0 1 16,4 0 47-16,2 0-43 15,5 0-4-15,4 0 11 16,-1 0-16-16,2 0 21 0,-3 0-28 16,0 0 1-16,-5 0 3 15,0-4-4-15,4 4 0 16,-2 0 0-16,2-3 0 16,1 1 2-16,5-3-2 15,-4 5 0-15,4-4 1 16,-2 1-1-16,-1-2 0 15,-5 1-6-15,-1 4 5 16,-6 0-1-16,-3 0 2 16,-2 0 0-16,-4 0-5 15,6 0 5-15,-2 0 0 16,1 0 1-16,1 0 6 16,2 0-8-16,-1 0 1 15,3 4 0-15,2-4 1 16,-2 5-1-16,2-2 0 0,-2-3-5 15,0 4 12-15,0-4-9 16,-1 2 2-16,7-2-7 16,3 0-2-16,2 0 9 15,4 0 0-15,-1 0 3 16,-2 0-2-16,-1 0-1 16,0 0 0-16,-5 0 0 15,1 0-3-15,-3 0 3 16,0 0 0-16,1 0-7 15,-1 0 7-15,1-2 0 0,0 2-1 16,-1-4 0 0,2 1 0-16,1 3 1 15,0-5 0-15,4 5 17 0,-2 0-16 16,-3 0 4-16,2 0-5 16,-1 0 0-16,5 0 11 15,-1-4-11-15,0 4 0 16,3 0 12-16,-3-2-12 15,-1 0 0-15,0 0-1 16,-1-3 1-16,-3 2 4 16,1-1-4-16,2-1 0 15,-4 5 6-15,-1-5-6 16,0 1 0-16,-1 0-1 16,1 4 7-16,-2-7 0 15,0 6-6-15,0-1 0 0,1 2-8 16,1-4 8-16,-2 4 0 15,0-4 0-15,3 4 8 16,-4 0-8-16,2 0 0 16,-1 0 0-16,0 0 0 15,4 0 0-15,-3 0 0 16,2 0 0-16,-2 4 1 16,-1-4 5-16,0 0-6 15,-2 0 0-15,-2 0-2 16,0 0 8-16,-4 0-6 15,-2 0 0-15,-5 0 2 16,-6 0 4-16,-5 0-6 16,-3 0 0-16,-2 0 61 0,0 0 17 15,0 0 16 1,0 0-20-16,0 0-58 0,0 0 28 16,0 0-44-16,2 0-31 15,5 0-43-15,2 0-153 16,-4 0-270-16</inkml:trace>
  <inkml:trace contextRef="#ctx0" brushRef="#br0" timeOffset="141290.79">9114 16226 185 0,'0'0'200'0,"0"0"-80"16,0 0-82-16,0 0-15 15,0 0 98-15,0 0-47 16,-11 0-33-16,11 0-22 15,0 0-17-15,-2 0 47 16,2 0-28-16,-3 0-21 16,1 0 39-16,-2-3-20 0,0-2 1 15,1 5 15 1,-1 0-10-16,-2-4 22 0,5 4-31 16,1 0-16-16,0 0 35 15,0 0-35-15,0 0-9 16,0 0-14-16,0 0-27 15,7 0 49-15,10 0 1 16,6 4 0-16,2 1 18 16,4-2-17-16,2 1 9 15,2 1 19-15,3 0-19 16,1-1 16-16,1 1-26 16,1-4 2-16,-2 3 8 15,3 4-10-15,2-4 0 16,1 0-2-16,2-2 8 15,-1 7-6-15,3-6 0 16,0 1 0-16,-2-2 7 16,-1 3-7-16,1-2-1 0,-5 6 1 15,0-5 0-15,-3 5 1 16,2 0-1-16,-1-4 0 16,4 7-2-16,1-2 2 15,0-1 0-15,5 1 1 16,0-2 0-16,2-3 11 15,1 4-12-15,2-5 0 16,1 4-1-16,0-2 1 16,0 2-1-16,6-4-2 15,-2 5 6-15,2-4-6 0,-3-1-11 16,-1-2 6-16,0 0-2 16,-5-1 10-16,-2 4 0 15,-2-1 0-15,-3-1 0 16,0 2 1-16,7-5-1 15,-3 0 0-15,8 0-6 16,0 0 7-16,4 0-1 16,0 0 0-16,3 0 11 15,-3-5-21-15,-2 2 10 16,0-1 0-16,-2 4 0 16,-4 0 1-16,2 0-1 15,-3 0 0-15,-4 0 1 16,0 0 3-16,-3 0-4 0,-3 0 0 15,1 0-8-15,-2 0 9 16,1 0-1-16,-2-5 0 16,1 4 0-1,1-1 5-15,-1 0-5 0,4 2-3 16,2-4 3-16,7 4 0 16,-2-5-1-16,4 5 1 15,1-5 1-15,2 3-1 16,0 0 0-16,3-2 0 15,1 0-8-15,-2 0 8 16,3 0 0-16,-3 2 7 16,-2-3-6-16,0 2-1 15,0 3 0-15,-1-4 0 16,3 4-4-16,0 0 4 16,-2-5-10-16,0 3-2 0,1 0 24 15,-4 1-17-15,1-3 5 16,-2-1 0-16,1 2-5 15,-2-3 5-15,4 2 0 16,-4-5 2-16,1 6 8 16,1-2-16-16,3 3 6 15,0-1-1-15,0-1-19 16,2-3 17-16,-1 4-4 16,1-6 6-16,0 5-15 15,2-1 6-15,0-4 8 16,-1 5-4-16,1-1 5 15,0 0 1-15,1 1 0 16,-1-4-9-16,0 4 18 16,1-2-9-16,-3 2 0 0,2 0 0 15,0-2 3-15,-2 4-3 16,-1 1 1-16,-1-4-2 16,0 5 2-16,0 0 0 15,0 0-1-15,2 0 0 16,3 0 3-16,-3 0-3 15,2-4-1-15,1 4 0 16,1-3 1-16,1-2 0 16,0 3 0-16,2-2-4 15,-5 1 4-15,0-2 0 16,-1 1 0-16,-3 1 0 16,2 0 0-16,0-1-6 15,3 0 5-15,-1 4-22 0,-2-6 21 16,0 3-64-16,1 3 52 15,-3-5 2-15,0 1 11 16,0-4 1-16,-4 6 0 16,3-2 10-16,-3 1-6 15,3-2 25-15,1-1 4 16,-2 2 45-16,-3-1-56 16,1 5 3-16,-1 0-23 15,-2 0 7-15,1-3 7 16,-4 3-14-16,5 0-2 15,-3 0 5-15,2 0-5 0,-3-4 0 16,0 4 0 0,-2 0 1-16,-1 0 5 0,-3 0-6 15,-3 0 0 1,0 0-1-16,1 0 2 0,-2 0-1 16,1 0 0-16,3 0 0 15,-1 0 6-15,3 0-6 16,-1 0 0-16,4 0-7 15,-2 0 8-15,3 0-1 16,-2 0 0-16,0 0 9 16,-1 0-9-16,-3 0 0 15,1-2 0-15,-3-1 45 16,-3 3-19-16,-3-5 16 16,-2 1-11-16,1 0-21 15,-5-3 29-15,0 4-29 16,-7-1 5-16,-6 4 38 0,-5-4-18 15,-2 4 3-15,-4 0 0 16,1 0-38-16,3 0 20 16,0 0-20-16,2 0-29 15,3 0 17-15,1 0-39 16,2 4 11-16,2 3-40 16,21 4-30-16,-9-2-25 15,-2-9-381-15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17:36:17.431"/>
    </inkml:context>
    <inkml:brush xml:id="br0">
      <inkml:brushProperty name="width" value="0.05292" units="cm"/>
      <inkml:brushProperty name="height" value="0.05292" units="cm"/>
      <inkml:brushProperty name="color" value="#FF0000"/>
    </inkml:brush>
  </inkml:definitions>
  <inkml:trace contextRef="#ctx0" brushRef="#br0">5763 11814 93 0,'0'0'219'0,"0"0"-89"15,0 0-70 1,0 0-6-16,0 0 22 16,0 0-12-16,0 0-20 15,0 0 21-15,0 0-11 16,0 0-7-16,0 0-9 15,0 0-15-15,0 0 13 16,0 0 12-16,0 0-6 0,0 0 7 16,0 0-30-16,0 0-10 0,0 0 12 15,0 0-20-15,0 0 12 16,0 0-13-16,0 0 1 16,0 0 16-16,0 0-10 15,0 0-1-15,0 0 7 16,0 0-5-16,0 0 18 15,0 0-24 1,0 0-2-16,0 0 30 16,0 0-11-16,0 0-4 15,0 0 1-15,0 0-15 16,0 0 14-16,0 0-15 16,0 0 1-16,8 0 12 15,0 0-13-15,1 0 0 16,3 0-1-16,-3-2 2 0,1 2 0 15,-1 0-1-15,1 0 1 16,-2 0 1-16,-1 0-2 16,-1 0-6-16,2-1 6 0,-4 1 0 15,0 0 1 1,0 0-1-16,0 0 1 0,1 0 3 16,3 0-4-16,-2 0-2 0,3 0 2 15,-1 0 0-15,2 0 0 16,-1-2 0-16,-1 2 0 15,0 0-2-15,0-2 2 16,1 2 0-16,-1 0 0 16,2 0 0-16,-1 0 1 15,-1 0-1 1,2-2 1-16,-2 2 1 16,2 0-2-16,0-3-2 15,0 3 1-15,-2-1 2 16,1-2-2-16,-2 2 1 15,-1 1 0-15,-3 0-1 16,1 0 1-16,-2 0-5 16,1-3 5-16,1 3 1 0,1 0 0 15,2 0-1-15,-1 0 1 16,3-1 5-16,3 1-6 16,-2 0 0-16,1-2 3 0,3 0-3 15,-4 2-1 1,3-2 1-16,-3 0 0 0,1 2 1 31,1 0-1-31,-1-2 0 16,-1 2-2-16,2 0 2 0,-1-3 0 15,-2 2 0-15,2 1 0 16,0-3 2-16,3 2-2 16,-3-1 0-16,5 0 3 15,-3-2-3-15,2 2-2 16,1 0 2-16,-3 0-2 0,1-1 2 15,-1 1 0-15,-1 0 0 16,-1 1 0-16,-3 1 0 16,2-5 0-16,-2 5 0 15,-1-1 1-15,1-2 8 16,2 2-9-16,-1 1 0 16,-1-3 6-16,2 3-6 0,1 0-1 15,-3 0 1-15,4 0 0 16,-1 0 5-16,0 0-5 15,0 0 0-15,-2 0-1 16,0 0 2-16,0 0-2 16,0 0 1-16,-4 0 0 15,5 0 1 1,-2 0-1-16,-2 0 0 16,3 0 1-16,-3 0-1 0,4 0 0 15,-2 0-1-15,1 0 2 16,1 0 6-16,-2 0-7 15,1 0 0-15,-2 0 3 16,2 0-3-16,0 0-7 16,-1 0 7-16,2 0 0 0,1 0 10 15,-3 0-10-15,1 0-1 16,0 0 1-16,-1 0 0 16,2 3 0-16,0-3-2 15,0 0 2-15,-1 1 0 16,0-1 0-16,0 3 0 15,0-2 0 1,-1-1 0-16,0 3 0 16,0-3-7-16,1 2 17 15,1-2-10-15,-2 0 0 16,3 0 0-16,-1 0 1 16,0 0-1-16,1 0 0 0,1 0 0 15,1 0 0 1,3 0 7-16,-3 0-7 0,3 0 0 15,-4 0-2-15,5 0 4 0,-4 0-2 16,2 0 0-16,3 0 0 16,0 0 0-16,0 0 0 15,2 0 2-15,1 0 11 16,-2 0-13-16,-1-2 0 16,2-1 1-16,-4 2 0 0,2 1 9 15,-1-3-10-15,1 2 7 16,2-2-7-16,2 2 9 15,1-3 6-15,2-1-4 16,-4 4-11-16,2-3 8 16,-1 1-8-16,-2 2 6 15,0-2-5 1,0 3 0-16,-2-1-1 16,0 1 0-16,2 0 10 15,-2-3-11-15,-2 3 1 0,1-2 0 16,1 2 2-16,-3-2-2 15,1 2-2-15,-3 0 2 16,3-2 0-16,-1 2 6 16,2 0-6-16,-1 0 0 0,1 0 1 15,-1 0-1-15,-1 0-1 16,-1 0 0-16,-1 0 1 16,3 0-1-16,-3 0 1 15,0 0 0-15,3 0 3 16,-3 0-3-16,1 0-1 15,1 0 0 1,3 0 1-16,-1 0 0 16,2 0 0-16,1 0-1 15,-1 4 0-15,2-2 1 16,1 1-1-16,1-2 1 16,-1 2 0-16,0-3 1 15,1 1-1-15,-2-1 1 16,2 0-3-16,-3 0 2 0,3 0 0 15,-2 0 1-15,2 0-1 16,2 3 1-16,1-3-1 0,1 0 5 16,-3 0-6-16,2 0 1 15,0 0 0-15,-2 0-5 16,1 0 13-16,-3 0-8 16,2 0 0-1,-1 0-1-15,-1 0-1 16,0 0 2-16,1 1 0 15,1-1 0-15,1 3 1 16,0-2-1-16,-4-1 0 16,4 3 0-16,-2-1-5 15,-1 0 5-15,2 0 0 16,-4-2 2-16,2 1-2 0,-1 2 0 16,-2-3-1-16,1 0 1 15,4 1 5-15,-3-1-4 16,2 0-1-16,-1 0 0 15,1 0 5-15,-4 0-6 16,-1 0 1-16,0 0 0 0,0 0-7 16,-3 3 7-16,1-3 0 15,-2 0 3-15,1 1 4 0,0 2-14 16,1-3 7-16,-2 2 0 16,3-1 1-16,0 1-1 15,-2-2 0-15,1 2-3 16,-1 1 3-16,1-3 0 15,-1 2 0 1,3 0 2-16,-3 0 4 16,4-1-6-16,-4-1-2 15,1 0-5-15,1 3 9 16,1-3-2-16,1 0 9 16,-2 0-8-16,0 2 17 15,2-2-18-15,2 0 0 16,2 0 11-16,0 0-11 0,1 0 0 15,-2 0 0-15,1 0 0 16,-2 0 5-16,2 0-5 16,-2 0 0-16,3 0 5 15,1 0-5-15,-4 0-1 16,4 0 0-16,-2 0 2 16,0 0-7-1,2 0 6-15,0 0 0 16,-1 0 6-16,2 0-6 0,0 0 0 15,-1 0 0-15,-2 0 1 16,0 0 4-16,-1 0-5 16,3 0-6-16,-3 0 6 15,0 0 1-15,1 0 0 16,-4 0-2-16,2 0 2 0,-1 0 6 16,-5 0-7-16,1 0 0 15,-3 0-7-15,-3 0 7 16,-3 0 0-16,1 0 6 15,-2 0-5-15,2 0-2 16,-2 0 1-16,-1 0 0 16,-1 0 0-16,-2 0 0 0,0 0-1 15,-2 0 1-15,2 0-4 16,-2 0-3-16,0 0 5 16,0 0 1-16,0 0-1 15,0 0 3-15,0 0-1 0,0 0 0 16,0 0 0-1,0 0 6-15,0 0-6 16,0 0-3-16,0 0 2 16,0 0 1-16,0 0 0 15,0 0 5-15,0 0-4 16,0 0 0-16,0 0-1 16,5 0 1-16,2 0 4 15,0 0-5-15,-1 0 0 16,1 0 0-16,-3 0 2 0,1 0 2 15,-5 0-4-15,2 0 0 16,-2 0 2-16,0 0-2 16,3 0 0-16,-3 0 4 15,0 0-3-15,1 0 5 16,2 0-6-16,-3 0-3 16,2 0 2-1,-2 0 2-15,0 0 4 16,0 0-5-16,0 0 0 15,0 0 4-15,0 0-4 16,0 0-3-16,2 0 2 16,-2 0 1-16,2 0-1 0,3 0 1 15,1 0 0-15,2 0 5 16,2 0-5-16,1 0 0 0,5 0-2 16,1 0 2-1,4 0-4-15,1-2 4 0,1 2 1 16,1 0 0-16,0-3-1 15,3 3 1-15,0-1-2 16,2-1 1-16,0 0 0 16,0 0 3-1,2-1-1-15,1 1-3 16,-1 0 1-16,0 2 0 16,2-1 0-16,-4-1 0 15,2-1-5-15,-2 3 5 16,-1-1 0-16,3 1 6 15,-2-3-6-15,0 3 0 16,0 0 6-16,0 0-6 0,-3 0-6 16,4 0 6-16,-5 0 0 15,2-1 1-15,-2 1-1 16,2 0 1-16,-2 0-1 16,-3 0 0-16,2 0 0 0,-2 0 0 15,3 0 0-15,0 0 7 16,-4 0-7-16,2 0-1 0,-1 0-1 15,1-3 2-15,-1 3 0 16,-1 0-1-16,0 0 2 16,2 0-1-16,-1 0 0 15,0 0 1-15,1 0-2 16,-3 0 1-16,2 0 0 16,-2 0-1-1,-3 0 2-15,2 0-1 16,-3 0 0-16,-3 0 0 15,2 0 5-15,-1 0-5 16,-1 0 0-16,1 0-9 16,-2 0 18-16,2-1-8 15,1-1-1-15,-1 2 0 16,-1-2-1-16,3 2 1 0,-3-2 0 16,-2 2 2-16,3-3-1 15,-3 3-1-15,1 0 0 16,-4-1 1-16,1 1 12 15,3 0-13-15,-7-3 0 16,4 3 8-16,0 0-6 0,-1 0 7 31,-2 0-9-31,1-1 1 0,1 1 19 16,2-3-19-16,1 2 1 16,2 1 12-16,1 0-13 15,-1 0-1-15,1 0 2 16,1-3 5-16,-2 3-1 15,1 0-6-15,-4-1 0 16,2 1 8-16,-1 0-8 0,-5 0 0 16,4 0-2-16,-6 0 9 15,3 0-6-15,-3 0-1 16,0 0 0-16,4 0 5 16,-4 0-5-16,0 0-1 15,3 0 1-15,-3 0 0 16,-3 0 4-16,5 0-4 0,-1 0 0 15,-1 0 5-15,3 0-4 16,-5 0-1-16,2 0 0 16,-2 0 6-16,1 0 11 0,-3 0-2 15,2 0-5 1,-2 0 22-16,0 0-30 0,0 0-2 31,0-3-19-31,0-1-129 16,0-1-225-16</inkml:trace>
  <inkml:trace contextRef="#ctx0" brushRef="#br0" timeOffset="5736.6">5893 9559 363 0,'0'0'192'16,"0"0"-144"-16,0 0-32 15,0 0 106-15,0 0-6 16,0 0-51-16,0 0-26 0,0 0-10 16,0 0 14-16,0 0-2 15,0 0 11-15,0 0 3 16,0 0-26-16,0 0 4 16,0 0-1-16,0 0-22 15,0 0 22-15,0 0-16 16,0 0 7-1,0 0 22-15,0 0-25 16,0 0-2-16,0 0-2 16,0 0-15-16,0 0 1 0,-5 0-2 15,3 0-18-15,-5 0 17 16,1 0-17-16,0 0 17 16,-2 0 0-16,2 0 1 15,-1 0 4-15,1 0-4 0,1 0 0 16,1 0-1-16,1 0 1 15,3 0 0-15,0 0 0 16,0 0 0-16,0 0 1 16,0 0-1-16,0 0 0 15,0 0 0-15,0 0 0 16,0 0-6-16,0 0 6 0,0 0 0 16,0 0 0-16,0 0 0 15,0 0-1-15,0 0 1 16,0 0 0-16,0 0 14 15,7 0 0-15,4 0-13 16,2 0 17-16,3-4-18 16,2 1 1-1,2 0 9-15,0 1-10 16,1-1 0-16,-2 2 0 16,1-1 0-16,1 2 1 15,-4 0-1-15,1-2 1 0,-3 2 0 16,4-2 0-1,-6 2-1-15,1-2 0 0,-2 2 6 16,1 0-5-16,-1-3-1 0,-1 3 0 16,1 0 0-16,1 0 0 15,-3 0 0-15,4 0-1 16,-1 0 2-16,1 0-1 16,-1 0 0-16,1 0 0 15,-1 0-1-15,3 0 1 16,-3 0 0-1,1 0 0-15,-3 0-9 16,2 0 8-16,-4 0 1 16,0 0-10-16,0 0 9 15,-3 0 1-15,4 0-5 16,-4 0 3-16,3 0-6 16,-3 3 7-16,2-3-5 15,0 2 6-15,-1-2 0 0,0 0 0 16,4 0 0-16,-2 2-1 15,1-2 2-15,1 0-7 16,1 2 0-16,0-2-6 0,1 0 11 16,-1 0 0-16,5 0 0 15,-4 0 1-15,1 0-4 16,-1 0 3-16,-2 0 1 0,-2 0 0 16,2 0-7-16,0 0 7 15,1 0 0-15,0 0-1 16,2 0 2-16,-1 0-1 15,3 0 0-15,-1 0 0 16,1 0 7-16,3-2-6 16,-3 2 0-1,3 0-1-15,-2 0 7 16,-1 0-5-16,2 0-2 16,-2 0 0-16,-2 0 0 15,3 0 0-15,-4 0 0 16,3 0-1-16,-3 0 2 15,1 0-1-15,1 0 0 16,-2 0-4-16,3 0 4 0,-2 0 0 16,-1 0 0-16,1 0-1 15,-1 2 7-15,-3-2-5 16,4 2-1-16,-3-2 0 0,1 1 1 16,1-1-1-1,0 0-5-15,1 3 4 0,-1-3 2 31,1 0 3-31,-1 2-4 16,-2-2 0-16,1 0 1 0,2 0-1 16,2 0-1-16,-3 0 0 15,3 0 2-15,-3 0-1 16,3 0 0-16,-1 0 1 16,-1 0-4-16,0 0 3 15,4 0 0-15,-3 0 0 0,1 0 1 16,-1 0-2-16,-1 0 1 15,-2 0 0-15,5 0 12 16,-4 0-12-16,1 0-1 16,1 0 1-16,-1 0 0 15,1 0 1-15,3 0-1 16,-1 0 0-16,1 0 3 0,-2 0-3 16,2 0-1-16,0 0 1 15,-3 0 0-15,1 0 1 16,-1 0-1-16,4 0 0 15,-2 0 0-15,1 0 0 16,0 0-1-16,4 0 1 16,-4 0 0-1,2 0 5-15,-2 0-5 16,0 0 0-16,-1 0-1 0,1 0 1 16,2 0-3-16,-2 0 3 15,0 0 0-15,2 0 2 16,-2 0-2-16,-2 0 0 15,4 0-2-15,-2 0 2 16,-3 0 0-16,3 0 0 0,-1 0 0 16,-1 0 0-16,0 0 0 15,2 0 1-15,-3 0 3 16,3 0-4-16,-2 0 0 16,1 0 12-16,2 0-12 15,-4 0 0-15,3 0 0 16,-1 0 0-1,2 0 6-15,-3 0-6 16,1 0 0-16,0 0-3 16,-1 0 6-16,0 0-3 15,2 0 0-15,-2-2 6 16,1 2-1-16,-1-3-5 16,1 3 0-16,-1-1 2 15,0-1-2-15,0 2 0 0,0-2 0 16,-1 2 0-16,-1-2 1 0,-2 2-1 15,4-2 0-15,-2 2 0 16,-1-3 0-16,3 3 0 16,-6 0-1-16,4 0 4 15,-3 0-2-15,0-1-1 16,1 1 0-16,-2 0 3 0,2 0-3 16,1 0 0-16,-2 0 0 15,5 0 0-15,-3 0 4 16,3 0 3-16,3-2-6 15,0 2 10-15,1 0-11 16,2-2 0-16,-2 2 0 16,3-2 1-1,-1 2 6-15,0-2-7 16,0 2 1-16,-1-3 2 16,-2 3-3-16,-1 0 0 15,3 0 0-15,-2-2 0 16,-2 2-2-16,2 0 2 0,-5 0 0 15,1 0-4 1,-1 0 4-16,-1 0 0 0,-2 0-1 16,2 0 3-16,-2 0 3 15,3 0-5-15,-3 0 0 0,3 0-10 16,-1 0 12-16,-3 0-2 16,4 0 0-16,-1 0 1 15,1 0 6-15,1 0-7 16,1 0 0-1,-1 0 2-15,4 0-2 16,-1 0 0-16,-3 0 0 16,3 0 0-16,-3 0 5 15,1-1-5-15,2 1 0 16,0 0-2-16,-1-2 2 16,4 2 0-16,-3-2 0 15,-1 2 2-15,1-2 4 0,-4-1-6 16,3 3 0-16,-1-2-4 15,2 2 4-15,0 0 0 16,-3 0-1-16,2 0 2 16,0 0 1-16,-1 0-2 0,-3 0 0 15,3 0-2 1,-3 0 3-16,3 0-1 0,-1 0 0 0,3 0 1 16,-3 0 2-1,3 0-3-15,-3-3 0 0,1 3-3 16,0 0 3-16,1-2 0 15,-1 2 0-15,0 0 0 16,2-2 8-16,-3 2-8 16,4 0 0-1,-3-2 0-15,1 2 0 16,0 0 0-16,1 0 0 16,-2 0 1-16,0 0-1 15,-1 0 0-15,1 0 0 16,-3 0 4-16,0 0-4 15,1 0-1-15,0 0-1 16,1 0 4-16,-1 0 2 0,1-3-4 16,1 3 0-16,-4 0-1 15,5 0 1-15,-4 0 0 16,1 0-1-16,-4 0 2 16,1 0 7-16,1 0-8 15,-6 0 0-15,1 0 4 0,-1 0-4 31,-2 0 0-31,4 0 0 0,-1 0 1 16,-2 0 3 0,5 0-4-16,-1 0 0 0,2 0 6 15,-2 0-6-15,2 0 0 16,-2 0 7-16,2 0-6 16,-1 0 5-16,0 0-6 15,1 0 0-15,1 0 0 0,1 0 0 16,-1 0 0-16,-2 0 0 15,1 0 1-15,1 0 17 16,-2 0-18-16,-1 0 1 16,-1 0 17-16,-4 0-17 15,-2 0-1-15,0 0 12 16,-2 0-11-16,0 0 18 0,0 0-11 16,0 0-7-16,0 0 25 15,0 0-13-15,0 0 0 16,0 0 7-16,0 0-7 15,0 0 15-15,0 0-10 16,0 0-17-16,0 0 15 0,0 0-16 31,0 0 0-31,5 0-1 16,1 0-59-16,6 0-48 16,-1-1-107-16,-5-6-569 0</inkml:trace>
  <inkml:trace contextRef="#ctx0" brushRef="#br0" timeOffset="25365.15">7126 5620 186 0,'0'0'163'16,"0"0"-124"-16,0 0-37 15,0 0 14-15,0 0 30 16,0 0-15-16,0 0-13 16,0 0-17-16,0 0 14 15,0 0 18-15,0 0-13 16,0 0 5-1,0 0-15-15,-3 0-10 0,3 0 48 16,0 0 11 0,-2 0-14-16,2 0-5 0,0 0-10 15,-3 0 12-15,3 0-13 16,-1 0-3-16,1 0 7 16,0 0-24-16,-2 0-8 15,2 0-1-15,0 0 1 0,0 0 7 16,0 0-7-16,-2 0 8 15,2 0 20-15,0 0-9 16,-3 0-10-16,3 0 1 16,0 0-10-16,0 0 14 15,0 0-15-15,-2 0 1 16,2 0 4-16,-2 0-5 0,-3 0 0 16,2 0 2-16,-1 0 4 15,0 0-1-15,2 0-5 16,-2 0 0-16,1 0 6 15,0 0 23-15,3 0-9 16,0 0-8-16,0 2-11 0,0-2 36 31,0 0-20-31,0 0-17 16,0 0 20-16,0 0-5 0,0 0-1 16,0 0-2-1,0 0-11-15,0 0 19 0,0 0-14 16,0 0-5-16,0 0 19 15,0 0-13-15,0 0-6 16,0 0 6-16,0 0-7 0,6 0 24 16,-2 0 4-16,5 0-21 15,0 0 16-15,0 0-22 16,4 0 8-16,1 0-3 16,1 0-6-16,1 0 13 15,-1 0-13-15,1-2 0 16,-2 2 5-1,3-2-5-15,-4 2 0 16,-2 0-1-16,1 0 2 16,-2 0 7-16,-2 0-8 15,1 0 0-15,-5 0 0 16,0 0 0-16,-1 0-6 16,3 0 5-16,-2 0 2 0,4 0 4 15,-4 0-5-15,2 0-1 16,3 0 0-16,-2 0 1 0,-1 0-2 15,1 0 2-15,0 0 0 16,0 0 4-16,0 0-4 16,-1 0 0-16,-1 0-5 15,-1 0 5-15,-2 0 0 16,0 0 0-16,1 0 1 0,-2 0-1 16,5 0 0-16,-4 2 0 15,2-2-2-15,-2 0 2 16,3 2 0-16,-1-2 0 15,3 2 0-15,-2 1 1 16,-1-1-1-16,0-2-2 16,2 2 2-1,1-1 0-15,-1-1 0 16,-2 2 0-16,0-2 0 16,-2 2 1-16,3 1-1 15,1-1 0-15,-1 2 4 16,2-3-4-16,-2 2-5 15,1-3 5-15,0 0 0 16,2 1 7-16,-4-1-7 0,2 3-5 16,-1-3 5-16,0 0 0 0,3 1 0 15,-1-1 1-15,0 0-1 16,1 0 7-16,-1 0-7 16,2 0 0-16,0 0 0 15,-4 0 0-15,6 0 0 16,-4 0 0-1,-1 0 0-15,3 0 6 16,-3 0-6-16,2 0 0 16,0 0 7-16,1 0-7 15,0 0 0-15,0 0 1 16,2 0-1-16,1 0 2 16,-4 0-2-16,3 0 0 15,-1 0 8-15,0 0-8 0,1 0 0 16,1-1 4-16,-1 1-3 15,1-3-1-15,3 3 0 16,-5-1 0-16,4-2 3 16,-3-1-3-16,3 3-1 0,-1-4 1 15,0 3 0-15,-2 0 1 16,3 1-1 0,-3-1 1-16,0 2-1 15,2-2 0-15,-1 2 0 16,-1 0 1-16,3-3-1 15,-4 1 1-15,1 2-1 16,1 0 1-16,-1 0-2 16,-3 0 1-16,2 0 0 15,-1 0 0-15,-1 0 0 0,1 0 0 16,3 0 0-16,-2 0 0 16,0 0 1-16,1 0-1 15,0 0 0-15,0 0 0 16,1 0 0-16,2 0 0 15,0 0 0-15,-2 0 0 16,3 0-3-16,-4 0 3 0,3 0 0 16,-1 0 1-16,-3 0 0 15,2 0 4-15,1 0-5 16,-1 0 0-16,3 0-1 16,-1 0 1-16,3 0-6 0,1 0 6 15,-2 0 0-15,2 0 0 31,-3 0 0-31,1 0 0 0,-1-2 1 16,1 0-1-16,-1 1 0 16,-1 1-1-16,-2-2 1 15,5 2 0-15,-2 0 0 16,1 0 1-16,0 0 2 16,1-2-3-16,2 2 0 15,-2 0-1-15,-1 0 2 0,2 0-1 16,-2 0 0-16,-2 0 0 15,5 0 2-15,-2 0-2 16,4 0-7-16,-1 0 6 16,-3 0 2-16,4 0 0 15,-1 0-1-15,0 0 0 16,0 0 5 0,0 0-5-16,-2 0 0 15,2 2-1-15,-3 0 1 16,1-1 0-16,1 3-1 15,-2-2 1-15,1 1 0 16,-3-3 0-16,0 2-1 16,1-2 1-16,1 0-1 0,-2 0 1 15,-1 0 0-15,1 2 0 0,1-2 3 16,-1 0-3-16,1 1 0 16,-3-1-1-16,0 0 1 15,1 0 0-15,0 0 0 16,-2 0 0-16,3 2 1 15,-3-2-1-15,1 0 0 16,1 0 0-16,1 0 0 0,2 0 0 16,-3 0 0-16,1 0 0 15,0 0 5-15,-1 0-5 16,1 0 0-16,-1 0 0 16,-1 0 0-16,0 0-2 15,-1 0 1-15,2 0 1 16,0 0 4-1,1 0-4-15,-1 0 0 16,5 0-5-16,-4-2 5 16,1 1 0-16,-2 1 0 15,3-2 1-15,0 2 0 0,1-2-1 16,0-1 0 0,0 1 0-16,-1 0 0 0,1 0 0 15,1 2-1-15,-1-1 2 0,1 1 1 16,0-2-2-16,-2 2 0 15,-1 0-7-15,-3-2 8 16,3 2-1-16,-5 0 0 16,2 0 1-16,1 0-3 15,-4 0 2-15,2 0 0 16,1 0 8 0,-2 0-8-16,3 0 0 15,-1 0-1-15,-2 0 2 16,5 0 1-16,-3 0-2 15,3 0 0-15,-1-3-3 16,1 3 3-16,0 0 0 16,-1-2-7-16,1 2 15 15,-1 0-6-15,-1 0-2 0,1 0 0 16,1 0-3-16,-3 0 3 16,0 0-2-16,1 0 1 15,-1 0 2-15,1 0 5 0,-1 0-6 16,3 0 0-16,1 0-9 15,1 0 9-15,1 0 0 16,0 0 0-16,-1 0 1 16,0 0 1-16,-2 0-2 0,0-2 0 15,1 2 0-15,1 0 0 16,-3-2 0-16,1 2 0 16,-1 0 0-16,2 0 3 15,-2 0-3-15,1 0-1 16,-4 0-2-1,5 0 3-15,-2 0-1 16,1 0 1-16,1 0 0 16,-1 0 4-16,2 0-4 15,0-1 0-15,-3 1-2 16,1 0 2-16,-1 0 0 16,1 0 0-16,-4 0 0 15,3 0-1-15,-4 0 1 0,1 0 0 16,-2 0 1-16,-1 0-1 15,3 0-1-15,1 0 1 16,1 0 0-16,-1 0 4 0,5 0-4 16,1 0 0-16,2 0-4 15,-1 0 4 1,2 0 0-16,-2 0-1 16,0 0 0-1,0 0 0-15,-2 0 1 0,1 0 0 16,0 0-4-16,1 0 4 15,-4 0 0-15,4 0-1 16,-3 1 3-16,-1-1 1 16,0 0-3-16,-1 2 0 15,2-2-1-15,-1 0 1 0,0 2 0 16,0-2-6-16,0 0 12 16,-1 2-5-16,1-2-1 15,-1 0 0-15,1 3 0 16,-2-3 0-16,3 0-1 15,-4 2 1-15,3-2 0 16,-2 0 4-16,3 0-4 0,-4 0 0 16,1 0-6-16,-3 0 6 15,0 2 0-15,1-2 0 16,-2 1 1-16,-1-1 5 16,3 0-6-16,-4 2-3 0,1-2 1 15,3 0 2-15,-4 0 0 16,3 0-1-1,-1 0 3-15,1 0 2 16,-1 2-4-16,2-2 0 16,1 0-1-16,-1 0 1 15,1 0-1-15,0 2 0 16,1-2 2-16,-1 0-1 16,3 0 0-16,-1 0 0 15,-2 0 1-15,3 0-1 0,-2 0 0 16,-1 0 5-16,3 0-4 15,-1 0-1-15,1 3 0 16,1-3 0-16,1 0-3 16,3 0 3-16,-4 0 0 15,4 0-2-15,1 0 9 16,-3 0-6 0,2 0-1-16,1 0 0 15,-2 0 3-15,0 0-3 16,1 0 0-16,-2 0 0 15,1 0 1-15,1 0 6 16,-2 0-7-16,-1 0 0 0,2 0 12 16,-2 0-12-16,3 0 0 15,-2 0 9-15,3 0-8 0,-1 0 23 16,-4 0-24-16,4 0 0 16,-3 0 2-16,-3 0-2 15,3 0 0-15,-2 0 1 16,1 0 0-16,-1 0 9 15,-3 0-10-15,3 0 0 16,-2 0 4 0,-2 0-4-16,1 0-1 15,1-3 1-15,-1 3 0 16,3 0 22-16,0-2-22 16,2 2 2-16,0 0-1 15,-1 0 0-15,4 0-1 16,-1 0 6-16,2 0-5 15,-2 0 6-15,2 0-7 0,0 0 0 16,-2 0-2-16,-1 0 2 16,0 0 0-16,-1 0 0 0,3-2 1 15,-2 2 3 1,2 0-4-16,-3-2 0 0,-1 2 6 16,-1 0-6-16,-2 0-1 15,3 0 1-15,-4 0 0 0,1 0 6 16,-1 0-6-16,0-1 0 15,-2 1 0-15,3 0 0 16,-2 0 0-16,-2 0 1 16,3-2 0-16,-2 2 13 15,3 0-14-15,0-2 0 16,1 2 6 0,1 0-6-16,-3-3 0 15,3 3 6-15,-1-2-5 16,-1 2 10-16,-1-2-11 15,0 2 1-15,-1-2 21 16,1 2-16-16,-2-1-6 16,0 1 13-16,-2 0-12 15,3-3 10-15,1 3-11 0,-3-1 0 16,4-2 17-16,1 2-17 16,1-2 0-16,3 3 9 15,-2 0-8-15,-1 0 0 0,1-1-1 16,-1 1 0-1,-1 0 10-15,2-3-10 0,-4 3 0 32,3 0 0-32,-3 0 0 0,0 0 5 15,-2 0-5-15,2 0-2 16,-1 0 2-16,1 0 0 16,-1 0 0-16,-2 0 0 15,-1 0 1-15,-2 0 6 16,-2 0-7-16,-1 0 0 15,0 0 2-15,3 0-2 0,-1 0-1 16,3 0 0-16,0 0 2 16,0 0 4-16,1 0-5 15,1 0 0-15,-1 0-1 16,1 0 1-16,1 0-14 16,1 0-3-16,-3 0 8 15,-2 0 8-15,-1 0 1 0,-3 0 0 16,-4 0 4-16,2 0-3 15,-2 0 6-15,0 0 4 16,3 0-4-16,-3 0 2 16,0 0-9-16,0 0 0 15,0 0 9-15,0 0-9 0,1 0 0 32,-1 0 8-32,0 0-8 15,4 0 15-15,-4 0-15 0,0 0 1 16,0 0 19-16,0 0-19 15,0 0 5-15,0 0 10 16,0 0-15-16,0 0 10 16,0 0-11-16,0 0 1 15,0 0-13-15,0 0-7 0,0 0-101 16,0 0-114-16,-14-5-491 0</inkml:trace>
  <inkml:trace contextRef="#ctx0" brushRef="#br0" timeOffset="38414.01">964 11558 312 0,'0'0'129'0,"0"0"-80"0,0 0-18 15,0 0 36-15,0 0 34 16,0 0-48-16,-2 2 1 16,2-2 32-16,0 2 10 15,0-2 16-15,0 0-44 16,0 0-18-16,0 0 5 16,0 0-21-1,0 0 10-15,0 0-10 16,0 0-33-16,0-4-1 15,0 1 6-15,0-4-6 0,0 2 2 16,0 0 7-16,0 1-8 16,0 0-1-16,0 0 1 15,0 0 14-15,0 0-15 16,0 0 1-16,0 0 9 0,0 2-9 16,0 2 13-16,0 0 8 15,0 0-16-15,0 0 23 16,0 0-28-16,0 0 0 15,0 0 26-15,0 0-12 16,0 0 1-16,0 10-4 16,0 4-12-1,0 9 49-15,0 4-30 16,0 9-10-16,0 8 17 16,0 6-25-16,2 3 9 15,-2-4 3-15,0 0-13 16,2-3 23-16,-2-5-10 15,0-8 0-15,0-1 11 0,0-6-23 16,0-1 0-16,0-4 5 16,0 0-5-16,0-1 13 0,0 2-14 15,0-2 1 1,0-1 10-16,0 1-10 0,0 1 6 16,0-1-6-16,-2 0 6 15,0-2 9-15,2-1-5 16,-2 0-10-16,2 0 20 0,0-2-21 15,0 2 1-15,0 0 1 16,0-1 8-16,0 1-3 16,0-2-7-16,0 2 0 15,0-3 13-15,0 2-8 16,0 0-4-16,0-2-2 16,0-1 2-1,0 2 14-15,0-4-15 16,0 3 1-16,0-1 7 15,-2 1-8-15,2 0 1 16,-4 1 10-16,4 4-11 16,-3-1 13-16,1 0-10 15,-3-2-3-15,0 3 25 0,0-2-24 16,4 1 7-16,-1 2 2 16,0 2-10-16,-1 0 19 0,1 2-19 15,0 0 1 1,0 3 13-16,2 0-14 0,0 4 0 15,0-1 9-15,0 2-8 16,0 0 11-16,0 2-12 16,0-2 0-1,-2-3 4-15,2 0-4 16,0-2 0-16,0-4-1 16,0 4 9-16,0-3-2 15,0-3-6-15,0 2 0 16,0-1 11-16,0-2-11 15,0-2 0-15,0 2-1 16,0-3 7-16,0 4 0 0,0-1-6 16,0 0 0-16,0 3 2 15,0-3-2-15,0 3 0 16,0 0-1-16,0-2 2 16,0 1 14-16,0 0-15 15,0 2 0-15,0 1 9 16,0-2-9-16,0 2 1 0,0 1 9 15,0-1-10-15,0 1 9 0,0 6-9 16,0-9 6 0,0 5 2-16,0 0-6 0,0 0-2 15,0 2 9-15,0 0-8 16,0 3 10-16,0-1-10 16,-2 4 5-1,-4 2 10-15,2 2-10 16,-2 1 0-16,-1 0 6 15,1-1-12-15,-2-1 7 16,2-4-7-16,-1 2 0 16,3-5 7-16,2 0-7 15,-4-5 0-15,5 0 0 16,-2-3 2-16,1-4 7 0,2-4-9 16,-2-2-17-16,2-3 16 15,-3-4-29-15,3-5-33 16,-9-2-46-16,-1-15-154 15,-4-11-298-15</inkml:trace>
  <inkml:trace contextRef="#ctx0" brushRef="#br0" timeOffset="41673.79">1020 9196 163 0,'0'0'403'0,"0"0"-232"15,0 0-117-15,0 0 27 0,0 0-9 0,0 0-8 16,0 0-20 0,0 0-19-16,0 0 17 0,0 0 26 15,0 0-26-15,0 0-9 16,0 0 3-16,0 0-4 15,0-2 10-15,0-1-29 16,0 1-4-16,0 2 19 0,0 0-12 16,0-3 11-16,0-1 7 15,0 2-23-15,0-2 24 16,2-3-18-16,0 4-16 16,0-3 18-16,1 2-19 15,-1-2 0-15,-2 1 0 16,3 2 0-1,-3-1 0-15,1 2 10 16,-1-1-2-16,0 3 20 16,0 0-27-16,0 0 6 15,0 0 2-15,0 0-7 16,0 0 5-16,0 0-7 16,0 0-4-16,0 0 3 0,0 0 1 15,0 0 0-15,0 0 0 16,0 0 1-16,0 0-2 15,0 0-8-15,0 0-23 0,0 0 32 16,0 0 5-16,0 0 5 16,0 9-10-16,0 3 1 15,0 3 9-15,0 10-10 16,0 3 0 0,0 4 18-16,5 4-18 15,-2 2 1-15,-1 1 10 16,0 3-3-16,-2-3 2 15,0 2-10-15,0-1 0 16,0-3 10-16,0 0-9 16,0-1-1-16,0-2 13 15,-4 0-12-15,-4-1 16 0,4-4-10 16,2 0-6-16,-3-6 18 16,3 2-18-16,2-2 6 15,0 0 2-15,0-1-9 16,-2-2 12-16,2-1-6 15,0 2-5-15,0-3 13 0,0 1-14 16,0 1 0-16,0-3 6 16,0 1-5-16,0-2 7 0,0 3-8 15,0-3-2 1,0-1 2-16,0 2 0 0,0 0 0 16,0-1-1-16,0 2 2 15,0 1 6-15,0-3-7 16,0 2 0-1,0-4 10-15,0 1-3 16,-2 0 8-16,2-3 7 16,-2 2-13-16,2 2 14 15,-2 0-23-15,-1 1 9 16,-1-3 6-16,2 5-15 16,-1-3 0-16,3 2 6 15,-2-2-5-15,-1 2 7 0,0-1-8 16,3 0 0-16,-1 1 23 15,1-1-17-15,0 1 1 16,-2 2 8-16,2-3-15 16,0 4 18-16,0-3-18 15,0 1 1-15,0 0 14 16,0-1-14 0,0-2-1-16,0 2 6 15,0-2-5-15,0 0 5 0,0-2-6 16,0 2 0-1,0 1 8-15,0-3-8 0,0 6 0 16,0-5 7-16,0 2-7 16,0-2 9-16,0 1-9 15,0 0 0-15,0 1 3 0,0-4-3 16,0 3 1-16,0 1 0 16,0-1 2-16,0 0 10 15,0-2-13-15,0 0 0 16,0 0 3-16,0 0-3 15,0-2 0-15,0 3-1 16,0-4 2-16,0 4 3 0,0-4-4 16,0 1 0-16,0 2 3 15,0-5-3-15,0 3-1 16,0-1 1-16,0-1 0 16,0-2 7-16,0 0-7 15,0 1 0-15,0-4-3 16,0-1 3-1,0-1-1-15,0-2-6 16,0-1-75-16,2-8-135 0,2-12-312 0</inkml:trace>
  <inkml:trace contextRef="#ctx0" brushRef="#br0" timeOffset="46912.32">1011 5839 674 0,'0'0'349'0,"0"0"-250"0,0 0-92 16,0 0 60-1,0 0 2-15,0 0-7 0,0 0 8 16,0 0-18-16,0 0 2 16,0 0 7-16,0 0-20 0,0 0 21 15,0 0-22-15,0 0-10 16,0 0 11-16,0 0-25 16,0 0-4-16,0-2 4 15,0 2-15 1,0-2 28-16,0 0-28 15,0 0-1-15,0-1 26 16,0 0-24-16,0-1 5 16,0-1-14-16,-2 0 17 15,0 1-14-15,0-2 4 16,-1 1 0-16,3 0-5 16,-2 1 6-16,-1-1-1 0,3 2 0 15,0 1 10-15,0 0-4 16,-3 0-6-16,3-1 1 15,-1 3 5-15,1-3-5 16,-2 1-1-16,2 0 0 0,0 2 1 16,0 0 12-16,0 0-13 31,0 0 0-31,0 0-8 0,0 0 6 16,0 0-9-1,0 0 11-15,0 0-9 0,0 0 0 16,0 0 5-16,0 0-14 15,-2 0 17-15,2 0 1 16,-2 2-3-16,-1 8-3 16,-1 2 12-16,2 4-2 0,-2 2-4 15,-2 0 0-15,4 4 3 16,-2 0-2-16,2 2-1 16,-4 3 9-16,5-2-8 15,-1 1 13-15,0-2-14 16,2 1 0-16,-2-2 9 15,2-2-9-15,0 0 0 0,0-2 0 16,0-1 6-16,0 0 2 16,0-1-8-16,0 0 0 15,0-2 4-15,0 2-4 16,0-1 0-16,0-2-1 16,0-3 3-16,0 3 6 0,0-2-8 31,0-1-2-31,0 1 2 0,0 2 0 15,0 0-1 1,-3 2 0-16,2-2 2 0,1 0 10 16,-4 0-11-16,4 1 2 15,-2 1 10-15,2-1-11 16,0 2-1-16,0 3 0 16,0 0 6-16,0 1 0 0,0 0-6 15,0-1 0-15,0 2 0 16,0-1 1-16,0 0-1 15,6-3 0-15,-5 2 6 16,4 1-2-16,-3-3-4 16,0 0 0-16,3 0-2 15,-3-2 2 1,2 1 0-16,-2 0-1 16,3 0 3-16,-2 0-2 15,-1-2 0-15,0 4 0 16,0-3 2-16,-2 2-2 15,0-1-1-15,0 4 1 16,0-3 0-16,0 0 5 0,0 0-5 16,0 0-1-16,0 2 0 15,0 0 1-15,0 2-8 0,0 2 8 16,0 3 0 0,0-1 13-16,0-1-13 0,0 1 0 15,0-1-2-15,0-2 2 16,0 2-1-16,0-1 1 15,0-3 0-15,0 4 7 0,0-4-7 16,0 2 0-16,0-3-3 16,0 0 3-16,0 0 0 15,0-2 0-15,0 1 1 16,0-1-1-16,0 3 0 16,0-1 0-16,0 0 3 15,0 1-3 1,0-1 0-16,0-3 4 15,0 3-2-15,0-6 3 16,2 5-5-16,0-1 0 16,-2-2 0-16,3 0 0 15,-3 2 0-15,2-1 0 16,-2 0 9-16,0 1-2 0,0 0-7 16,0 2 0-16,0-2 19 15,0 5-19-15,2-4 0 0,-2 3 6 16,0 1-5-1,2 0-1-15,-2-1 0 0,0 3 0 16,1-2 4-16,-1 0-4 16,0-1 0-16,0 0 5 15,0 2-4 1,0-2 7-16,0 2-8 16,0 1 0-16,0-2 3 15,-1 1-3-15,-1-1 0 16,0 0 5-16,-3-2-4 15,3-3 6-15,0 0-7 16,-2-4 0-16,2 1 10 16,-1 2-10-16,3 0 0 0,-3-2 7 15,1 2-7-15,0 0 7 16,0-1-7-16,2-2 0 16,0 2 4-16,0-2-4 15,0 2 0-15,-2-2 2 16,2 2 0-16,0 0-2 15,0 0 0-15,0 0 0 0,0 1 5 16,0-1-5-16,0-2-1 0,0-2-1 16,0-1 4-1,0-1 1-15,0 1-3 0,0-4 0 16,-2 2-4-16,2-3 4 16,0-2 0-16,0 0 0 15,0-1 1 1,0 1 5-16,0-1-6 15,0 1 0-15,0-2-1 16,-4-1 1-16,4-1 0 16,0 0-1-16,0 0 2 15,0 0 0-15,0 0-1 16,0 0 0-16,0 3 0 16,0-3 0-16,0 0 0 0,0 0 0 15,0 0 0-15,0 4-1 16,0 0-20-16,0 2-67 15,-3-3-70-15,-9-3-321 0</inkml:trace>
  <inkml:trace contextRef="#ctx0" brushRef="#br0" timeOffset="50548.14">853 5406 598 0,'0'0'191'0,"0"0"-119"15,0 0 13-15,0 0-14 16,0 0-42-16,0 0 3 15,0 0-15 1,0 0-11-16,0-2 40 16,0-2-12-16,-3 2-5 15,1-1 24-15,0-2-31 16,-2 3-3-16,1-4-19 16,3-1 1-16,-2 2 13 15,-1-2-14-15,0 2 0 0,1-2 25 16,-5 4-24-16,2-3 0 15,1-2 38-15,1 2 12 0,-1 0 2 16,2 0-19 0,2 4 49-16,0 0 4 0,0 0-34 15,0 2 14-15,0 0 16 16,0 0-47-16,0 0-23 16,0 0-13-16,0 2-43 0,0 10 33 15,2 10-2-15,7 4 12 16,0 4 18-16,0 2-5 15,0-2 31-15,-5-2-37 16,3-4-1-16,-6-3 14 16,3-6-19-16,-4-1-1 15,0-2 0 1,0 1-30-16,0-4 29 16,0-1-40-16,0 1-10 15,0-6 11-15,-4 1-74 16,4-4 5-16,0 0-16 15,0 0-52-15,0-4-39 16,0-10-381-16</inkml:trace>
  <inkml:trace contextRef="#ctx0" brushRef="#br0" timeOffset="51435.32">824 5209 179 0,'0'0'734'16,"0"0"-648"-16,0 0-47 15,0 0 45-15,0 0 42 16,0 0-30-16,0 0-47 0,-14-22 28 15,12 20 2-15,0 2-20 16,-2 0-11-16,2 0 3 16,-4 0-19-16,3 0-7 15,-5 0-24-15,0 0 13 0,-5 0-14 16,-3 9 0-16,-2 3 0 31,-2-1 0-31,2 3 1 0,1 2 12 16,-3-2-13-16,9 0 17 15,-3 2-17-15,3 0 0 16,4 2 5-16,-1 1-4 16,5 0-1-16,0 1 3 15,3 6-2-15,0-3-1 16,0 5 0-16,0-2 8 0,0 1 1 16,0-2-9-16,0-1 0 15,5-2 4-15,-1-3-3 16,4-4 8-16,-2 1-9 15,3 0 0-15,-3-2 11 16,2-1-11-16,-2-3-2 16,-1 0 2-16,3-4 1 0,-4 0 5 15,4-3-6-15,0 4 0 16,-1-4 0-16,5 1 0 0,-2 1 0 16,5-5-1-16,3 0 0 15,3 0-1-15,1 0-5 16,2 0 14-16,-1-5-10 31,2-2 3-31,-4-5-13 0,4 0 13 16,-3-1-6-16,1-3-8 15,-4 0 0-15,2-3-53 16,-3-4 50-16,-5-1-7 16,-2 0 24-16,-2-2 6 15,-2-2-5-15,-1 1-1 16,-5-2 13-16,-1 0-12 0,0 0 15 15,0 0 12-15,0 0-2 16,-9 0 14-16,-5 6-2 16,1-2 13-16,-3 8-14 15,1 1-9-15,-1 1 20 16,-1 5-23-16,2 5 0 16,2-2-5-1,1 5-11-15,-2 2 5 16,-2 0-14-16,0 0 0 15,-2 0-5-15,-1 2 5 16,-6 12-8-16,-2 5-14 0,-15 13-51 16,5-5-141-16,2-4-268 15</inkml:trace>
  <inkml:trace contextRef="#ctx0" brushRef="#br0" timeOffset="53207.29">601 9111 606 0,'0'0'159'16,"0"0"-132"-16,0 0-8 15,0 0 56-15,0 0-7 0,0 0-49 16,0 0-19-16,0 0 39 31,0 0 39-31,0 0 1 0,0 0-29 16,0 0-35-16,-2 0 7 16,-4 0-22-16,3 0 0 15,-1 0 6-15,-3 0-6 16,2 3 0-16,1-3-1 15,-1 1 3-15,3-1 12 16,2 0 4-16,0 0 2 0,0 0 22 16,0 0-7-16,0 0 5 15,0 0 2-15,0 0-17 16,0 0-25-16,7-4-7 16,2-1 7-16,0-2 14 15,2 2-14-15,3-2 12 16,-2 3-8-16,5 3-2 0,-6-1-4 15,1 2-6-15,-2 0-4 16,-4 0 12-16,-4 0-12 16,1 3 12-16,-1 6 32 15,-2 3-16-15,0 2 6 16,0 1-21-16,0 4 0 0,0 1 17 31,0-1-16-31,0 2 9 0,-5 2 2 16,-3-2-12-16,-2-1 13 15,-2-3-14-15,5 0 1 16,-3-3 8-16,2-4-7 16,3-2-2-16,-1-2 1 15,4-1 5-15,0-4 0 16,-1 1-6-16,3 0-2 0,0-2 1 16,0 0 1-16,0 0 0 15,0 0 0-15,0 0 7 16,3 0-1-16,7-2-6 15,6-8 0-15,6-2 35 16,5-3-18-16,4 1-11 16,2-1 7-1,1-1-12-15,-3 3 5 16,0 4-6-16,-6-1 0 16,-5 3 8-16,-5 2-8 15,-5 3 0-15,-6 0 6 16,-4 2-6-16,2 0 17 15,-2 0-15-15,0 0 6 0,0 0-13 16,0 0 5-16,0 0-44 0,0 0-41 16,0-2-49-16,0-2-127 15</inkml:trace>
  <inkml:trace contextRef="#ctx0" brushRef="#br0" timeOffset="54240.3">679 8877 598 0,'0'0'488'16,"0"0"-439"-16,0 0-33 0,0 0 58 16,0 0 13-1,0 0-57-15,0 0-21 0,-37-5 20 16,31 5 0-16,0 0 3 16,-3 2 7-16,-5 7 6 0,-1 3 0 15,-1 0-8-15,-1 2 5 16,-4 2 9-16,-1 0-29 15,2 0-10-15,0 3 9 16,1-1-7-16,0 1 10 16,5-1-3-1,1 0-15-15,1 3 24 16,2-2-24-16,3 2-5 16,1-1 9-16,4 0-7 15,0 0 10-15,2 1-13 16,0-2 2-16,0 3 18 15,0 0-19-15,0 0-1 16,2 2 13-16,4 0-12 0,1 0 14 16,-1 1-15-16,2-6 0 15,-4 2 5-15,0-6-5 16,1 3 0-16,-3-2 0 16,2 0 0-16,0 0 11 0,2-4-11 15,-2 2 1 1,3-2 22-16,-1-1-23 0,-1-2 0 15,4 2 14-15,2-3-13 0,-3-1 12 16,4 2-13-16,1-3 6 16,3-1-4-16,4-2-2 15,4-1 0-15,3-2 1 16,2 0-1-16,2 0 0 16,0 0 0-1,1-5 0-15,-4-4 0 16,2-3 0-16,-1 1-6 15,-2-3 6-15,-3-1-1 16,-4 1-1-16,0-3-5 16,-5 2 7-16,1 1 0 15,-6-4 0-15,3 2-2 16,-2-3-4-16,-1-1 6 0,2 1-2 16,1-4-9-16,-4 3-1 15,3-2 11-15,-6 2 1 16,-2 1-5-16,-2-4 5 15,1 2 0-15,-1 0 9 0,-2-4-9 16,0 4 0-16,0-4 19 16,0 4-18-1,0-4 12-15,-9 1 16 16,-4 1-1-16,-3-2 7 16,-1 3-4-16,-5 2-6 15,5 2 12-15,0 3-21 16,-3 0-7-16,2 3 25 15,-2 2-22-15,0 2-6 16,-3 0-5-16,-2 3-1 0,2 0 24 16,-5 1-24-16,-2 2 0 15,-2 2-12-15,1 0 3 16,0 0-23-16,-12 0-57 16,12 0-121-16,2 0-188 0</inkml:trace>
  <inkml:trace contextRef="#ctx0" brushRef="#br0" timeOffset="56463.75">442 11604 183 0,'0'0'316'15,"0"0"-209"-15,0 0-51 16,0 0 103-16,0 0-42 15,0 0-91-15,0 0-24 16,5-10-2-16,0 6-38 0,4-2-7 16,-5 2-11-16,1 0 1 15,-3 0 52-15,-2 1 3 16,0 2 110-16,0-1-5 16,0 0-18-16,0 2 14 15,0-2-12-15,0 2-23 16,0 0 13-1,0 0-18-15,0 0 1 16,0 0 1-16,0 0-25 16,0 0-5-16,0 0-27 15,0 0 0-15,0-2-6 16,4 0 0-16,2-1-16 0,4-2 16 16,3 1 1-16,5-4 11 15,1 2-12-15,2 3 0 0,-1 0-10 16,-2 0 10-16,0 3-13 15,-5 0 10-15,1 0-9 16,-7 0 12-16,-1 0-3 16,-4 6-7-16,-2-1 8 15,0 4 2-15,0 0 0 16,0 1 6-16,0 3-6 0,0-2 9 16,-2 4-9-16,-7-1 1 15,1 1 7-15,-4-1-8 16,1 1 0-16,-3-3 6 15,2-1-5-15,0 0-1 16,1-4 0-16,2 0 1 16,1-4-3-1,5-1 2-15,-2-2-13 16,5 2 12-16,0-2-27 16,0 0-10-16,0 0-1 15,3 0-12-15,10 0 51 16,2-6-23-16,5 1 15 0,1-4 0 15,4 4-14-15,-2-2 3 16,4 5 10-16,-2 1-2 0,0 1 10 16,-5 0 1-1,-3 0 0-15,-3 0-1 0,-5 10-4 16,-3-1 5-16,-4 5 1 16,-2 0 12-16,0 0 27 15,0 2-19-15,0 1-12 16,-2-1 16-1,-6-3-24-15,-1 4 28 16,-1-3-7-16,-3 0-21 16,2-1 29-16,-4-4-12 15,-2-1 11-15,2-2 10 16,-3-2-14-16,1 0 5 16,-1-4 20-16,3 0-27 15,1 0 36-15,3 0-39 0,1 0 10 16,4-8 5-16,1 2-28 15,2 1-7-15,3 0-15 16,0 3-45-16,0-3-18 16,0 0-70-16,0 1-76 0,0-4-529 15</inkml:trace>
  <inkml:trace contextRef="#ctx0" brushRef="#br0" timeOffset="57594.98">733 11301 130 0,'0'0'828'16,"0"0"-700"-16,0 0-127 15,0 0 31-15,0 0 42 16,0 0-45-16,0 0 14 16,-76 22 3-16,62-15-14 15,1 0 32-15,-2 2-36 0,-1-1 4 31,-2 2-13-31,0-1-18 0,3 4 29 16,-3-3-7-16,2 1-22 16,1 1 21-16,-4 3-15 15,4-1 11-15,-1 0-2 16,1 0-15-16,1 0 27 16,1-2-16-16,1 3-11 15,2-3 26-15,1 2-12 0,3 1 4 16,-4 2 4-16,2-2-14 15,3 5 11-15,-1 0-20 16,1-2 1-16,0 2 14 16,3-2-14-16,0-1 4 15,-1 1 8-15,3-2-12 16,0 1 19-16,0 0-20 0,0 1 1 16,0-2 11-16,0 2-12 15,0-2 0-15,3 2 9 16,3-3-8-16,3 0 18 15,0 2-12-15,0-3-6 16,3-2 20-16,1 1-21 0,1 1 7 31,-2-2 7-31,5 0-14 16,-3 0 20-16,5 0-20 0,0 0 1 16,2 0 12-1,3 0-13-15,1 1 0 0,-1-1 6 16,1-3-5-16,-3 1 7 15,0-2-8-15,0 0 0 16,-1-4-1-16,-1 1 1 0,2-5 0 16,-2 0-2-16,3 0 5 15,-3 0-2-15,2-2-1 16,-2-9-7-16,1 1-5 16,-2 1 12-16,-1-5-9 15,-3-3 8-15,1 1 2 16,-4-4-2-1,3 0 1-15,-2-4-3 16,-1 0-4-16,-2-1 7 16,-1 0 0-16,0 1-1 15,-2 1 4-15,0 0-9 16,-3 1 6-16,0 4 0 16,1 0 0-16,-3 0 0 0,-2-3 0 15,0 2 5-15,0-6-4 16,0-1 11-16,-13-2-5 15,-5-2-6-15,-2-2 33 16,-6 0-11-16,1 2-2 0,-2 0 6 16,0 2 0-16,-2 4 6 15,2 3-5-15,2 3-3 16,6 3 29-16,-3 1-35 0,6 2-9 16,-2-2 3-16,1 1-12 15,-2-1 15-15,-1 2-16 16,3-2 0-16,-4 2 12 15,1 0-12-15,-2 1-1 16,-4 6 1-16,-3 5-10 16,-9 0-8-1,-43 28-84-15,10 9-177 16,-6 2-365-16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17:47:57.985"/>
    </inkml:context>
    <inkml:brush xml:id="br0">
      <inkml:brushProperty name="width" value="0.05292" units="cm"/>
      <inkml:brushProperty name="height" value="0.05292" units="cm"/>
      <inkml:brushProperty name="color" value="#FF0000"/>
    </inkml:brush>
  </inkml:definitions>
  <inkml:trace contextRef="#ctx0" brushRef="#br0">4050 5300 192 0,'0'0'216'16,"0"0"-151"-16,0 0-33 0,0 0 43 15,0 0 32 1,0 0-28-16,0 0-8 0,0 0 45 16,0 0-1-16,0 0-41 15,0 0-6-15,0 0 2 0,0 0-28 16,0 0-5-16,0 0 5 15,0 0-26-15,2 0 26 16,-2 0-21-16,0 0-20 16,0 0 23-1,2 0-24-15,0 0 0 16,0 0-2-16,3 0 4 16,2 0-1-16,2 0-1 15,1 0 0-15,7 0 7 16,2 2-7-16,6-2 0 15,4 0-1-15,2 0 2 16,4 0 9-16,2 0-10 0,0 0 0 16,1 0 4-16,0 0-4 15,-3 0 0-15,3 0 0 16,-4 0 0-16,2 0 6 16,-3 0-6-16,-2 0 0 0,3 0 8 15,-5 0-8-15,2 0 0 31,0 0 0-31,-2 0 1 0,0 0 3 16,0 0-4 0,0 0-5-16,-3 0 5 0,2 0 0 15,-1 0 1-15,-1 0-1 16,4 0 1-16,-2 0-1 16,1 0 0-16,0 0 0 15,-2 0 0-15,2 0 1 0,-5 0 0 16,3 0-1-16,-2 0 7 15,2 0-2-15,-4 0-5 16,2 0-12-16,-2 0 12 16,-1 0 0-16,1 0 2 15,1 0-2-15,-2 0 5 16,1 0-6 0,0 0 1-16,2 0 0 15,-1 2-2-15,4-1 12 16,-4 1-16-16,3 1 6 15,-3-1 0-15,3 0 3 16,-2 0-3-16,0-1-7 16,1 2 7-16,-3-1 3 0,-4-2-2 15,1 2-1-15,1-2 0 0,-2 1 1 16,2-1-1-16,1 0 0 16,0 3-1-16,0-3 2 15,1 0 2-15,1 0-3 16,-2 0 0-16,1 0 0 15,-3 0 0-15,3 0-1 16,-2 0 1-16,0 0 0 0,1 0 0 16,-2 1 0-16,2 2 0 15,1-1 2-15,-2 0-2 16,1-1-5-16,4 4 4 16,-2-3 2-16,3 0 3 15,2 0-4-15,2-1 0 16,0 4 0-1,2-3 0-15,1 0 0 16,4 0-1-16,-1 1 2 16,2-3 0-16,-1 0-1 15,-3 0 0-15,1 0 2 16,-2 0-2-16,2 0-7 16,-3 0 6-16,-1 0 2 0,5 0 4 15,-4 0-5-15,3 0 0 0,-3 0-6 16,0 0 6-16,-2 0 0 15,4 0 1-15,-4 0 8 16,0 0-9-16,2 0 0 16,-1 0 0-16,1 0 1 15,0 0-1-15,1 0 0 16,-1 0-6 0,1 0 16-16,3 0-10 15,-1 0 0-15,0 0 0 16,-1 0-4-16,1 0 4 15,-1 0 0-15,4 0 0 16,-2 0 1-16,1 0 10 16,0 0-11-16,1 0 0 15,-3 0-3-15,3 0 3 0,1 0 0 16,-2 0 0-16,0 0 8 16,0 0-6-16,-3 0-2 15,6 0 0-15,-3 0-1 16,4 0 2-16,-2 0-1 15,2 0 0-15,0 0 2 0,-1 0 3 16,-1 0-5-16,-2 0 0 16,0 0 0-16,0 0 0 0,-4 0-1 15,3 0 1-15,-4 0 0 16,1 0 4-16,-3 0-4 16,2 0 0-16,-1 0 18 15,-1 0-17-15,0 0 14 16,-1 0-15-1,0 0 1-15,0 0 16 16,-2 0-15-16,1 0-2 16,2 0 1-16,0 0 2 15,0 0-3-15,2 0 0 16,0 0 1-16,2 0 12 16,1 0-13-16,-2 0 0 15,5 0 11-15,0 0-10 0,-2 0 26 16,1 0-16-16,-1 0-3 15,0 0 10-15,1-3-18 16,-3 3 1-16,1-2 14 16,-1 2-15-16,2-2 14 15,-3 2-14-15,3-2 0 16,-4 2 6 0,3 0-6-16,-2 0 0 15,4-3 3-15,-1 3 3 0,1 0-3 16,-3-2-3-16,3 1 0 15,-2 1 7-15,0 0-7 16,-3 0-1-16,1 0 0 16,-1 0 1-16,0 0 4 15,1 0-4-15,-1 0 0 0,1 0 0 16,2 0 0-16,-3 0-2 16,-1 0 2-16,3 0 0 15,-4 0 0-15,2 1 0 16,1 1 0-16,-3 1-1 15,2-1 1-15,-2 0 0 16,3 0-1-16,-3-2 2 0,1 3 3 16,-1-3-4-16,-3 3 0 15,1-1 0-15,-1 0 0 16,2-2 0-16,-1 0 0 16,2 2 2-16,1-2-3 15,1 0 1-15,-2 0 0 16,1 0-2-16,0 0 2 15,-3 0 0 1,2 0-1-16,0 0 2 0,2 0 5 16,3 0-6-16,-4 0 0 15,5 0-1-15,-6 0 1 16,0 0 0-16,-4 0 4 16,-2 0-2-16,-5 0 18 15,-5 0-20-15,-2 0 1 0,-3 0 4 16,-6 0-5-16,-2 0 0 15,-2 0-12-15,0-2-89 16,0-2-114-16,-16 1-586 0</inkml:trace>
  <inkml:trace contextRef="#ctx0" brushRef="#br0" timeOffset="4587.09">11419 5370 80 0,'0'0'612'15,"0"0"-498"-15,0 0-72 16,0 0-4-16,0 0 60 0,0 0-39 16,0 0-11-16,32-22 10 15,-28 20 26-15,-2 0-9 16,2 0 5-16,0 2-45 16,-1 0 2-16,1 0 27 15,-2 0-26-15,2 0-4 0,-4 0-17 16,2 0-17-16,2 0 23 15,5 0-23-15,1 0 0 16,6 0 8-16,7 0-7 16,6 0 12-16,4 0-13 15,5 0 0-15,4 0 14 16,5 0-14 0,3 0 0-16,-2 0 5 15,4 0-5-15,-6 0 0 16,1 0 0-16,0-2 1 15,-2-1-1-15,-4 2 0 16,3-1 0-16,-3 2 1 16,5-2 1-16,-4 2-3 15,0 0 1-15,-2 0 0 0,-3 0 6 16,2 0-6-16,-2 0-2 0,0 0 0 16,-2 0 4-16,3 0 1 15,0 0-3-15,-1 0 0 16,3 0-8-16,-1 0 8 15,-4 0 0-15,1 0-6 16,-6 0 7-16,3 0-1 0,-6 0 0 16,1 2 0-16,-1-2 2 31,-3 0-2-31,1 0-1 16,2 0 0-16,0 0 2 15,2 0 2-15,2 0-3 0,0 0 0 0,-2 0-4 16,3 0 4-1,-3 0 0-15,2 0-1 16,-2 0 2-16,2 0 5 16,-2 0-6-16,-3 0 0 15,-1 0-6-15,1 0 6 16,-1 0 0-16,2 0 0 16,-2-2 0-16,-2 2 5 15,4-3-5-15,-2 3-1 0,2-1-1 16,0 1 2-16,2 0-1 15,0 0 1-15,0 0 0 0,2 0 3 16,0-3-3-16,2 3 0 16,-1 0-5-16,1 0 5 15,0 0 0-15,3 0 0 16,-1 0 1 0,2 0 3-16,0 0-4 15,-1 0 0-15,-1 0-2 16,2 0 2-16,1 0 0 15,-3 0-1-15,1 0 2 16,-1 0 4-16,1 0-5 16,2 0 0-16,-4 0-4 15,1 0 4-15,0 0 0 0,1 0-1 16,2 3 3-16,-2-2 2 16,2 2-4-16,2-1 0 15,0 0-4-15,2-2 4 16,-1 0 0-16,3 0 0 0,-2 0 7 15,1 0-8 1,-3 0 1 0,0 0 0-16,1 0 2 15,-4 0-2-15,3 0-2 16,-2 0 2-16,-3 0 0 0,4 0 2 16,-6 0-2-16,3 0 0 15,-2 0 0-15,0 0 0 16,2 0-1-16,0 0 0 15,-1 0 1-15,1 0-5 0,2 0 5 16,0 0 0-16,-2 0 0 16,0 0 0-16,1 1-1 15,-1 4 1-15,3-3 0 16,-2 0 2-16,-1 1-2 16,1-1 0-16,1 1-3 15,-2-1 11-15,2 0-7 0,0 0-1 16,-3-2-1-16,1 3-6 15,-2-3 7-15,-2 0 0 16,3 3-2-16,-4-3 2 16,0 0 0-16,-2 2 0 15,0-2 0-15,2 0-1 16,1 0 1 0,-1 0 0-16,0 0-6 0,0 0 12 15,-1 0-6 1,-2 0 0-16,-3 0 0 0,-1 0 0 15,-2 0 0-15,3 0 0 16,-1 0 0-16,1 0 1 16,-1 0-1-16,1 0 0 15,-1 0 0-15,1 0 2 0,0 0-2 16,0 0-6-16,0 0 5 16,2 0 2-16,0 0 3 15,0 0-4-15,2 0 0 16,2 0 8-16,-2 0-8 15,2 0-3-15,-2 0 3 16,3 0 0 0,-3 0 1-16,2 0-1 15,-2 0 0-15,2 0 9 16,-2 0-9-16,-3 0 0 16,2 0 9-16,-2 0-7 15,-2 0 15-15,1 0-17 16,0 0 6-16,-2 0 6 0,2 0-12 15,2 0 6-15,0 0 3 16,2 0-8-16,0 0 6 16,2 0-7-16,0 0 1 15,0 0-2-15,1 0 1 0,-1 0 0 16,0 0-2-16,0 0 8 16,-2 0-2-16,2 0-4 15,-2 0 0-15,3 0-6 0,-3 0 6 16,2 0 0-16,-2 2 2 15,0 0 5-15,-1-2-7 16,2 2 0-16,-3-1 0 16,2-1-2-16,0 3 2 15,2-1 0-15,0 0-1 16,0-1 2 0,2-1-1-16,1 3 0 15,-1-3 0-15,-1 2-1 16,-1 0 1-16,-2 0 0 15,0 1 0-15,-2-3 1 16,-3 3 3-16,1-1-4 16,0-2 0-16,-4 0-7 0,2 2 7 15,-4-2 0-15,0 0-1 16,-1 0 7-16,-1 0-4 0,-1 0-2 16,2 0 0-1,0 0-6-15,-2 0 7 0,1 0-1 16,-1 0 0-16,1 0 1 15,1 0 5-15,1 0-6 16,0 0 0 0,2 0-4-16,1 0 4 15,2 0 0-15,1 0 0 16,1 0 0-16,-1 0 6 16,0 0-6-16,2 0 0 15,-1 0 6-15,1 0-6 16,-2 2 1-16,5-2-2 15,-1 0 2-15,2 0 9 0,-1 0-10 16,1 0 0-16,-2 2 5 16,0 1-5-16,-2-3 0 15,-3 0-1-15,3 0 0 16,-3 0 1-16,3 0 0 16,0 0 6-16,0 0-2 15,-1 0-4-15,4 0 0 0,-4 0-6 16,3 3 6-16,3-3 1 0,-1 0-1 15,4 0 1 1,-1 0-6-16,1 0 5 0,-4 0 0 16,0 2-1-16,0 0 2 15,-1 0-1-15,-1-2 0 16,2 0 0 0,-2 0 0-16,0 0 0 15,0 0 0-15,0 0 0 16,0 0 1-16,-3 0 5 15,4 0-6-15,-1 3-3 16,0-3 2-16,2 0 2 16,1 0-1-16,3 3 0 15,2-3 0-15,4 2-3 0,1 0 3 16,2 0 0-16,-2-2-1 16,3 2 2-16,-4 0-1 15,-3-2 0-15,-3 0 0 16,-4 2 0-16,-1-2 0 15,-4 0 0-15,-1 0 0 16,0 0 2 0,-4 0-1-16,0 0-1 15,-1 0 0-15,0 0 6 16,2 0-6-16,0 0-4 16,0 0 2-16,1 0 4 15,-3 0-2-15,1 0 0 0,0 0 0 16,2 0 3-16,-1 0-3 15,0 0-5-15,3 0 4 0,-1 0 2 16,1 0 6-16,0 0-7 16,2 2-2-16,-4-2 1 15,0 3 1-15,2-3 0 16,-3 0 0-16,-2 1 0 16,2-1 0-16,1 0 0 15,-2 0 1-15,1 0-2 0,1 0 1 16,2 0 0-16,-2 0-1 15,0 0 2-15,0 0 6 16,1 0-7-16,-1 0-4 16,-1 0 3-16,-2 0 1 15,3 0 0-15,-2 0 0 16,2 0 0 0,-1 0 6-16,3 0-6 15,-4 0 0-15,2 0-2 16,2 0 2-16,-3 0-2 15,3 0 2-15,-1 0 0 16,1-1 3-16,-1-2-3 0,-1 3-1 16,-3 0-1-16,4 0 2 15,-4 0 0-15,-2-2-1 0,0 2 4 16,-2 0-7-16,-1 0 4 16,1-2 0-16,-2 2-2 15,5-2 2-15,-4 0 0 16,4 0 0-16,-2 2 1 15,3-2 5-15,1 2-6 16,-2-2 0 0,-1 2 0-16,1 0 0 15,-6 0-1-15,0 0 1 16,0-3 0-16,-2 3 2 16,1 0-2-16,-1 0 0 15,0-3 4-15,0 1-4 16,0 0 0-16,2 0 0 15,-1 2 0-15,1 0 4 0,-2 0-4 16,3 0 1-16,-4 0-7 16,4 0 6-16,-1 0 0 15,-1 0-1-15,-1 0 2 16,0-3 4-16,-2 3-5 0,0 0 0 16,-3 0 22-16,-1 0-11 15,0-3 7-15,-1 1-6 0,-2 2-11 16,-2 0 53-16,2 0-36 15,-2 0-12-15,0 0 25 16,3 0-21-16,-3 0 6 16,2-2-12-16,2 2 9 15,-2-2-8-15,0 2-5 16,1 0-2 0,-3 0-4-16,0 0-34 15,0 0-91-15,-3 0-116 16,-10-5-270-16</inkml:trace>
  <inkml:trace contextRef="#ctx0" brushRef="#br0" timeOffset="41438.19">17785 7633 214 0,'0'0'95'0,"0"0"-59"16,0 0 19-16,0-1 57 16,0 1-14-16,0 0-33 15,0 0-5-15,0 0-19 16,0 0 17-16,0 0 19 15,0 0-28 1,0 0-19-16,0 0-8 16,0 0-21-16,0 0 24 15,0 0-10-15,0 0 1 16,0 0 20-16,0 0-23 16,0 0 1-16,0 0-2 15,0-1-12-15,0 1 24 16,0 0-17-16,0 0-7 0,0 0 19 0,0-3-19 15,-4 3 1-15,-5 0-1 16,1 0 0-16,-2 0 4 16,-1 0-4-16,3 0 0 15,-4 0 0-15,3 0 1 16,-2 0 0-16,2 0-1 16,2 0 0-1,1 0 8-15,2 0-8 16,-1 0 1-16,3 0 11 15,-1 0-11-15,3 0 9 0,-2 0-10 0,2 0 6 16,0 0-3-16,-2 0-3 16,2 0 0-16,0 0 7 15,0 0-7 1,0 0 15-16,0 0-15 0,0 0 1 16,0 0 15-1,0 0-9-15,0 0 9 0,0 0 16 16,0 0-5-1,0 0-5-15,0 0-22 0,9 0 9 16,2 0-1 0,5 0-8-16,1 0 0 0,2 0 13 0,2 0-13 15,2 0 8-15,-2 0-8 16,7 0 0-16,-3 0 3 16,1 0-3-16,-2 0 0 15,1 0 0-15,-2 0 0 16,-4 0 6-16,2 0-6 15,-3 0 0 1,1 0 1-16,-1 0-1 16,1 0 0-16,0 0-2 15,4 0 8-15,-1 0-5 16,0 0-1-16,2 0 0 16,1 0 0-16,0 0 0 15,0 0 0-15,-2 0-1 16,2 0 2-16,-1 0 4 0,-1 0-5 0,2 0 0 15,-1 0-7 1,3 0 7-16,-3 0 0 0,3 0-1 16,0 0 7-1,0 0-3-15,2-3-3 0,-1 2-1 16,4-1-2 0,-3 2 3-16,1-2 0 15,0 2-1-15,-1 0 2 16,0 0 4-16,-1 0-5 15,-1 0-2-15,0 0 0 16,0 0 2-16,-4 0-1 16,-2 0 0-16,2 0 2 0,-1 0-3 0,1 0 2 15,-1 0 0 1,4 0 3-16,-1 0-3 16,2 0-1-16,2 0 1 15,0 0 0-15,0 0 3 16,2 0-3-16,0 0 0 15,0 0-2-15,1 0 2 16,-1 0-1-16,-2 2 1 16,0 0 0-16,-2-2 3 0,-3 1-3 15,1-1 0-15,-1 0 0 0,1 3 0 16,-1-3 0 0,0 0-2-16,4 0 4 0,-4 0-1 15,2 0-1 1,-1 0 0-16,2 0 5 0,0 0-4 15,0 0 8 1,0 0 4-16,2 0-13 16,2 0 20-16,2 0-20 15,1 0 1-15,1 0 12 16,1 0-13-16,-1 3-1 16,-2-3 1-16,-4 0 0 15,3 0 11-15,-6 0-11 16,2 0 0-16,0 0 11 0,-1 0-11 15,0 0 1-15,0 0 17 16,2 0-17-16,2 0 34 16,0 0-25-16,0 0-10 15,-2 0 17-15,1 0-17 16,-4 0 0-16,-1 0-1 16,1 0 3-16,-3 0 9 15,-1 0-11-15,3 0 0 16,-1 1-4-16,0 3 4 15,3-2 0-15,0 0 0 16,0 0 1-16,0-2 7 16,-3 3-8-16,1-3 0 15,5 0 3-15,-1 0-3 16,3 0 0-16,-2 0 0 0,2 0 0 16,2 0 6-16,1 0-6 15,1 3 0-15,0-3 2 16,1 0-2-16,4 0 0 15,-1 0 0-15,-2 0 0 16,2 0 7-16,-4 0-7 16,-1 2 1-1,-3-2 13-15,1 0-14 16,-4 0 14-16,2 0-14 16,-2 0 1-16,-2 0 12 0,2 0-13 0,-2 0 1 15,2 0 5-15,0 0-6 16,-3 0 14-16,1 0-14 15,-3 0 0-15,1 0 5 16,-2 0-5-16,0 0 0 16,2 0 11-16,0 0-11 15,2 0 9-15,2 0-9 16,0 0 0-16,0 0 0 16,-2 0 1-16,2 0-1 15,-3 0 9-15,4 0-8 16,-5 0 4-16,4 0-5 0,0 0 0 15,0 0 3-15,0 0-3 16,0 2 0-16,3-2-1 16,-1 0 2-16,0 2-1 15,0-2 0-15,3 0 0 16,-3 2 4-16,3-2-4 16,-3 1 0-1,2-1-3-15,3 0 5 16,-3 3-2-16,3-3 0 15,-3 2 1-15,-2-2-4 16,3 0 3-16,-3 2 0 16,0-2 2-16,0 0 4 15,-2 0-6-15,0 2 0 16,0-2 0-16,-2 0-3 0,-2 0 3 0,0 0 0 16,-1 0 1-16,-2 0 6 15,0 0-3-15,1 0-4 16,0 0 0-16,-2 0 0 15,2 0 0-15,1 0 0 16,1 0-1-16,-1 0 2 16,1 0 10-1,-1 0-11-15,1 0 0 16,2 0-1-16,-2 0 1 16,0 0 0-16,2 0-1 15,0-2 2-15,0 2 6 16,-2 0-7-16,-3 0 0 15,0-2-6-15,-2 2 7 0,2 0-1 16,0-2 0-16,-1 2 9 0,-1 0 7 16,0-3-15-1,0 3 0-15,0-1 35 0,0 1-27 16,0-2 11-16,1 0 2 16,-2 0-20-16,4 2 30 15,-3-2-30 1,3 2 5-16,-2-3 6 15,2 3-13-15,-3 0 0 0,-1 0-1 0,2-3 8 16,1 3-2-16,-2-2-5 16,0 0 0-16,-2 0 17 15,0 2-16-15,0-3 4 16,-3 2-5-16,-1 0 0 16,-1-2 14-1,-2 0-14-15,-1 2 0 16,2-1 11-16,0 0-11 15,-3 0 0-15,-1-1-1 16,1 2 9-16,-2-2 12 16,-2 3-20-16,-1-1 2 15,0 1 17-15,-4 0-19 16,0 0 0-16,0 0-1 0,-10-2-43 16,-13 2-100-16,-14-9-249 0</inkml:trace>
  <inkml:trace contextRef="#ctx0" brushRef="#br0" timeOffset="44530.57">1365 8369 72 0,'0'0'256'0,"0"0"-128"0,0 0-126 16,0 0 43-1,0 0 33-15,0 0-55 0,-15-5 2 16,11 2-8-1,-1 2 55-15,-1 1-18 16,1-2-10-16,0 2 56 16,3 0-61-16,0-2-4 15,2 2 21-15,0 0-30 16,0 0 7-16,0 0 25 16,0 0-11-16,0 0-10 15,0 0-18-15,0 0-18 0,0 0 38 16,0 0-19-16,0 0 12 15,0 0 5-15,0 0-17 16,0 0 12-16,0 0-16 16,0 0-16-16,0 0 28 15,0 0-28-15,0 0 1 16,4 0 5-16,5 0-6 16,5 0 13-16,-1-2-13 15,7-1 0-15,5 1 21 16,2-1-21-16,6 1 2 15,3-2 5-15,1 1-6 16,4 2 4-16,1-3-5 0,-2 2 0 0,1 0-1 16,-4 2 1-1,-1 0-1-15,-5 0 1 16,0 0 0-16,0 0 0 16,-2 0 0-16,3 0 0 15,-1 0 2-15,2-3-2 16,3 1-1-16,0-1 1 15,2 1 0-15,-3-1 3 16,3 3-3 0,-6 0 0-16,5 0-4 0,-6 0 4 0,1 0 0 15,-4 0 0-15,-1 0 1 16,0 0 1-16,-3 0-2 16,1 0-2-16,0 0 2 15,-4 0 0-15,3 0 0 16,2 0-1-16,-1 0 2 15,1 0 0-15,4 0-1 16,-1 0 0-16,0 0-4 16,-4 0 4-16,0 0 0 15,0 0-2-15,-4 0 4 16,5 0-1-16,-4 0-1 16,0 0 1-16,-1 0-3 15,0 0 3-15,0 0-1 0,-1 0 0 16,-1 3 1-16,4-1 2 15,0 0-3-15,-1-1 0 16,-1 1-3-16,4 3 3 16,0-3 0-16,0-1 0 15,1-1 0-15,4 3 3 16,0-3-3 0,2 0 0-16,-1 0-3 15,0 0 3-15,1 0 0 16,-1 0 0-16,0 0 0 15,2 0 4-15,-3 0-4 16,5 0 0-16,-4 0-4 16,0 0 4-16,2 0 0 15,-1 0 0-15,-4 0 1 0,4 0 6 0,-3 0-7 16,0 0 1-16,0 0 9 16,-2 0-10-16,2 0 7 15,-3 0-6-15,4 0 0 16,-1 0 28-16,2 0-23 15,-2 0-5-15,-2 0 27 16,2 1-27 0,-5-1 12-16,2 3-13 15,0-1 6-15,2 2 1 0,-1-3-7 0,-1 1 0 16,2 0 3-16,-5 1-3 16,2-1-1-16,-1 0 1 15,2 0 0-15,-2-1-7 16,-2 2 8-1,-2-2-1-15,1 2 0 0,-4-2 1 16,3 2-1 0,-1-1 0-16,0 0 0 15,1 0 0-15,3 1 0 16,-3-2 0-16,4 0 0 16,1 2 1-16,-3-1 9 15,-3 0-10-15,1 0-3 0,1 1 3 0,-2-3 0 16,4 0 0-16,-2 3 0 15,-2-3 0-15,4 2 5 16,-3-2-5-16,0 2 0 16,-2 0-1-16,0-2 1 15,1 0 0-15,0 2-1 16,-4-2 2 0,3 0 3-16,-3 0-4 15,1 0 0-15,-3 0 3 16,1 0-3-16,-1 0 0 15,-3 0-1-15,-4 0 2 16,-1 0 3-16,-5 0-4 16,0 0-24-16,0 0 6 15,0 0-100-15,0 0-204 0</inkml:trace>
  <inkml:trace contextRef="#ctx0" brushRef="#br0" timeOffset="49141.06">4943 8416 9 0,'0'0'589'0,"0"0"-428"16,0 0-117-16,0 0 23 16,0 0 24-16,0 0-49 15,0 0-25-15,2 0-17 16,-2 0 24-16,2 0-8 15,-2 0 7-15,0 0 22 0,0 0-23 16,3 0 1-16,0 0 0 0,1 0-11 16,2 0 25-1,1 0-15-15,-1 0-9 0,6 0 9 16,-1 0-22 0,5-2 9-16,1 0-2 0,6 0-5 15,2-1 19 1,4 2-21-16,4 1 1 15,0-2 4-15,1 2-5 16,1-2 0-16,-2 2 0 16,4-2 2-16,-2 2 1 15,-1 0-3-15,1 0 0 16,3 0 4-16,-3 0-4 0,4 0 0 16,-3 0 0-16,-1 0 1 15,1 0 2-15,-3 0-3 16,-1 0 0-16,0 0-1 15,2 0 2-15,0 0-1 16,-1 0 0-16,1 0 0 16,-1 0 4-16,0 0-4 15,-1 0-1-15,-1 0 0 16,-2 0-6 0,0 0 7-16,-1 0 0 0,2 0 3 0,-1 0-10 15,0 0 7-15,0 0 0 0,0 0 1 16,0 0 9-1,0 0-10-15,-3 0 0 0,3 0-2 16,-4 0-8 0,1 0 10-16,-1 0 0 15,0 0-1-15,2 0 1 16,2 0 7-16,0 0-7 16,2 0 0-16,0 0 0 15,-2 0 0-15,-3 0 0 16,1 0 0-16,0 0 0 15,-2 0 0-15,-1 0 0 0,1 0 0 16,-1 0-5-16,0 0 5 16,3 0 0-16,1 0-1 15,2 0 2-15,4 0 0 16,1 0-1-16,4 0 0 16,1 0 7-16,2 0-7 15,0 0 0 1,0 0-2-16,0 0 4 0,1 2-3 15,-1 0 1 1,1 0 0-16,-1-1 2 0,0-1-2 16,-1 3-1-1,1-3 1-15,-2 2 0 0,-2-2 5 16,0 0-5 0,0 0-1-16,-3 0 0 0,4 0 1 0,-2 0 0 15,3 0 0-15,1 0 0 16,-1 0 9-16,0 0-9 15,-1 0 0-15,2 0-4 16,-1-2 11-16,-2-1-7 16,2 3 0-16,-2-1 0 15,0 1 7 1,-1 0-7-16,0 0 0 16,-2 0 3-16,-1 0-3 15,-2 0-2-15,2-2 2 16,-2 2 0-16,1-2 4 0,0 2-4 0,4-2 0 15,-5 0 2-15,5 2-2 16,-4-3 0-16,0 3 0 16,-1 0 1-16,3 0 4 15,-2-3-5-15,3 1 0 16,2 0-4-16,-2 0 5 16,-3-1-1-16,1 2 0 15,-3 0 6-15,-2-4-4 16,-2 3-2-16,2 0 0 15,-3-1 1-15,1 2-1 0,0 1 0 16,1-3-1-16,0 2 2 16,8-2 3-16,-5 2-4 15,2-1 0-15,1 0 3 16,-1 0-3-16,0-1-1 16,-2 1 1-16,3 2 0 15,-3-2 2 1,2 2-2-16,-2-1-1 15,1-1 0-15,-2 0 1 16,2 0 0-16,-4 2-1 16,2 0 2-16,0-3 13 15,2 3-14-15,0 0 0 16,-3-1 2-16,2 1-1 16,0 0-1-16,-2 0 11 0,2-3-11 0,0 3 17 15,1 0-15-15,-1 0-1 16,-2 0 15-16,2 0-14 15,-2 0 5-15,2 0-7 16,0 0 1-16,0 0 4 16,0 0-5-16,2 0 0 15,0 0 2 1,-2 0-2-16,1 0 0 16,-1 0-1-16,0 0 2 15,-2 0 2-15,2 0-3 16,0 0 0-16,3 0-1 15,-1 0 2-15,-2 0-1 16,1 0 0-16,5 0 0 0,-4 0 3 16,4 0-3-16,-3 0 0 15,1 0 0-15,-4 0 1 16,0 0-1-16,0 0 0 16,-2 0 0-16,0 0 2 15,0 0-2-15,0 0-3 16,0 0-4-16,-2 0 14 15,-1 0-13-15,3 0 6 16,-3 0 0-16,2 0 3 16,-1 0-3-16,2 0-1 0,0 0-1 0,-2 0 4 15,2 0-2-15,-3 0 0 16,3 0 1-16,1 0-5 16,1 0 4-16,0 0-1 15,0 0 1 1,-2 0 0-16,2 0 1 15,0 0-1-15,1 0 1 16,-1 0 4-16,0 0-5 16,2 0 0-16,1 0 0 15,-1 0 0-15,0 0-1 16,1 0 1-16,0 0 0 16,4 0-4-16,-3 0 4 0,1 0 0 15,-1 0 4-15,3 0 2 16,0 0-6-16,-2 0 0 15,-1 0 0-15,1 0 3 16,-3 0-3-16,1 0-2 16,-1 0-4-16,-2 0 12 15,0-1-7-15,-2-1 1 16,2 0 0-16,-2 2 4 16,3-3-4-16,-3 1 0 15,0 1-1-15,0 1 2 16,2-2 20-16,-2 2-21 15,0-2 0-15,0 2 11 16,-1 0-11-16,4-3 3 16,-1 3-3-16,1-1 1 0,-3 1 15 15,2 0-15-15,-2 0-1 16,2 0 26-16,-2 0-17 16,2 0 2-16,0 0 1 15,1 0-12-15,-1 0 25 16,-4 0-17-16,-1 0-7 15,-1 0 22 1,0 0-21-16,-5 0 15 16,4 0-17-16,1 0 2 15,-3 0 7-15,2 0-9 0,1 0 1 0,2 0 11 16,-1 0-12-16,2 0 0 16,2 1 0-16,2-1 1 15,-1 3 7-15,0-3-8 16,0 2 0-16,3-2 2 15,1 0-2-15,-2 2 0 16,2-2 10-16,-2 0-9 16,-2 0 21-16,3 1-22 15,-3-1 0-15,-2 0 7 16,2 0-7-16,-4 0 0 16,0 0 0-16,-1 0 2 0,0 0 7 15,1 0-9-15,0 0 0 16,0 0 3-16,-2 0-3 15,-1 0 0-15,-2 0-1 16,1 0 1-16,-2 0 3 16,3 0-3-16,-3 0 0 15,2 0-3 1,0 0 3-16,3 0 0 16,-3 0 0-16,0 0 1 15,2 0 4-15,-2 0-5 16,-2 0-3-16,0 0 1 15,1 0 2-15,-2 0 0 0,2 2 0 16,1-2-3 0,-1 3 2-16,-3-3 1 0,2 0 0 0,2 2-2 15,-4-2 2-15,4 0 0 16,1 2 0-16,1-2 0 16,0 0 6-16,-4 1-6 15,4-1 0-15,-5 0 5 16,2 0-4-16,-2 0 4 15,-1 0-5 1,-4 0 0-16,-1 0 5 16,-1 0-5-16,0 0 0 15,-3 0 8-15,2 0-7 16,-2 0 16-16,-2 3-17 0,2-3 1 0,1 0 21 16,0 0-22-16,-1 0 0 15,2 0 0 1,-1 0 9-16,0 0-5 0,0 0-4 15,2 0-1 1,1 0-1-16,-1 0 2 0,1 0 0 16,-1 0-1-1,0 0 7-15,3 0-2 0,-1 0-4 16,-2 0-3 0,1 0 2-16,-2 0 1 0,-4 0 0 0,-2 0 0 15,-1 0 0-15,1 0 13 16,-2 0-13-16,-2 0 8 15,1 0 6-15,1 0-14 16,0 0-3-16,0 0 2 16,3 0 1-16,-2 0 7 15,-1 0-7 1,3 0 0-16,1 0 0 16,2 0 0-16,-1 0 0 15,1 0 0-15,4 0 0 16,-3 0 0-16,0 0 0 15,-2 0 0-15,-2 0-4 16,-3 0 4-16,-4 0-47 16,0 0-45-16,-20 0-182 0,-4-4-624 0</inkml:trace>
  <inkml:trace contextRef="#ctx0" brushRef="#br0" timeOffset="68787.34">4627 9907 152 0,'0'0'285'0,"0"0"-200"15,0 0-57-15,0 0 24 16,0-5 34-16,0 3-18 16,0 0-35-16,0-1 5 15,0 3 47-15,0-2-34 16,0 2 14-16,-2 0-13 0,2 0-25 16,-2 0 7-16,2 0-24 15,0 0 1-15,-2 0 7 16,2 0-4-16,-3 0 14 15,-2-1-27-15,0 1 1 16,1 0 37-16,-2-2-38 16,2 2 6-16,-1-2-7 0,0 2 11 15,-1-2-5-15,1 2-5 0,-1 0 0 16,-3 0 13-16,2-3-14 16,2 3 0-16,1 0-10 15,0 0 22-15,-1-2 18 16,3 2-15-16,-1 0-14 15,2 0 17 1,-1 0-18-16,2 0 0 16,0 0 16-16,0 0-10 15,0 0 30-15,0 0-1 16,0 0-34-16,0 0 20 16,0 0-21-16,0 0 0 15,2 0 3-15,4 0 3 16,5 0 0-16,3 0-5 0,3 0-1 15,6 0 21-15,4 0-21 16,2 0 1-16,4 0-1 16,5 0 6-16,-1 0 3 15,2 0-9-15,-3 0 0 16,-1 0 7-16,-2 0-7 16,1 0 0-1,-5 0-1-15,-2 0 0 16,-3 0 0-16,-1 0 1 0,1 0 0 15,-4 0-7-15,3 0 7 16,-4 0-7-16,1 0 7 16,1 0 0-16,0 0-13 15,2 0 13-15,-1 0 0 16,1 2-1-16,-4-2-15 0,4 3 15 16,-3-3 0-16,0 0 1 15,-2 2-4-15,0-2 4 16,2 0-1-16,-2 2 0 15,1-2 2-15,0 0-2 16,1 2-5-16,2-2 6 16,0 1-3-16,3 1 4 0,0 1-1 15,-1-1 6-15,0-2-5 16,-1 2-2-16,1 0-5 16,-2-2 6-16,2 2 2 15,-1-1-2-15,2 2-1 16,-3-1 0-16,1-2 1 15,0 0 0 1,4 2-8-16,0-2 8 16,-1 0 2-16,4 0-2 15,1 0-6-15,-2 2 5 0,2-2 2 16,1 2-2-16,-1-2-3 16,0 0-2-16,-2 0-7 15,0 0 13-15,-2 0-12 16,-2 0 11-16,-4 1 2 0,2 2-4 15,-1-1 3-15,-2 0 0 16,1-1-1-16,5 2 1 16,-2-1 0-16,6 0-1 15,1 0 2-15,2 1 1 16,3-3-2-16,2 0 0 16,2 0-3-1,0 0 3-15,2 0 0 16,-1 0-1-16,0 0 2 15,5 0 4-15,-4 2-5 16,0-2-2-16,-1 0-8 16,-2 3 7-16,1-3-8 0,-1 0 11 15,-4 0 0-15,1 0-5 16,-5 0 5-16,-1 0 0 0,2 2-1 16,-3-2 1-16,1 2 0 15,-1 0-1-15,-3-2 2 16,3 1 3-16,-2 1-4 15,2 3 0-15,-1-3-2 16,-1 2 2-16,0 0-1 16,-2-2 0-1,-1 2 0-15,1 0-8 16,2 0 9-16,-1-1 0 16,1 0 0-16,4 1-1 15,0-2 1-15,2 1 0 16,6-3 1-16,-3 0 5 15,0 2-6-15,4-2 0 16,2 3 2-16,0-3-2 0,-1 0-1 16,1 0 0-16,-3 0 1 15,4 0 2-15,-1 0-2 16,-2 0 0-16,1 0-4 16,-1 0 4-16,-3 0 0 15,1 0-1-15,1 0 8 0,-4 0-11 16,3 0 4-16,-1 0 0 0,4 0 2 15,-3 0-2-15,2 0 0 16,-2 0 0-16,0 0 1 16,0 0 4-16,-1 0-5 15,0 0 0-15,4 0-4 16,-1 0 4-16,0 0 0 16,3 0 0-1,-3 0 1-15,3 0 1 16,-3 0-2-16,0 0-5 15,-3 0 5-15,2 2 1 16,-6-2-1-16,-1 0 0 16,-1 0 0-16,-2 0 0 15,0 0 0-15,0 0-1 16,0 0 1-16,2 0 0 0,-3 0 0 16,4 0 0-16,-1 0 0 15,1 0-1-15,1 0 1 16,-1 0-1-16,5 0 1 15,-2 0 0-15,4 0 4 16,-2 0-4-16,1 0 0 0,0-2-1 31,3 2 1-31,-5-3-1 16,3 3 1-16,-1-2 0 0,0 2 6 16,2 0-6-1,2 0 1-15,1-3 1 0,1 1-2 16,1 0 0-16,-3 0-1 15,0-1 2-15,3 3 7 16,-3-3-8-16,3 1 0 0,-1 0 7 16,4 0-7-16,-4-2 0 15,3 2 8-15,-3-3-8 16,3 4 10-16,-3-1-10 16,2-2 0-16,-2 2 0 15,3-3 0-15,-5 4-2 16,3-1 2-16,-1 0 0 0,0 0 4 15,1-3-4-15,1 5-8 16,-2-5 6-16,0 1 2 16,-2 1 0-16,1 0-1 15,0-2 3-15,-1 4 0 16,3-3-2-16,-1 0 0 16,-1 0-4-1,3 0 4-15,3 0 0 16,-3-1-1-16,4 2 2 0,0 1 1 15,-2-3-2-15,1 3 0 16,-5 2-3-16,4 0 3 16,-4-3 0-16,1 1 7 15,1 0-6-15,2 0-2 16,-2-1-2-16,-3 2 3 0,-6-3 3 16,-3 1-2-16,-7 2-1 15,-6-3 36-15,-5 2-10 16,-7-1 32-16,-2 1-16 15,-2 2-7-15,-3-2 12 16,2 2-47-16,1-1 0 16,0 1 0-1,0 0-43-15,3 0-21 16,-4 0-109-16,-2-2-218 0</inkml:trace>
  <inkml:trace contextRef="#ctx0" brushRef="#br0" timeOffset="72906.87">12458 9892 202 0,'0'0'186'0,"0"0"-122"16,0 0-37-16,0 0 67 16,0 0 7-16,0 0-56 15,0 0-38-15,6 0 9 16,-3 0-8-16,-3 0-2 0,2-2 7 15,-2 0-12-15,0 2 26 16,0 0-7-16,0 0-5 16,0 0 35-16,2 0-16 15,-2 0-3-15,0 0 1 16,0 0-6-16,0 0 3 0,0 0 7 16,0 0-5-16,0 0 37 15,0 0-32-15,0 0-20 16,0 0 7-16,0 0-22 15,0 0 14-15,0 0-15 16,0 0 0-16,0 0 5 16,0 0-5-1,0 0 0-15,0 0 9 16,4 0-9-16,4 0 0 16,3 0-5-16,5 0 5 15,1 0 3-15,5 0-3 0,3 0 1 16,4 2-7-16,2 0 16 15,3-1-2-15,1 1-8 16,1 1-5-16,3-1-1 16,2 0 6-16,0 0 0 0,3 0-1 15,-2 2 9-15,2-2-11 16,-1 0 3-16,1-2 0 16,-1 2-5-16,-3-2 5 15,0 2-6-15,-1-2 5 16,-2 1 2-1,1 2 1-15,-3-1-2 16,1 0-2-16,2-2-9 16,-4 1 11-16,1 2-6 15,-1-1 5-15,-1-2 2 16,-2 2-1-16,2-2 0 16,-1 0 0-16,-1 2 3 15,0-2-3-15,2 0-5 0,4 0 4 16,-2 0 2-16,1 0 14 15,0 0-15-15,3 0-4 16,-2 0 3-16,-2 0 1 16,1 0 0-16,-2 0-1 0,3 0 2 15,1 0 6 1,2 0-7-16,0 0 0 0,1 0-5 0,-2 0 5 16,-1 0 0-16,2 0 0 15,-1 0 6-15,-4 0-2 16,0 0-4-16,1 0 1 15,-2 0 5-15,6 0 2 16,0 0-5-16,2 0-1 16,-1 0 9-1,-4 0-5-15,-1 0-5 16,-5-4 6-16,0 2 19 16,-2-1-25-16,-2 2-1 15,1-1 0-15,0 2 1 16,-1-2 5-16,2 2-6 15,0-3 0-15,2 3 3 16,5-1-3-16,1 1-1 0,1 0 0 16,3-2 1-16,-2 2 9 15,3 0-9-15,1-2 0 16,-3 2-3-16,1 0 9 16,3 0-5-16,-4 0-1 0,3 0 0 15,-3-2 4-15,2 2-4 31,3 0 0-31,-1-2-1 0,3 2 2 16,-3-3 4-16,0 3-5 16,-1 0 0-16,2 0-3 15,0 0 3-15,0 0 0 16,1 0-2-16,-4 0 4 16,1 0-2-16,-1 0 0 15,1 0 1-15,-3 0-7 0,2 0 6 16,-2 0 0-16,2 0 5 15,2 0-5-15,4 0 0 16,1 0-2-16,0 0 2 16,0 0 2-16,-4 0-2 15,1 0-2-15,-2 0 2 16,-1 0 0-16,-1 0 0 0,-1 0 0 16,1 0 2-16,-2 0-2 15,1 0 0-15,-4 0 0 16,-1 0-2-16,-1 0 4 15,-1 0 7-15,-3 0-9 0,2 0-8 16,-2 0 8-16,1 0 2 31,-1 0-2-31,3 0 0 0,4 0 2 16,2 0 5-16,7 0-7 16,1 0 3-16,4 0 4 15,2 0-7-15,-1 0 0 16,0 0 0-16,3 0 6 15,0 0-3-15,-2 0-3 16,-3 0-3-16,0 0-10 0,-4 0 13 16,-5 0-19-16,-1 0 18 15,-1 0-2-15,-7 0-6 16,0 0 9-16,-2 0-6 16,1 0 0-16,0 0-4 15,0 0 6-15,1 0 1 16,1 0-3-1,1 0 6-15,4 0-23 16,-1 0-28-16,4 0 37 16,3 0-14-16,1 0 5 15,2 0 6-15,1 0-34 16,-1 0 50-16,1 0-15 16,-2 0 15-16,-2 0 0 0,-3 0 2 15,-2 0 4-15,0 0 26 0,0 0-13 16,0 0 16-16,2 0-21 15,1 0 0-15,0 0 17 16,1 0-21-16,1 0-8 16,-1 0 2-16,0-1 4 15,-1-3 9-15,-3 2-15 16,3 0 0-16,-1 2 28 0,2-3-27 16,-1 1-1-16,0 1-1 15,1 1 12-15,-4-2-7 16,0 0-5-16,3 2 0 15,-3-2 7-15,3-1 1 16,-6 3-1-16,3 0 10 16,0 0-8-1,1 0 11-15,-2 0-20 16,1 0 0-16,1 0 8 16,1 0-8-16,5 0-2 15,-1 0 2-15,0 0 0 0,-2 0 7 16,-2 0-6-1,-3 0-1-15,0 0 10 0,1 0-10 16,-1 0-7-16,0 0 7 0,-1 0 0 16,0 0 1-16,0 0-1 15,-2 0 1-15,-2 0 7 16,3 0-7-16,-4 0-1 16,0 0 0-16,2 0 0 15,-4 0-4-15,0 0 4 16,2 0 0-1,1 0 4-15,-1 0-4 16,3 0 1-16,-1 0-1 16,1 0-1-16,0 0-8 15,0-2 9-15,1 2-6 16,-3 0 6-16,-2 0 0 16,2 0-7-16,-5 0 7 15,2 0 0-15,-1 0-11 0,-1 0 11 16,-1 0-1-16,2 0 0 15,0 0-1-15,2 0-10 16,1 0-8-16,-2 0 11 16,1 0 2-16,-1 0 7 15,1 0-5-15,3 0 5 0,-1 0 0 16,-2 0 11-16,0 0-11 16,4 0 0-16,-1 0-8 0,2 0 8 15,4 0 0-15,-3 0 6 16,2 0-6-16,-4 0 7 15,2 0-7-15,-2 0 0 16,-1 0 0-16,-1 0 0 16,1 0 0-1,2 0-1-15,-5 0 2 16,2 0 2-16,-5 0-3 16,0 0 0-16,-3 0 0 15,-1 0 0-15,-2 0 10 16,-1 0 8-16,-3 0-12 15,4 0 12-15,-3 0-18 16,3 0 1-16,-1 0 7 0,2 0-8 16,1 0 0-16,-2 0 0 15,0 0 1-15,2 0 0 16,-5 0-1-16,3 0 0 16,-4 2 4-16,2-2-4 15,1 0 0-15,-2 3 0 16,2-3 1-1,-2 0-4-15,0 0 4 16,0 2-1-16,-1-2 41 0,-2 0-29 16,-2 0 15-16,4 0-9 15,5 0-8-15,-1 0 4 16,1 0-14-16,1 0 0 16,-1 0 6-16,-3 0-6 15,1 0-1-15,-4 0 1 0,6 0 0 16,0 0 17-16,-1 0-17 15,1 0 0-15,0 0 2 16,-2 0-1-16,-2 0-1 16,1 0 0-16,-3 0 1 15,-3 0 11-15,1 2-12 16,-1-2 1-16,0 2 12 0,1-1-13 16,0 1 0-16,-3-2 0 15,3 0 0-15,0 0 8 16,2 0-7-16,2 0-1 15,0 0 13-15,2 0-12 16,1 0-1-16,-3-3 0 16,1-1 0-1,-2-1 12-15,-4 3-12 16,-1-3 0-16,-3 3-5 0,-3 2 11 16,2-2-1-16,-4 2-5 15,1 0 1-15,-3 0-1 16,3 0 0-16,-2 0-12 15,0 0 11-15,4 0-23 16,2 4-17-16,-1 3-24 0,8 3-47 16,-2 1-53-16,-5-3-107 0</inkml:trace>
  <inkml:trace contextRef="#ctx0" brushRef="#br0" timeOffset="76426.22">1275 10645 205 0,'0'0'170'0,"0"0"-89"16,0 0 17-16,0 0 52 16,0 0 0-16,0 0-40 15,0-2-56-15,0 1-1 16,0-1 38 0,0 0-31-16,0 0-20 15,0 2-15-15,0-3-8 16,0 3 41-16,0 0-20 15,0 0-3-15,0 0-5 16,0 0-12-16,0 0-1 16,0 0-17-16,0 0 7 15,0 0-4-15,0 0-3 0,0 0 1 16,0 0-2-16,0 0 2 16,0 0 4-16,6 0-5 15,-1 0 0-15,4 0-1 16,8 0 1-16,1 0 0 0,4 0-2 15,2-2 4-15,6 2-2 16,-1-2 0-16,2 1 0 0,2 1 5 16,1-2-5-16,-1 2-2 15,0 0 2-15,-1 0 0 16,1 0 6-16,0 0-6 16,2 0-2-16,-2 0-6 15,0 0 8-15,1 0 0 16,-3 0 0-1,2-2 0-15,-4 2 0 16,2 0 0-16,-4 0-6 16,2 0-6-16,-4-2 11 15,1 2-8-15,-1 0 9 16,-1 0-9-16,1 0 2 16,0 0 5-16,-2 0-8 15,4 0 0-15,0 0 10 0,0 0-2 16,-2 0 2-16,-1 0 0 15,-2 0-7-15,0 0 7 16,3 0 0-16,0 0 2 16,2 0-2-16,2 0-1 0,2 0 1 15,0 2-3-15,3 0 3 32,1-2 0-32,3 2 0 0,-3-1-11 15,4 1 11-15,-1-2-6 16,-5 2 5-16,2 1 1 15,-1-1 2-15,1 0-2 16,2-2-6-16,-2 2 5 16,-1-2 2-16,1 0-2 15,0 0 1-15,1 0 0 0,2 0 0 16,-2 0 0-16,2 0 1 16,-2 0 3-16,4 0-4 15,-2 0 0-15,-1 0-1 16,3 0 2-16,-1 0-1 15,-2-2 0-15,1 2 0 16,0 0 2-16,0-2-2 0,0 2-1 16,-2 0 1-16,-1 0 0 15,-2 0 5-15,-1 0-5 16,2 0 0-16,-5 0-3 16,6 0 3-16,-3 0 0 15,-1 0 0-15,2 0 2 0,-4 0 15 31,2 2-17-31,-2 1 0 0,3-1 6 16,-1 1-5-16,0-3-1 16,0 2 0-16,0 0 0 15,3-2-1-15,-2 0 1 16,4 2 0-16,0-2 1 16,0 0 0-16,2 1 4 15,0-1-5-15,-1 0 0 0,3 0 11 16,-1 0-11-16,1 0 1 15,0 0 2-15,-2 0 5 16,0 0-6-16,-2 0 2 16,1 0-2-16,-1 0 18 15,-2 0-19-15,-1 0 0 16,0 0 4 0,3 0-4-16,-4 0 16 15,5-1-17-15,-3 1 1 16,-1 0 14-16,-2 0-15 15,1 0 0-15,-1 0 0 16,-2 0 0-16,0 0 6 16,-3 0-6-16,3 0 0 0,-2 1 0 15,2 4 0-15,0-1-1 16,0-2 1-16,2 1 0 0,0 0 6 16,2-1-6-16,-1 0 0 15,1-1 3-15,-2 2-3 16,3-1-6-16,-2 0 5 15,-1 3 2-15,2-5 5 16,-4 3-6-16,2 1 0 0,1-2-1 16,-1 0 1-16,0-2 0 15,0 1-2-15,0-1 3 16,3 2-1-16,-1-2 0 16,0 0 1-16,1 0 10 15,1 0-10-15,4 0-1 16,-2 0 4-1,1 0 2-15,1 0 1 16,2 0-7-16,-3 0 0 16,0 0 1-16,1 0-1 15,-3 0 0-15,3 0-1 16,-1 0 2-16,-2 0 5 16,-1 0-6-16,-1 0 0 0,-1 0 9 15,1 0-9-15,-2 0 0 16,2 0 0-16,0 0 1 0,-3-2 11 15,0 1-12-15,-1 1 6 16,0-2-3-16,-3 2-3 16,2-2 7-16,0 0 4 15,0 0-10-15,0-1 17 16,2 3-18 0,-2 0 0-16,-1-3 7 15,4 1-7-15,0 2 0 16,1-2 0-16,-2 0 2 15,2 2 8-15,3-3-10 16,-1 3 0-16,2-1 15 16,1 1-15-16,-1-2 0 15,0 2 0-15,3-2 2 0,-5 2-2 16,1-3 0-16,-6 3 0 16,2 0 7-16,-5-1-7 15,-3 1 0-15,-1-2 9 16,-4 0-9-16,-3 2 37 15,-6-2-20-15,0 2-7 16,-5 0 11-16,0-2-20 0,-3 2 8 16,2-3-9-16,0 3-9 0,1 0 1 15,4-3-88-15,-3 1-63 16,-3-5-180-16</inkml:trace>
  <inkml:trace contextRef="#ctx0" brushRef="#br0" timeOffset="80771.42">7886 10700 195 0,'0'0'228'0,"0"0"-162"16,0 0-2-16,0 0 60 16,0 0-43-16,0 0-32 15,0 0-15-15,-3 0 18 16,3 0 25-16,0 0-48 16,0 0-23-16,0 0 23 15,0 0-2-15,0 0-4 0,0 0-3 31,0 0-1-31,0 0 26 16,5 0-45-16,7 0 9 0,3-2-8 0,3 0-1 16,0 2 2-16,10-2 8 0,1 2-9 31,4-2 39-31,4 2-39 0,-1 0 9 16,2 0 24-16,2 0-18 15,1 0 4-15,-1 0-20 16,-2 0 7-16,-4 0 0 15,-1 0-6-15,-2 0-1 16,4 0 0-16,2 0 9 16,1 0-2-16,2 0-7 15,0 0 6-15,0 0 3 0,2 0-9 16,3 0 0-16,-1 0-2 16,1 2 4-16,2 0 3 15,0 0-5-15,-1 0-3 16,-1-1-5-16,-3 1 8 15,-1 1-1-15,-5-1 1 16,-3 0 0 0,0-2 0-16,-2 2 0 15,3-2 0-15,-3 0-1 16,0 0 1-16,0 0 0 0,-1 0 0 16,1 0 0-16,0 0-2 15,-2 0 2-15,2 0 0 16,-2 0-1-16,2 0 1 15,-2 0 0-15,2 0-1 0,1 0 2 16,1 0-2-16,-2 0 1 16,0 0 0-16,4 0 0 15,-4 0 0-15,0 0 0 16,2 0 0-16,-1 0 0 16,1 0 6-16,-1 0-6 15,5 0 0 1,-4 0-1-16,5 0-4 15,0 0 5-15,2 0-1 16,0 0 13-16,3 0-8 16,1 0-4-16,3 0 0 15,0-4 4-15,0 2-2 16,3-3-2-16,0 4 4 0,4-1 6 16,-1 0-2-16,-2 0-8 0,3 0 0 15,2-1 4 1,-4 3-4-16,5-3 0 0,-2 1-1 15,-1 0 12-15,0 2-3 16,-3-2-8-16,-5 2 0 16,0-3-6-16,-2 3 7 15,-5 0-1-15,2 0 0 0,-3 0 1 16,-1 0 2-16,1 0-3 16,3 0 0-16,-1 0-1 15,0 0 1-15,0 0 0 16,2-1 0-16,3-1 7 15,0 2-2-15,0-2-5 16,-1 2 0 0,3-3 8-16,-2 3-8 15,5 0 0-15,-1 0 0 16,1 0 1-16,1 0 8 16,0 0-9-16,-1 0 0 15,3 0-6-15,-2 0 10 16,-2-1-4-16,-1 1 0 0,2-2 1 15,-3 2 5-15,2-2-6 0,0 2-1 16,-3-2 1 0,1 2 0-16,1-2 4 0,-4 2-4 15,1-3 0-15,-1 3 1 16,-4-2-1-16,1 2-14 16,-2 0 14-16,1 0 0 15,1-1 7 1,1 1-7-16,0 0 2 15,3-2-8-15,-1 2 6 16,1-2 0-16,2 2-1 16,0-2 2-16,-1-1 3 15,0 1-4-15,3-1 0 16,-3 1 4-16,-1 0-4 16,-1-1-1-16,0 3 0 0,-1-2 1 15,-1 2 1-15,3 0-1 16,-3-2 0-16,0 2 2 15,3 0-2-15,-3-1 0 16,1-1 1-16,-1 0 0 16,-1 2 17-16,-1-2-4 0,-2-1-12 15,-1 3 33-15,2-1-34 16,-2 1 1-16,3 0 8 0,-3 0-9 16,4 0 6-1,-3 0-7-15,-2 0-4 0,-1 0 3 16,2 0 1-16,-4 0 0 15,-2 0 0-15,0 0 0 16,1 0 3 0,1 0-3-16,-2 0 0 15,3 0-4-15,-1 0 4 16,0 0 0-16,1 0-1 16,1 0 3-16,1 0 9 15,0 0-11-15,0 0 0 16,-1 0 7-16,3 0-7 15,2 0 0-15,-2 0 0 0,0 0 1 16,-3 0 3-16,0 0-4 16,2 0 0-16,-6 0 6 15,1 0-6-15,-6 0 0 16,1 0 0-16,-3 0 1 16,0 0 6-16,-4 0-6 15,4 0 0 1,-5 0 22-16,2 0-14 15,-1 0 4-15,1 0-3 0,2 0-1 16,2 0 2 0,2 0-11-16,-4 0 0 0,6 0 0 15,-2 0 0-15,2 0 0 16,2 0 0-16,-2 0 2 16,0 1 1-16,1-1-3 0,-1 3 0 15,0-3 6-15,2 2-6 16,-2-2 0-16,0 0 0 15,-2 2 0-15,2-2 2 16,-2 2-2-16,2-2 0 16,-3 1 3-16,2 1-2 15,-1-2-2-15,-1 2-4 0,4 1 5 16,-3-1-5-16,0 0 5 16,0-2 0-16,2 2 0 15,-2-2 1-15,2 1 5 16,0-1-6-16,0 2 0 15,-2 1-2-15,1-1 2 16,1 0 0 0,-2 0 0-16,4-2 1 15,0 0 4-15,3 1-5 0,6-1 0 16,0 0-4-16,1 2 4 16,5-2 0-16,0 0-1 15,2 3 2-15,1-3 5 16,-1 0-6-16,2 2 0 15,-2-2-3-15,2 0 4 0,1 0-1 16,-5 2 5-16,2 0-3 16,-6-2 2-16,-1 0-4 15,-2 2-3-15,1-2 2 16,-4 0 1-16,0 1 0 16,-3-1-1-16,-1 3 7 15,1-3-9 1,-2 2 3-16,0 0 0 15,1-1-1-15,-1 2 1 16,0-1 0-16,-2 0 0 16,2 0 1-16,0 1 12 15,0-3-13-15,1 3 0 16,1-1 5-16,0 0-5 16,1 0 0-16,1 0-1 0,2-1 3 15,-2 1 4-15,-2 1-6 16,-1-3 0-16,-6 2-5 0,1 0 5 15,0-2 0-15,-3 2 0 16,-2 0 0-16,1-1 6 16,0 2-6-16,-4 0 0 15,1-3-6 1,1 1 6-16,-2 1 0 16,3-2 0-16,1 2 1 15,-1-2 5-15,3 2-6 16,-1-2 0-16,1 0-2 15,-3 2 4-15,0-2 0 16,-1 0-2-16,1 2 2 16,0 1-1-16,0-3-1 0,3 3 0 15,-3-3-3-15,3 0 4 16,-3 2-1-16,0-2 0 16,-1 0 2-16,-4 0 5 15,3 0-7-15,-2 0 0 0,0 0-2 16,0 0 3-16,1 0-1 15,2 0 0-15,1 0 0 0,0 0 5 16,3 0-5-16,-1 0 0 16,3 0 0-16,2 0 8 15,-3 0-6-15,4 0-2 16,-3 0 1-16,0 0 21 16,-3 0-20-16,-2 0-1 15,1-2 22 1,1-1-21-16,-4 3 11 15,2-3-6-15,-3 1 4 16,-2 0 22-16,-3 0-15 16,-2 2-18-16,0-2 15 15,-1 0-15-15,-4 2 15 16,-3 0-7-16,-2-1-7 16,0 1 36-16,0 0-28 0,-2 0-8 15,3 0 11-15,-3 0-11 16,0 0 10-16,0 0-11 15,0 0 0-15,0 0 0 0,0 0 1 16,0 0-2 0,0 0-34-16,3 0-131 0,-3-3-201 0</inkml:trace>
  <inkml:trace contextRef="#ctx0" brushRef="#br0" timeOffset="83506.13">19652 10735 416 0,'0'0'90'0,"0"0"-66"15,0 0 18-15,0 0 82 16,0 0 35-16,0 0-52 16,0 0-22-16,-5 0-21 15,3 0-28 1,2 0-4-16,0 0-29 16,0 0 4-16,0 0 10 15,0 0-4-15,0 0 15 16,0 0 18-16,-2 0-4 15,2 0-19-15,0 0-6 16,0 0-16-16,0 0 12 16,0 0-13-16,0 0 0 0,0 0 28 15,0 0-9-15,0 0 5 16,0 0-24-16,0 0 2 16,6 0-14-16,12 0 5 15,9 0-11-15,6 0 17 16,10 0-10-16,3 0 9 15,10 0 2 1,4 0-19-16,5 0 8 16,5 0-18-16,-2 0 11 15,1 0 18-15,-2 0 0 16,-3 5 7-16,-3-3-7 0,-7 3 0 16,1-5 2-16,-5 5 5 15,-4-3-6-15,-3 0 15 16,1 0-9-16,-1 0 20 0,1-1-18 15,-2-1-6-15,1 3 23 16,-1 0-25-16,2-2-1 16,-1 1 1-16,0 0 8 15,1 0 2-15,0 0-11 16,-1 2 1-16,1-2 4 16,-2 0-5-16,3 0 0 0,-3 0 0 15,1 0 1-15,-3-2 3 16,0 3-4-16,1-3 0 15,-2 0-4-15,1 0 4 16,-1 0 0-16,-2 0 0 16,3 0 12-16,0 0-7 15,3 0-5 1,-1 0 0-16,3 0-3 16,-1 0 3-16,-1 0-1 15,1 3-5-15,-4 1-25 16,3-2 20-16,-5 1-12 0,2-3-2 15,-4 0 18-15,0 2 1 16,-1-2 4-16,-2 0 1 16,1 0 1-16,-1 0 0 0,-2 0 0 15,0 0 0-15,3 0-4 16,-3 0 5-16,0 0-1 16,0 0 0-16,-2 0 0 15,3 0 3-15,-3 0-3 16,-3 0 1-16,3 0 7 15,0 0-8 1,0 0 10-16,3 0-10 16,-3 0 7-16,2 0-2 15,-2 0-5-15,-2 0 0 16,2 0 7-16,-2-2-7 16,0 2 12-16,-1-3-12 15,1 3 0-15,1-2 2 16,-1 2-2-16,2-2 0 0,-2 0-1 15,0-1 2-15,-2 3-1 16,1-5 0-16,1 3 0 16,-2 0-1-16,5 0 1 0,-1 0-11 15,2 2 11-15,-2-2-9 16,0 0-1-16,3 2 8 16,-3-2-6-16,2 2 7 15,-2-2 1-15,0 0 0 0,0 0 0 16,0 1 3-16,-3-2-3 15,2 0 0-15,-1 2 0 16,-3-1 2-16,0 0-2 16,1-2-2-16,-3-1 1 15,3 5 1 1,-3-5 0-16,0 1 0 16,3 1-14-16,0-2 13 15,-1 1-10-15,0 2 4 16,0 0 7-16,4 1 0 15,-2-2 0-15,1 0 0 16,-2 2 0-16,0-1 4 16,-4 0-4-16,2 0 0 0,-3 0 5 15,0-1-4-15,-2 3 7 16,-3-2-8-16,-2 2 7 16,-3-1 25-16,-4 1-3 15,-2-2 6-15,-1 2-8 0,-3 0-25 16,0 0 28-16,0 0-30 15,0 0-6 1,0-2-30-16,-13 0-93 16,-8-3-229-16</inkml:trace>
  <inkml:trace contextRef="#ctx0" brushRef="#br0" timeOffset="86993.03">1368 11434 22 0,'0'0'231'0,"0"0"60"15,0 0-142-15,0 0-12 16,0 0-69-16,0 0 4 15,0-15-19-15,0 14-24 16,0-1 6-16,0 0-16 16,0 0-2-16,0 2 24 15,0 0-5 1,0 0 33-16,0 0 2 16,0 0-23-16,0 0-13 0,0 0-33 15,0 0 14-15,0 0-5 16,-3 0-4-16,1 0-14 15,-2 0 4-15,-1 0-13 16,1 0 15-16,0 0-12 16,-3 0 7-16,-2 0-1 0,0 0 7 15,-2 0 18-15,-1 0-18 16,2 0-11-16,-4 0-2 16,1 4 8-16,0-1 5 15,-3 4-15-15,3-1 35 16,1-2-44-16,3-1 8 15,3 0 16 1,4-1-5-16,2-2 5 16,0 2-7-16,0-2-4 15,0 0-8-15,0 0 17 16,0 0-14-16,0 0 6 16,2 0 10-16,1 0 1 15,5 0 16-15,6 0-8 16,1 0-2-16,7 0 32 0,3 0-21 15,4 0-7-15,4 0 5 0,2 0-16 16,4 0 8-16,3 0-8 16,3-4 6-16,-1 1 4 15,5-2-10-15,-2 1 0 16,2 0 1-16,-3 0-1 16,-1 1 13-16,-2 0-13 0,-5 1 0 15,-3 2-7-15,-3 0 8 16,-4-2-1-16,-1 2 0 15,0 0 0-15,0 0 6 16,0 0-6-16,1 0 0 16,1 0-7-16,2 0 7 15,0 0 0 1,3-2 0-16,-2 2 0 16,-1 0 7-16,2 0-7 15,1 0-9-15,-1 0 0 16,0 0 9-16,1 0-2 15,-1-3-4-15,0 0 6 16,1 0 0-16,0 2 0 16,0-1-3-16,0 0-4 0,2-1 7 0,0 2 0 15,2-1 0 1,0 2 1-16,0 0-2 0,-4 0 1 16,5 0 0-16,2 0-5 15,-3 0 6-15,-1 0-1 16,1 0 0-16,0 0 1 15,-4 0 1 1,-1 0-2-16,3 0 0 16,-3 0-2-16,0 0 2 15,3 0 0-15,-2 0 0 16,2 0 0-16,-3-2 4 16,1 0-4-16,1-1-1 15,0 1 1-15,1 2 0 16,-1-2 1-16,0 1-1 0,-4 1 2 15,-2 0-4-15,0 0 2 16,0 0 0-16,0 0 0 16,2 0 0-16,0 0 7 15,0 0-7-15,1 0-2 0,-6 0 1 16,0 0 1 0,1 0-6-16,-2 0 5 0,-3 1 2 0,3 3-2 15,-3-1 1 1,-1-1 0-16,3 0 1 0,1-2-1 31,-4 0-2-31,4 0 2 16,1 0 0-16,4 0 1 15,-1 0-1-15,2 0 1 16,2 0 1-16,1 2-2 0,1-2-1 16,2 0 0-16,-2 1 2 15,1-1 3-15,-1 0-4 16,-2 0 0-16,3 0-1 15,-5 0 1-15,0 0 0 16,-2 0-2-16,-2 0 4 16,2 0 11-16,-2 0-13 0,0 0 0 15,2 0 8-15,2 0-8 16,0 0 0-16,3 0 0 16,-1 0 1-16,0 0 14 15,3 0-15-15,0 0 0 16,-1 0 2-16,1 0-2 15,0 0 7 1,-1 0-16-16,-2 0 15 0,4 0-6 16,-4 0 0-1,-2 0 3-15,3 0 0 0,-1 0-3 16,1 0 0-16,-1 0-2 16,0 0 11-16,1 0-9 15,2 0 0-15,2 0 0 16,-2 0 2-16,3 0-2 0,0 0 0 15,0 0 0-15,-1 0 10 16,0 0-14-16,3 0 4 16,-2-1 0-16,1 1 9 15,1 0-9-15,-1 0 1 16,-3 0-1-16,1 0 7 16,-4 0 6-1,-2 0-13-15,-4 0 0 16,-2 0 11-16,1 0-11 15,-2 0 0-15,0 0 0 16,-1 0 3-16,3 0 2 16,-1 0-5-16,3 0 0 15,0 0 18-15,0 0-18 0,0 0 0 16,0 0 0-16,3 0 7 16,-3 0-4-16,0 0-3 0,2 0 0 15,-2 0 1 1,2 0-1-16,-2 0 0 0,2 0 0 15,0 0 0-15,1 0 3 16,-3 0-3-16,0 0 0 16,-5 0 0-16,-2-2 0 0,-3 2 13 15,-4-2-13-15,-4 2-1 16,-5-2 1-16,0 2 0 16,-3 0 0-16,-3 0 19 15,0 0-17-15,0 0 12 16,0 0-14-16,3-3-7 15,-3-4-22 1,0-1-190-16,0-5-631 0</inkml:trace>
  <inkml:trace contextRef="#ctx0" brushRef="#br0" timeOffset="90198.73">7038 11436 41 0,'0'0'383'0,"0"0"-254"16,0 0-113-16,0 0-1 16,0 0 24-16,0 0-4 15,0 0-10-15,-10 0-11 0,10 0 42 16,0 0 2-16,-2 0 16 0,-1 0-2 16,3 0-32-16,0 0 7 15,0 0-18-15,0 0-6 16,0 0 17-16,0 0-38 15,0 0 18-15,0 0-8 16,0 0-10-16,0 0 36 16,0 0-14-16,0 0-8 0,0 0 33 15,0 0-24-15,0 0 0 16,0 0-12-16,0 0-12 16,0 0 16-16,0 0-9 15,0 0 4-15,0 0 7 16,0 0-19-16,0 0 16 15,0 0-16 1,0 1 1-16,0-1 1 16,3 0-2-16,7 0 0 15,9 0 13-15,3 0 0 16,4 0-12-16,8 0 4 0,2 0 2 16,4 0 8-1,2 0-15-15,1 0-1 0,1 0 1 16,-1 0 1-16,-1 0 4 15,-3 0-5-15,-2 0 0 0,-4-1 3 16,-2 1-3-16,-2 0-1 16,-2 0 1-16,-1 0 0 15,1 0-1-15,0 0 1 16,0 0 0-16,-3 0-4 16,3 0 4-1,2 0 0-15,0 0-1 16,3 0 7-16,1 0-5 15,0 0-1-15,3 0 0 16,-3 0 2-16,0 0-2 16,1 0-5-16,-3-2 4 15,0 2 2-15,0 0 8 16,-2-2-9-16,2 2 0 0,2 0-7 16,-2 0 7-16,2 0 0 15,0 0-1-15,3 0 8 16,-1 0-12-16,-1-2 5 0,-2 2 0 15,-2 0-2 1,-1-3 9-16,0 3-7 0,-2 0 0 16,-1 0 0-16,2 0 2 15,-1 0-2-15,-1 0 0 0,0 0 0 16,-1 0 0-16,0 0 0 16,-1 0 0-16,1 0 0 15,-1 0-6-15,1 0 6 16,-1 0 0-16,1 0 9 15,0 0-9 1,0 0 0-16,0 0 0 16,2 0 0-16,0 0 5 15,0 0-5-15,-2 0 0 16,-1 0-7-16,-1 0 5 16,-1 0 2-16,0 0 0 15,-6 3 0-15,4-1 2 16,-2-2-2-16,-3 2 1 0,3 0-10 15,-1-2 10-15,2 1-1 16,-2 1 0-16,-1-2 1 16,2 3 2-16,-3-1-3 15,1-2 0-15,0 2-7 16,2 0 14-16,-3-2-5 16,1 0-2-1,-1 2 0-15,1-2-7 16,0 0 7-16,4 0 0 0,-2 0-1 15,-1 0 2-15,1 0 5 16,2 0-6-16,2 0-6 16,1 0 6-16,2 0 0 15,-2 0 1-15,2 0-2 16,0 0 2-16,-1 0-1 0,1 0 0 16,0 0 0-16,-1 0 7 15,0 0-7-15,-1-2-9 16,2 2 8-16,-2-2 2 15,4 2 8-15,-1-2-9 16,4 0 0-16,-1 2-1 16,2-3 1-1,0 1 0-15,3 2 1 16,1 0-1-16,2 0 8 16,-2 0-8-16,3 0-3 15,2 0 1-15,1 0 3 16,0 0-1-16,5 0 14 0,0-1-8 15,-1-1 14-15,-1 0-20 16,3 0 1-16,-4-1 15 0,4 2-16 16,-1-2 6-16,1 2 8 15,-3-2-13-15,-2 2 19 16,1-1-20-16,-5 0 0 16,2 2 2-16,0-2-2 15,-2 0 0-15,2-1 0 16,-1 1 13-16,-4 1-16 0,0 1 3 15,1-3 0-15,-1 3 16 16,-1-1-16-16,2-1 1 16,0 2 0-16,-1-2 11 15,-1 2-3-15,1-3-9 16,1 2 0-16,-4-1 16 16,5-2-15-1,-1 1 8-15,-3 1-6 16,2-1 5-16,1 1 6 15,0-1-14-15,0 2 0 0,0 1 0 16,-1-3 0-16,-1 2 0 16,-1-2 0-16,0 3 1 15,-2-1-1-15,3 1 0 16,-3 0 0-16,3-3-1 0,-1 2 2 16,-1 1-1-16,1-2 0 15,0-1 10-15,1 3-10 16,-3-1 0-16,0-2-3 15,0 3 3-15,-2-1 1 16,-2-2 0-16,2 3-1 16,0-1 1-1,0 1 7-15,0-3-8 16,0 3-7-16,3 0 6 16,-1 0 0-16,2-1 1 15,0 1 0-15,-1 0 0 16,1-3 4-16,-2 3-4 15,0-2-1-15,0 0 0 0,1 2 2 16,-1-2-1-16,0 2 0 0,0 0 1 16,2-1 2-1,1 1-3-15,0-2 0 16,-3 0 0-16,-2-1 0 0,-1 1 1 16,-1 2-1-16,0-2 0 15,-2 2 0-15,-6 0 0 16,2-2 0-1,-5 2 4-15,-4-1-3 16,-1 1 14-16,-3 0-15 16,-4-3 1-16,-4 3 24 15,2 0-16-15,-2 0-9 16,0 0 0-16,0 0-4 16,0 0-33-16,0-5-87 15,0-1-147-15,0-2-551 0</inkml:trace>
  <inkml:trace contextRef="#ctx0" brushRef="#br0" timeOffset="93434.11">13382 11369 101 0,'0'0'326'16,"0"0"-210"-16,0 0-89 16,0 0 8-16,0 0 40 15,0 0-46-15,0 0 1 16,-6 0-29-16,4 0 24 16,0 0 40-16,0 0 11 15,0 0 8-15,-1 0-39 0,1 0-35 16,0 0 16-16,-3 0-24 15,3 3 5-15,-3-3 16 16,3 0-14-16,0 1 40 16,2-1-36-16,0 0 3 15,0 0 45-15,0 0-27 0,0 0 3 16,0 0 2-16,0 3-31 0,4-3-16 16,8 0 14-16,5 0-6 15,6 0 24-15,2 2-15 16,1-2 8-16,4 1-6 15,1 1-10-15,4 3 7 16,-1-3-8-16,3 2 0 16,1-3 7-1,-1 4-7-15,3-3 0 16,0-1 0-16,1 2 6 16,0-2 3-16,-4 1-9 15,3 1 0-15,-1-1 10 16,-2 0-10-16,3 0 0 15,1 0 3-15,-1-2 7 16,2 1 0-16,-1 2-10 0,-2-3 0 16,1 1 0-16,-1 2 1 15,-3-3 5-15,1 1-6 16,-2-1 1-16,-1 0-1 0,-3 0 0 16,0 0 0-1,0 0 5-15,0 0-4 0,1 0-1 31,1 0 1-31,1 0 10 16,0 0-1-16,1 0-10 0,-2 0 0 16,1 0-6-16,-1-1 12 15,-2 1-4-15,1-3-2 16,-3 3-2-16,0 0 2 16,-6-1 0-16,-1 1 0 15,-4 0-1-15,4 0 7 0,-4 0-6 16,1 0 0-16,2 0 0 15,0-3 1-15,4 3-1 16,0 0-5-16,4-1 4 16,2-1 2-16,-1 2 4 15,6-2-5-15,1 0 0 16,-2 0 8 0,3 2-8-16,-3-3 2 15,3 3-3-15,1-2 2 16,-4 1 9-16,1 1-10 15,-1-3 0-15,-1 3 10 0,-3-1-10 16,-2 1 1 0,-5-2-1-16,1 0 14 0,-2 2 9 15,-4-3 0-15,4 3-22 16,-2 0 37-16,5 0-35 0,0 0-3 16,1 0 0-16,4 0 7 15,0-1-2-15,3 1-5 16,2 0 0-16,0 0 0 15,1 0 1-15,1 0-1 16,0 0 0-16,-2 0 1 0,-3 0 6 16,1 0-7-16,-3 0 0 15,2 0-3-15,3 0 3 16,-3 0 0-16,0 0 0 16,-2-2 6-16,2 2-6 15,0 0 0-15,-4 0 0 16,2-2 6-1,0 2-6-15,-2 0-1 16,0 0 0-16,3 0 1 16,-3-2 5-16,2 2-5 15,0 0 0-15,0-3-3 16,2 3 4-16,1 0-1 16,-1-2 0-16,1 2 2 15,1 0 1-15,-2-2-3 0,-1 2 0 16,-1 0 6-16,-1-1-6 0,2 1-2 15,-4-2 2-15,2 2 0 16,-1-3 4-16,2 2-2 16,0 1-2-16,3-3 1 15,-3 2-1-15,0-2 8 16,0 2-8 0,-2 1 0-16,3-3 11 15,-3 2-11-15,0 1 0 16,0-2 8-16,-3 2-8 15,4-3 7-15,-1 3-7 16,2 0 0-16,-2 0 4 16,2 0-4-16,-2-1-2 15,-2 1 2-15,0 0 0 0,0 0 0 16,-3 0-2-16,0 0 2 16,-1 0-3-16,-2 0 3 15,3 0 0-15,-5 0 2 16,1 0-1-16,3 0 2 0,-1 0-3 15,2 0 0 1,1 0 1-16,-1 0-1 0,-2 0-1 0,1 0 0 16,-1 0 2-1,-1 0-1-15,0 0 0 0,0 0 0 16,-1 0 4-16,0 0-4 16,0 0-2-16,0 0 1 15,-2 0 2-15,0 0 1 16,-1 0-2-1,-1 0 0-15,-3 0-4 16,3 0 4-16,-4 0 0 16,5 0 0-16,-2-3 1 15,1 3 7-15,-3 0-8 16,1-1 0-16,1-2 1 16,-1 3 0-16,1-1 0 15,4 1-1-15,-2 0 7 0,3-3-1 16,5 2-6-16,0 1 0 15,-2-3-3-15,4 3 3 16,-2-2 0-16,0 0-2 16,-3 2 9-16,0-2 9 0,-2 2-9 15,1-1-6-15,-4 1 17 32,-3-2-17-32,-3 0 15 0,-5-1 30 15,-1 3-26-15,-5 0 33 16,3 0-25-16,-3 0-12 15,0 0 9-15,0 0-23 16,0 0-1-16,2 0-1 16,-2 0 1-16,0 0 6 15,0 0-7-15,0 0 0 0,0 0-6 16,0 0-7-16,0-4-53 16,0 1-124-16,0-4-371 0</inkml:trace>
  <inkml:trace contextRef="#ctx0" brushRef="#br0" timeOffset="107264.51">10566 12922 392 0,'0'0'210'0,"0"0"-193"16,0 0-17-16,0 0-9 16,0 0 9-16,0 0-2 0,0 0 4 15,0 0 55 1,0 0 49-16,0 0 5 0,0 0-17 16,0 0-64-16,0 1-21 15,0-1-9-15,0 0 0 0,0 0-12 16,0 0-7-16,-3 0 19 15,3 0 9-15,-2 0-6 16,-1 0 23-16,3 2 20 16,-2-2-23-16,2 0-1 15,0 0-22 1,-2 0 2-16,-1 0 31 16,3 0 12-16,-1 0 4 15,-1 0 11-15,2 0-20 16,-3 0 18-16,0 0-42 15,2 0-16-15,-1 0 19 16,0 0-18-16,2 0 0 16,-2 0-1-16,2 0 0 0,0 0 15 15,0 0 2-15,0 2-17 16,0-2 25-16,0 0-18 16,0 0 13-16,0 3-20 15,0-3 0-15,0 0 1 16,0 0-1-16,0 0 0 15,0 0-12-15,0 0 12 0,0 0-1 16,0 0 1-16,0 2 0 0,0-2-13 16,0 0 13-16,0 2-20 15,4-2 20-15,2 2-19 16,3-1 18-16,3 1-1 16,-1 0 0-16,6 1 2 15,5-1 0 1,4-2 0-16,6 2 7 15,4-2-5-15,5 0-2 16,3 0 0-16,3 0 9 16,-1 0-12-16,2 2 3 15,-4-1 0-15,0 2 0 16,-3-3 0-16,-1 2 9 16,-1-2-9-16,-2 0-18 0,-4 0 10 15,-3 0 5-15,0 0-6 16,-1 0 9-16,-4 0-1 15,-1 0 0-15,1 0 1 16,1 0-3-16,1 0-3 0,2 0 6 16,0 2-7-1,2-2 6 1,3 0-14-16,-3 0 15 16,0 0-14-16,0 0-1 15,-2 0 15-15,-2 0 0 0,0 0-8 16,-2 0 6-16,2 0 4 15,-2 0 3-15,5-2-5 16,0 0 2-16,0-1-8 16,-1 2 6-16,0-1 0 0,0 2 0 15,-2-2 1-15,-3 2 3 16,3 0-4-16,0 0-2 16,0 0 2-16,2 0 0 15,2 0 1-15,-3 0-2 16,7 0 7-16,-4 0 0 15,4 0-6 1,1 0 0-16,-1 0 2 16,3 0-2-16,-2 0 0 15,2 0-1-15,-2 0 3 16,0 0 3-16,3 0-5 16,-3 0 0-16,2 0 0 0,0 0 1 15,-1 0-1-15,2 2 0 16,1 0 7-16,2-1 5 0,1 2-12 15,1-3 1-15,2 0 19 16,1 2-20-16,1-2 0 16,-4 2 0-16,3-2 1 15,-3 0 7-15,3 1-8 16,-3-1 0-16,2 0-2 16,-7 0 2-16,1 0 0 0,1 0 0 15,-3 0 7-15,-1 0 5 16,2 0-12-16,-4 0 0 15,1 0 2-15,-1 3-2 16,-1-1 0-16,-3-2 0 16,2 0 7-16,1 2 0 15,-1-2-7 1,3 0 0-16,2 0-1 16,2 0 7-16,1 0-8 15,1 0 2-15,-3 0 0 16,4 0 8-16,-3 0-8 15,2 0 0-15,0 0-1 16,1 0 2-16,0 0 4 0,-1 0-5 16,0 0 0-16,3 0 5 0,-1 0-5 15,3 0 1-15,0-2 16 16,0 0-16-16,2-1 19 16,0 2-17-16,2-3 3 15,1 1 9-15,-4 0-14 16,4-1 9-16,-4-1 3 15,4 2-2 1,0-1 15-16,-1-1-6 16,2 3-20-16,-2-1 26 15,1 1-26-15,-1-2 6 16,-2 1 2-16,-2 2-7 16,0 1 5-16,-2 0-6 15,-1 0 0-15,-2 0 14 16,-1 0-14-16,1 0 0 0,-5 0 0 15,4 0 0-15,-1 0 27 16,0 0-27-16,3 0 1 16,-6 0 10-16,3 0-11 0,-1 0 0 15,-4 0 3-15,2 0 6 16,1 0-5-16,-2 0-4 16,3 0 0-16,-4 0-7 15,3 0 6-15,-1 0 1 0,2 0 0 16,-1-3 7-16,-1 3-7 15,3-1 0-15,1 1 0 16,1-3 0-16,0 3 0 16,1-1 0-16,-3-2-1 15,3 3 3 1,-1-1 3-16,-1-2-5 16,2 2 0-16,-1-2-5 15,1 3 5-15,-3-2 0 16,2 2 0-16,3 0 1 15,-1 0 4-15,1 0-5 16,2 0 0-16,-2 0 3 16,1 0 4-16,1 0-7 0,0 0 1 15,0 0 0-15,-1 0 18 16,0 0-19-16,5 0 0 16,-3 0 5-16,0 0-4 0,0 0-2 15,-2 0 1 1,-1-1 0-16,0 1 5 0,-5-2-5 31,3 2-7-31,-3 0 6 16,-2 0 1-16,2 0 1 0,-2 0-1 15,-2 0 0-15,-1 0 1 16,-1 0-1-16,-1 0 0 16,1 0 9-16,2 0-8 15,-1 0 12-15,1 0-12 16,1 0 0-16,-1 0 27 0,-1 0-28 15,2 0 0-15,-4 0 10 16,0 0-8-16,-1 0 7 16,0 0-9-16,0 0-1 15,4 0-2-15,-1 0 3 16,3 0 0-16,0 0-1 16,0 0 4-16,0 0-2 0,-1 0-1 15,2 0 0-15,-1 0 6 16,1 0-6-16,0 0 1 15,1 0-2-15,-2 0 10 16,-3 0-7-16,4 0-2 0,-5 0-6 16,3 0 0-1,0 0 8-15,1 0-2 16,1 0 0-16,0 0 9 16,1 0-8-16,1 0-1 15,-1 0 0-15,0 0 10 16,0 0-1-16,0 0-3 15,0 0-6-15,1 0 13 16,-1 0-4-16,-1 0-2 16,0 0-7-16,1 0 16 0,-2 0-16 15,-4 0 0-15,6-2-1 16,-5 2 2-16,-1 0 8 16,1 0-9-16,-2 0 0 15,-1 0-2-15,-1 0 3 16,0 0-1-16,-2 0 0 15,-2 0 6 1,0 0 0-16,0-3-6 16,2 3 0-16,2 0 8 15,0-2-8-15,4 2 1 16,1 0-1-16,-1-2 1 16,4 2 6-16,-3 0-7 0,-1 0 0 15,-2 0-1-15,-1 0 2 16,-1 0 0-16,-2 0-1 0,-2 0 0 15,-1 0 1-15,-1 0-1 16,-2 0-1-16,0 0 1 16,0 0 0-16,0 0 10 15,-2 0-10-15,4 0-8 16,0 0 7-16,1 0 1 16,1 0 0-16,2 0 5 0,2 0-5 15,3 0-7-15,1 0 7 16,3 2 0-16,3 0 0 15,-1 1 0-15,4-1-12 16,-1 0 11-16,-1-1 2 16,1-1 4-16,-1 0-5 15,-4 2 0 1,3-2 0-16,0 3 0 16,-6-3-4-16,1 1 3 15,-3 2 2-15,-2-3-1 16,-4 1 0-16,-2-1 0 15,0 0-4-15,-6 3 4 0,4-3 0 16,-3 0-1-16,3 1 3 16,-2-1 3-16,4 0-5 0,0 3 0 15,4-3-5-15,2 0 5 16,0 1 0-16,0-1-1 16,-1 3 3-16,3-3-1 15,-2 0-1-15,0 1 0 16,-2-1 2-16,2 0-2 15,-2 0-5 1,0 0 4-16,-2 0 2 16,0 0 8-16,-2 0-9 15,0 0 0-15,2 0 1 16,-2 0 0-16,2 0-1 16,-2 0-1-16,2 0 1 15,2 0 10-15,4 0-10 16,0 0 0-16,1 0 6 0,1 0-6 15,-2 0 0-15,3 0-1 16,0 0 2-16,0 0 8 16,-3 0-9-16,3-1 0 15,-5-2 3-15,0 2-2 16,-4-2 0-16,0 2-1 0,-3-2 0 16,-2 2 1-16,3 1-1 0,-3-3 0 31,1 3 6-31,-4-1-5 0,4-2 4 0,-4 1-5 31,2 1 0-31,-2-1 2 16,1 0-2-16,3-1-5 15,0 1 5-15,-1 0 0 16,1 1 8-16,-2-1-8 0,2 0 0 16,-1 0-4-16,1 2 4 15,-3-3 0-15,4 1 3 16,-1 0-1-16,-1 1 1 15,2 1-3-15,1-2-1 16,-2 2-1-16,3-3 2 16,-1 3 0-16,-2-1-1 0,2 1 3 15,-3 0 4-15,3-3-6 16,0 2-3-16,1 1 3 16,1-3 0-16,0 3-1 0,-3-1 1 15,1 1 0 1,-4-3 3-16,-4-1-3 0,-1 3 0 31,-1-2 0-31,-2 1 0 0,1 0-1 16,-1 0 0-16,-1 2 2 15,-1-1 12-15,4-1-13 16,-4 0 0-16,2 2 0 16,1 0 0-16,-3 0-2 15,1 0-9-15,-4 0 22 16,-2 0-17-16,-3 0 6 0,-1 0 0 15,-2 0-11-15,0 0 5 16,-35-17-58-16,-7 2-138 16,-16-11-876-16</inkml:trace>
  <inkml:trace contextRef="#ctx0" brushRef="#br0" timeOffset="110003.9">1250 13712 204 0,'0'0'495'0,"0"0"-423"16,0 0-55-16,0 0 89 15,0 0-48-15,0 0-34 0,62 0 17 16,-44-4-14-16,-2 1-4 0,-1 2 11 16,-1-2 6-16,-3 2 6 15,-2-1-20-15,4 2-18 16,-5 0 34-16,7 0-19 15,-2 0 0-15,3 0 5 16,3 0-20-16,1 0 14 16,3 0-22-16,3 0 2 0,1 0 15 15,6 0-17-15,4 0 0 16,2 0 0-16,3 0 6 16,3 0-3-16,0 0-3 15,2 0 0-15,1 0 7 16,2 0-7-16,1 0-1 15,-2 0 0 1,2 0 2-16,1-2 3 16,-2 0-4-16,2-1 0 15,-3 1 4-15,0 0-4 16,2 2 0-16,-3-1-1 16,-2-1 3-16,-1 2 27 15,-3 0-18-15,-4 0-9 0,-3 0 22 16,2 0-23-16,-6 0 7 15,0 0-8-15,-2 0 0 0,0 0 11 16,0 0-11-16,2 2 0 16,1-1-4-16,-1 1 5 15,-2 0-1-15,2 1 0 16,-2-1 8-16,2 2-1 16,-2-3-7-1,2 2-1-15,-3-2 0 16,-1 3 2-16,2-1 0 15,1 1-1-15,3-2 0 16,-2 1 1-16,3-3-1 16,-1 0 0-16,1 0-1 15,-3 0 2-15,0 0 5 16,-4 0-6-16,2 0 0 0,-3 0 14 16,3 0-13-16,0 0-1 15,-2 5 6-15,0-5-5 16,0 0 4-16,-5 2-5 15,3 0 0-15,-1 0 6 16,-1-1-5-16,7-1 6 0,0 2 6 16,5-2-12-16,3 0 15 15,-2 0-16-15,-1 0 0 0,1 0 9 16,-1 0-8-16,1 0-1 16,0 0 11-16,-2 0-10 15,1 0 5-15,-1 0-6 16,-2 0 0-16,2 0 5 15,0 0 3 1,1 0-8-16,2 0 0 16,0 0 0-16,1 0 7 15,-2 0-7-15,4 0 0 16,-2-2 4-16,-1 2-3 16,3 0-1-16,-1-1 12 15,-2 1-2-15,-1 0 2 16,2 0-5-16,-1 0-7 0,0 0 28 15,-2 0-27-15,1 0-1 16,-5 0 0-16,-2 0 6 16,0 0 1-16,-2 0-7 15,2 0 0-15,-2 0 2 16,2 1-2-16,0 1 0 16,0 3 0-1,0-3 1-15,2 2 15 16,0-3-16-16,0 2 0 0,3-1 18 15,-1-2-18-15,0 0 1 16,0 2-1-16,3-2 6 16,0 0 10-16,0 0-16 15,-2 0 1-15,-1 0 9 16,-2 0-9-16,-4 0 22 0,-2 0-12 16,-8 0-10-16,-1 0 34 15,-7 0-35-15,-5 0 1 16,-4 0-2-16,0 0-2 15,0 0-55-15,0 0-85 16,-7 0-46-16,-6 0-308 0</inkml:trace>
  <inkml:trace contextRef="#ctx0" brushRef="#br0" timeOffset="112739.09">5768 13758 367 0,'0'0'158'0,"0"0"-103"16,0 0-12-16,0 0 12 16,0 0 26-16,0 0 1 15,0 0 4-15,-5 0-26 16,5 0 8-16,0 0-11 0,0 0-27 16,0 0 5-16,0 0-25 15,0 0 16-15,0 0 23 16,0 0-21-16,-2 0 12 15,2 0-5-15,0 0-34 16,0 0 41-16,0 0-27 16,0 0-14-1,0 0 12-15,0 0-13 16,0 0-2-16,0 0-12 16,7 0 14-16,8 0 7 15,11 0 15-15,7 0 4 16,7 0 9-16,7 0-25 0,3 0 0 15,9-4-4-15,-1 2 3 16,4-3 7-16,-2 4-16 0,3-3 0 16,-5 2 8-16,2 0-8 15,-2 2 0-15,-2-3 0 16,0 3 2-16,-5 0 5 16,0 0-7-16,-2 0 0 15,-3 0 2-15,2 0-2 16,1 0 0-16,0 0-1 0,0 0 13 15,-1 0-13-15,1 0 1 16,3 0 0-16,-1 0 1 16,-2 0-1-16,0 0 0 15,1 3 0-15,0-3 0 16,0 2-6-16,-1-2 6 16,0 0 0-1,2 0-1-15,0 0 1 16,3 0 0-16,0 0-7 15,-1 0-7-15,2 0 13 16,1 0 1-16,-2 0-9 16,2 0 8-16,-6 0 2 0,4-2-2 15,-2 2-7-15,-1-3-3 16,0 3 11-16,1-2-2 0,-3 1 2 16,2-1 2-16,-2 0 0 15,-1 0-2-15,4 2 0 16,0-5 1-16,-1 5-6 15,0 0 12-15,3-3-7 16,-1 3 0-16,0 0 1 16,1-2-2-1,-1 0-2-15,-1 2 3 16,-1 0 18-16,-4 0-18 16,-2 0 0-16,1 0-7 15,-4 0 14-15,1 0-2 16,-1 0-5-16,1 0 0 15,-1 0 2-15,0 0-2 16,0 2 0-16,3-2 0 0,2 0 7 16,0 0 0-16,2 0-4 15,3 0 6-15,0 0 14 0,4 0-22 16,0 0 1 0,1 2 2-16,2-2 2 0,-3 3-12 15,2-3 2-15,-1 0 4 16,-1 0 21-16,2 0-21 0,-2 0 0 15,2 0 0-15,-2 0 1 16,0 0 6-16,-4 0-7 16,2 0 0-16,-2 0-3 15,2 0 4-15,-3 0-1 16,6 0 0-16,-1 0 1 16,0 0-1-1,-3 0 0-15,3 0 0 16,-2 0-1-16,-1 0 10 15,1 0-9-15,0 0 9 16,-2 0-8-16,2 0 46 16,-2 0-38-16,0 0-9 15,2 0 0-15,-2 0 1 16,-3 0 7-16,2 0-8 0,-2 0 2 16,-3 0 3-16,4 0-5 15,-1 0 0-15,-2-3 6 16,2 1 2-16,-3 0 2 15,-1 0-10-15,2 2 7 16,-2-3-8-16,-1 3 11 0,3 0-4 31,-5-1-6-31,3 1 9 0,-5 0 4 16,2 0-13-16,-3 0 1 16,-3 0-6-16,1 0 6 15,-4 0-1-15,-4 0 1 16,-2 0 0-16,-2 0 14 15,-3 0-15-15,0 0 0 16,3 0-4-16,-5 0 4 0,-1 0-5 16,2 0 4-16,-5 0 2 15,-3 0 7-15,-2 0-8 16,-4 0 0-16,0 0 8 16,-1 0-2-16,-5 0-6 15,2 0 0-15,0-3 10 16,-3 3-23-1,0 0-2-15,0-4-54 16,0 1-94-16,0-4-239 0</inkml:trace>
  <inkml:trace contextRef="#ctx0" brushRef="#br0" timeOffset="115028.08">12819 13700 237 0,'0'0'114'0,"0"0"-72"0,0 0 70 15,0 0-30-15,0 0-30 16,0 0-37-1,0 0 12-15,-12 0 3 16,8 0-21-16,0 0 21 16,0 0-5-16,-1 0 24 15,1 0 33-15,-2 0-18 16,4 0-22-16,2 0-12 16,-2 0-20-16,0 0 15 15,0 0-8-15,0 0-4 0,2 0 35 16,0 0-9-16,0 0 2 15,0 0 4-15,0 0-27 16,0 0 14-16,0 0-17 16,0 0-14-16,0 0 24 15,2 1-25-15,12 2 1 16,7-2 12-16,6 3-12 0,9 1 43 16,7-1-18-16,3 4-24 15,10-6 18-15,2 2-19 0,2-1 1 16,5 2 4-16,-3-3-4 15,3 0 8-15,-3 0-10 16,1-2 0-16,-2 0 4 16,-1 0 3-1,-5 0-1-15,3 0 16 16,0 0-21-16,-2 0 28 16,2 0-13-16,-2 0-15 15,-4 0 18-15,-1 0-18 16,-1 0 5-16,-3 0-3 15,-3 0 4-15,1 0 6 16,-2 0-13-16,1 0 0 0,-1 0 7 16,1 1-7-16,-3 2 10 15,3-3-10-15,-2 2 0 16,1-2 4-16,-1 0-4 16,2 0 0-16,-1 2 1 15,-1-2 5-15,-1 2-5 0,-2 0-1 31,1-2 0-31,-2 1 0 0,3-1 0 16,-4 3 0-16,-1 1-2 16,-1-4 9-16,2 0-4 15,-2 0-3-15,1 1 0 16,-1-1-4-16,1 3 5 16,-3-3-1-16,0 0 6 15,2 0-5-15,0 0 15 0,1 0-10 16,0 0 5-16,3 0 8 15,0 0-11-15,-4 0-1 16,3 0 7-16,-3 0-12 16,0 0 2-16,4 0-4 15,-3 0 0-15,2 0 18 16,-3 0-17 0,1 0-1-16,2 0 25 15,-2 0-25-15,1 0 35 16,1 0-28-16,3 0-4 15,-1 0 12-15,-2 0-15 0,2 0 0 16,0 0 0 0,-5 0 7-16,3 0-1 0,0 0-6 15,2 0 0-15,-2 0 0 16,2 0 0-16,1 0 0 0,-4 0 0 16,3 0 8-16,1 0 3 15,-3 0-11-15,-2 0 0 16,4 0-1-16,0 0 1 15,-3 0 0-15,-1 0-1 16,-3 0 10-16,0 0-13 0,1 0 4 16,0 0 0-16,-3 0 0 15,1 0 1-15,-3 0-1 16,0 0 0-16,2 0 6 16,0 0 11-16,0 0-4 15,0 0-5-15,0 0 2 16,1 0-10-1,-1 0 16-15,0 0-16 16,0 0 0-16,-2 0 7 16,2 0-7-16,1 0 1 15,-3 0 4-15,0-3-5 0,0 3 7 16,-2 0-7-16,2-1 1 16,-6 1 11-16,2 0-12 15,0 0 0-15,-6-4 6 16,4 4-5-16,-3-3 12 0,0 3-13 15,-2-1 0-15,1-1 5 16,-1 0-5-16,3 2 0 16,-1-2-5-16,-3 2 13 15,2-2-5-15,-1-1-3 16,-5 3 0 0,0-1 1-16,-4 1-1 15,-2 0 0-15,-3 0 0 16,-3 0 0-16,2 0 30 15,-3-2-30-15,0 2 0 16,0 0 26-16,0 0-26 16,0 0 0-16,0 0-9 15,0-4-25-15,0-3-61 0,-10 0-238 0</inkml:trace>
</inkml:ink>
</file>

<file path=ppt/ink/ink12.xml><?xml version="1.0" encoding="utf-8"?>
<inkml:ink xmlns:inkml="http://www.w3.org/2003/InkML">
  <inkml:definitions>
    <inkml:context xml:id="ctx0">
      <inkml:inkSource xml:id="inkSrc0">
        <inkml:traceFormat>
          <inkml:channel name="X" type="integer" max="2390" units="cm"/>
          <inkml:channel name="Y" type="integer" max="768" units="cm"/>
          <inkml:channel name="T" type="integer" max="2.14748E9" units="dev"/>
        </inkml:traceFormat>
        <inkml:channelProperties>
          <inkml:channelProperty channel="X" name="resolution" value="69.47675" units="1/cm"/>
          <inkml:channelProperty channel="Y" name="resolution" value="39.79275" units="1/cm"/>
          <inkml:channelProperty channel="T" name="resolution" value="1" units="1/dev"/>
        </inkml:channelProperties>
      </inkml:inkSource>
      <inkml:timestamp xml:id="ts0" timeString="2023-03-28T21:00:23.406"/>
    </inkml:context>
    <inkml:brush xml:id="br0">
      <inkml:brushProperty name="width" value="0.05292" units="cm"/>
      <inkml:brushProperty name="height" value="0.05292" units="cm"/>
      <inkml:brushProperty name="color" value="#FF0000"/>
    </inkml:brush>
  </inkml:definitions>
  <inkml:trace contextRef="#ctx0" brushRef="#br0">19447 8698 0,'22'-22'47,"0"44"-16,0 88-16,-22 1-15,0 65 16,0 22 0,0-65 15,0-45-15,0-66-1,0 0 1,0 0-1,0-44 95,0-66-95,0-1-15,0-65 16,0 0 0,0 0-1,0 43 1,0 23 0,44 0-1,-22 22 16,1-1-31,-23 45 16,22 0 0,22-66-1,-22 44 1,0 0 0,0 22-1,0 22 1,0 0 93,0 0-109,22 44 16,-44 44-1,44 0 1,-44-43 0,0 21-1,0-44 1,0 0 0,-44 22-1,-22-22 16,44 0-31,0 0 16,-66 0 0,66-22-16,-23 0 15,23 0-15,0 22 16</inkml:trace>
  <inkml:trace contextRef="#ctx0" brushRef="#br0" timeOffset="809.47">19844 9249 0,'0'22'79,"0"22"-48,0 22-16,0 133 1,0-44 0,0-45-1,-22-22 1,22-66 0</inkml:trace>
  <inkml:trace contextRef="#ctx0" brushRef="#br0" timeOffset="5298.38">25753 7905 0,'0'0'0,"-44"22"16,22 0-16,0 0 15,-45 22 1,-21 44-1,0 0 1,22 0 0,-44 44-1,44 1 1,22-45-16,22 0 16,-22-44-16,22 23 15,-1 21 1,1-44-1,-22 44-15,44-66 16,0 0 0,-22 66-1,0 0 1,22 0 0,0-21-1,-22 43 1,22 0-1,-44 1 1,44-23 0,0 22-1,0-44 1,0-44-16,0 22 16,0 22-16,0-22 15,0 22-15,0 45 16,0-1-1,0 0 1,0 1 15,0-23-15,0-44 0,0 44-1,0-44 1,0-22-16,0 22 15,0-22-15,0 0 16,0 44-16,0-44 16,0 89-16,0-45 15,0 0 1,0 44 0,0 1-1,0-23 1,0 44-1,22-44 1,0-22 0,44 44-1,-66-87-15,0-1 16,22 0-16,0 44 16,-22-44-16,22 66 15,45-44 16,-45 45-15,44 21 0,-44-88-1,66 110 1,-22-44 0,22 0-1,44 45 1,-21-23-1,-111-44-15,44-22 16,-22-22-16,22 23 16,0-1-16,44-22 15,-21 44 1,87-22 0,-44 22-1,-22 0 1,-22-22 15,22-22-15,1 0-1,-23 22 1,44 0 0,-44-44-16,-21 0 15,-1 0-15,0 22 16,44-22-16,22 44 15,22-22 1,0-22 0,23 0-1,-45 0 1,-43 0 0,43-22-1,-44 0 1,0-22 15,44-44-15,-22 0-1,-66 66-15,44-22 16,-44 22-16,45-66 0,-45 44 16,22-44-1,22-1 1,-22 23-1,22-89 1,-22 45 0,23 0-1,-45 0 1,66-22 0,-44 0 15,0 65-31,0 1 0,-22 0 15,22 22-15,-22-45 16,0 45 0,0-44-1,22 0 1,-22 22 0,0 0-1,0 0 1,22 22-1,1-44 1,-23-1 0,22 1-1,-22 22 1,-22 22-16,22 0 16,-22 21-16,0-21 15,22 22-15,-22-44 16,0-22-1,44 0 1,-44 22 15,22 0-15,-22-22 0,22-23-1,-22 23 1,0-22-1,0 21 1,0 67-16,0-22 16,0-22-1,-22 22-15,-22-22 16,22 0 0,0 0-1,-44-22 1,22 0-1,-1 21 1,-21-43 15,0 0-15,0-23 0,0 1-1,44 88-15,-22 0 16,-22-22-16,22 22 0,0 0 15,-67-44 1,23 21 0,-44 1-1,21 0 1,23 22 0,22 0-1,-66-45 1,0 45-1,-67-44 1,89 66 15,22-44-15,44 66-16,21-22 16,-43 0-16,0-22 15,-22 22 1,-110-44-1,66 22 1,-45 0 0,45 0-1,-1 0 1,67 44 0,-44-23-1,22 1 1,66 0-1,-22 22-15,-22 0 16,44 0-16,0 0 16,-22 0-1,22 0-15,-23 0 16,1 0-16,0 22 31,22 0-15,0 1-1,-22 21 17,22-22 61</inkml:trace>
  <inkml:trace contextRef="#ctx0" brushRef="#br0" timeOffset="6586.63">25775 8544 0,'0'0'15,"22"22"110,-22 44-125,0 44 16,0-21-16,0 131 15,0-66 1,0-44 15,-22-22-15,-22-43-16,44-90 109,0-21-93,0-22-16,-22 0 16,0-66-1,22 0 1,-22 43-1,22 67 1,0 0 0,0 0-16,0 22 0,0 0 15,0-22 1,0-1 0,66-21-1,-44 44 48,66 44-48,0 0 1,23 44 0,-67-43-16,-22-1 31,-22 22 16,0-22-32,0 22 1,-66 66 0,0-43-1,-1-23 1,23-22-1</inkml:trace>
  <inkml:trace contextRef="#ctx0" brushRef="#br0" timeOffset="7837.92">26150 9029 0,'44'0'203,"22"0"-203,0 0 16,0 0-16,-44 22 31,0 0 31,-22 0-46,0 66 0,-66 0-1,-44 22 1,0-43 0,66-23-1,-22 0 1,88-44 140,22 0-156,66 0 16,88 0-1,-88 0 1,1 0 0,-89 0 15</inkml:trace>
  <inkml:trace contextRef="#ctx0" brushRef="#br0" timeOffset="36831.82">19491 7882 0,'-22'0'78,"-44"67"-63,66 21 1,-22 0 0,-22 0-16,-23 110 15,1-65 1,22-23 0,0-22-1,22-22-15,0-21 16,0 43-1,-44 22 1,44-44 0,-44 22-1,44-44 1,-22 22 0,44 0-1,-44 23 1,22-67-1,0 22 1,0-22-16,22 22 31,-22-22-31,-1 0 16,1 44 15,22-21-15,-22 21-1,22 22 1,-22-44 0,-22 44-1,22 0 1,0-22 15,22 0-31,0 23 16,-22-45-1,22-22 1,0 44 0,0-22-16,0 0 15,0 0 1,0 45 0,0-45-1,0 22 1,0-22-1,0 22 1,0-22 0,-44 44-16,44-44 31,0 0-31,0-22 16,0 45-16,0-45 15,0 0 1,0 44-1,0-44 1,0 22 0,0 22-1,0-44 1,0 45 0,0-23-1,22 22 1,-22-22-1,22 44 1,-22-66-16,22 66 31,22-44-31,-44 0 16,22 0 0,22 45-1,23-1 1,-1 44-1,0-66 1,0 45 0,0-45-1,-22 0 1,22 22 0,22 0-1,-66-22-15,44-22 16,-44-22-1,45 0-15,-1 45 16,22 21 0,0-66 15,23 44-15,21-22 15,22 23-16,-22-23 1,23 22-16,-45-44 31,45-22-15,-89 22-16,110 0 16,-132-22-16,44 0 15,44 44 1,23-44-1,-45 22 1,1-22 0,21 22-1,-22 0 1,0-22 0,22 0 15,-22 0-16,-43 0 1,65 0 0,-44-22-1,45-44 1,-45 44 0,22-44-1,-44 0 1,44-23-1,-22 23 1,-43 22 0,21-22-1,-22 22 1,0-45 0,0 45-16,-22 0 15,22-22 1,-44 44-16,22-66 31,1 22-15,-23-22-1,22 44 1,22-44 0,0-1-1,-22 1 1,-22 66-16,0-22 15,44-22-15,-44 21 16,0 1-16,44-22 16,-44-44-1,22 0 1,22 0 0,-22 0-1,-22 21 16,0 1-15,0-22 0,0 21-1,0 23 1,0 0-16,0 22 16,0-22-16,0 44 0,0-44 15,0 0 1,0-44-1,0-1 1,-22-21 0,0-45-1,-66 23 1,44-66 0,22 65-1,-44 1 16,22 44-31,-1 21 16,1 23-16,0 0 0,0 0 16,0 0-1,0 0-15,0 0 16,-67-66-16,89 87 16,-66-65-1,22 22 1,-22-1-1,0 23 1,0 0 0,-23 22-1,-43-22 1,21 44 15,-65 22-31,66-22 16,66 0-16,22 0 15,-44 22 1,66 0-16,-23 0 16,-21 0-1,-44 0 17,22 0-17,-45 0 1,45-22-1,22 22 1,22-22 0,22 22-16,0 0 15,0 0-15,-44-22 16,44 22 0,0 0-16,-44-22 15,22 0 1,-45 0-1,23 0 1,22 22 15,22-22-15,-44 22 0,-45-44-1,67 22 1,-44 22-1,0-22 1,66 22-16,0 0 16,-22 0-1,22 0 32,0 0-31,0 0 46,-22 0 32,22 0-78,0 0-1,-45 0 1,45 0 0,-22 0-1,0 44 1</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16:24.152"/>
    </inkml:context>
    <inkml:brush xml:id="br0">
      <inkml:brushProperty name="width" value="0.05292" units="cm"/>
      <inkml:brushProperty name="height" value="0.05292" units="cm"/>
      <inkml:brushProperty name="color" value="#FF0000"/>
    </inkml:brush>
  </inkml:definitions>
  <inkml:trace contextRef="#ctx0" brushRef="#br0">4972 17696 136 0,'0'0'115'16,"0"0"-56"-16,0 0-34 15,0 0-25-15,128 94 10 0,-95-72-9 16,-2 0 0-1,-1-3 4-15,-5-2-5 0,-4 5 20 16,-3-3 21-16,-5 11 1 16,-7-4-42-16,-3-6-42 0</inkml:trace>
  <inkml:trace contextRef="#ctx0" brushRef="#br0" timeOffset="34515.06">3176 15641 628 0,'0'0'231'0,"0"0"-172"16,0 0-46-16,0 0-13 15,0 0 33-15,4-45-23 16,6 28 7-16,0-1-17 0,1 0 0 16,-1 4 1-16,-6 1 11 15,-2 4 48-15,-2 2-16 16,0 1 1-16,0 6 49 16,0-4-19-16,0 4-39 15,0 0-17-15,0 0-17 16,0 0 18-16,2-2-19 15,-2 1-1-15,0-4 17 16,2-1-11-16,0-4-6 16,3-2 0-16,-3 2 10 15,0-4 0-15,-2 2-10 16,1-2 0-16,3 0-7 16,-1 2 7-16,-3-4 0 15,2 2-1-15,-2 3 11 0,0 2-6 16,0 6 11-16,0-2 12 15,0 1 33-15,0 4-34 16,0 0-19-16,0 0-7 16,0 0-35-16,0 0 29 15,0 16-11-15,0 12 12 16,1 7 5-16,7 14 2 16,0 6 4-16,4 7 3 15,-1-3-8-15,2 7 31 16,1-3-13-16,-2 4-9 15,0 0 18-15,1 4-26 16,-2-3 22-16,-1-3-6 16,-2 2-18-16,0 2 39 15,-3-4-26-15,0 3-4 16,-2-1 19-16,-3-1-18 0,0-1 12 16,0-4-7-16,0-3-15 15,0-3 37-15,0-4-37 16,-3 4 0-16,-2-6 19 15,0 0-19-15,4-1 1 16,-1 3-1-16,-1-3 0 16,3-3 3-16,-2 4-3 15,2-5 0-15,-2-3 10 16,0 3-4-16,0 5-6 16,-3-3 0-16,0 6 2 15,-1-2 0-15,-1 3-2 0,-5-3 0 16,4-2 17-16,-3-7-9 15,-2 4 4-15,1-5-12 16,2 0 10 0,-2 0-4-16,3 1-6 0,-2-5 1 15,3 0 5-15,-4 0-5 16,3-1 6-16,1-4-7 16,-4 1 1-16,3-2 3 15,1 6-4-15,-2-1 0 16,4 2 0-16,1 3 1 15,-1 1 13-15,2 3-14 16,-2 0 0-16,2-4 2 16,-3 0-2-16,1 1 0 15,-3 1 0-15,2-5 1 0,0 0-2 16,3-7 1-16,2-6 0 16,-2-6 2-16,1-2-2 15,3-7 0-15,0-4-1 16,0-3 2-16,0-2 4 15,0 0-4-15,0 0-1 16,0 0 26-16,0-7-10 16,0-10-16-16,0-9-52 15,0-19-69-15,0 5-26 16,-16 4-195-16</inkml:trace>
  <inkml:trace contextRef="#ctx0" brushRef="#br0" timeOffset="47491.27">19020 10020 553 0,'0'0'185'0,"0"0"-132"16,0 0-27-16,0 0 70 16,0 0-24-16,0 0-46 15,-2 4 14-15,2-4-32 16,0 2 5-16,0-2 16 16,0 2-16-16,0 1-2 15,5-2-3-15,-1 1-7 16,2 2 27-16,2 1-18 15,-2-2 0-15,3 1 12 16,-3 1-21-16,4 0 10 16,-3-3-11-16,-3 2 2 0,-2-1 9 15,-2-3-11 1,0 0 0-16,0 0 5 0,0 0 32 16,0 0 29-16,0 0-32 15,0 0-25-15,0 0 20 16,0 0-29-16,0 0 1 15,0 0 27-15,0 0 9 16,0 0 30-16,-4 0-19 16,-3-3-35-16,-2-7 40 15,-4-3-28-15,0-4 7 16,-3-1 13-16,3-2-6 16,-1 2 4-16,3-2-21 15,1 2-2-15,4 0 26 16,4 2-40-16,2-1-5 15,0-3-2-15,18-1-19 0,21-5 5 16,42-7-45 0,67-15-51-16,-13 9-69 15,0-4-540-15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21:48.647"/>
    </inkml:context>
    <inkml:brush xml:id="br0">
      <inkml:brushProperty name="width" value="0.05292" units="cm"/>
      <inkml:brushProperty name="height" value="0.05292" units="cm"/>
      <inkml:brushProperty name="color" value="#FF0000"/>
    </inkml:brush>
  </inkml:definitions>
  <inkml:trace contextRef="#ctx0" brushRef="#br0">1051 8075 456 0,'0'0'339'15,"0"0"-235"-15,0 0-82 16,0 0 43-16,0 0-16 16,0 0-14-16,0-18-14 15,0 16-20-15,0 2 44 16,0 0-26-16,0 0-17 15,0 0 23-15,0 0-25 16,0 0 2-16,0 0-4 16,0 0 9-16,0 0-1 15,0 3 1-15,0 8-5 0,0 3 28 16,0 0-23-16,0 4 21 16,0 0-3-16,0 2-25 15,0 0 29-15,0-2-27 16,0 2-2-16,0-2 21 15,0 0-20-15,0 0 4 16,0 0 7-16,0 2-12 16,0 0 29-16,0 3-22 15,0-1-5-15,0 0 10 16,0 0-12-16,0-1 0 16,0 2 5-16,0-1-4 15,0-3 14-15,0-2-15 16,0 0 0-16,0-3 23 0,0-1-10 15,0 3-13 1,0 0 13-16,0 0-12 0,0 5 11 16,0-3-12-16,0 3 0 15,0-1 7-15,2 2-1 16,-1 1-6-16,3-1 12 16,-2-2-11-16,-2 0 33 15,0-4-34-15,2-2 12 16,-2-2-4-16,3-2-7 15,-1 0-1-15,-2 0 11 16,2 2-10-16,-2 0 11 16,0 0-12-16,0-2 0 15,0 2 7-15,0 0-5 16,0 2-2-16,0 2 5 16,0 0 3-16,-2 2 0 0,-3 0-8 15,1 3 1-15,-1 1 11 16,1 0-5-16,0 2 6 15,-3 1 3-15,3-2-4 16,-1-1 7-16,0 2-11 16,1-2-7-16,2-2 18 15,0 2-13-15,2-2-5 16,-2 1 15-16,2 0-15 16,-3 4 15-16,1-2-16 15,0 2 1-15,-3-1 10 16,3 1 4-16,-1 1-14 15,-1-1 18-15,2-1-3 16,0-3 2-16,0 1-18 16,-1 1 10-16,3-5 0 0,0-1-10 15,0 2 1-15,0-3 12 16,0 0-12-16,0-2 10 16,0 2-11-16,0 2 1 15,0 2 13-15,0 0-14 16,0 4 0-16,3-1 4 15,1-1-3-15,-1 2 5 16,3-2-6-16,-1 2 0 16,-1-2 10-16,1 2-10 15,-3-2 0-15,2-2-1 16,-2 1 2-16,0 0 4 0,0-1-5 16,1 0 0-1,-1 2 7-15,1 1-7 0,-2-2 0 16,2 0 5-1,-1 1-4-15,1-3 15 0,-1 3-16 16,0 0 0-16,0 1 11 16,-2-1-5-16,2 0-6 15,0 0 14-15,-2 2-12 16,0-2-2-16,1 4 0 16,-1-1 6-16,0 0 8 15,0 3-14-15,0 0 0 16,0 0 14-16,0 1-7 15,0 0-6-15,0 0-1 16,0 0 11-16,0 5-4 16,0-2-7-16,0-1 1 0,0 3 16 15,0-1-17-15,0 2 8 16,0-1-8-16,0-1 7 16,0 1-6-16,0 0-1 15,0 0 0-15,0 0 11 16,0-1-5-16,0-1-6 15,-1-3 0-15,-5 0 1 16,2-2 11-16,-4 4-12 16,4-2 0-16,-3 1 4 15,3 1-3-15,0-4-1 0,2 4 0 16,-3-1 9 0,3 2-5-16,0 0-4 0,-1 5 1 15,3-4 8 1,-2 3-9-16,2-4 0 0,-3 0-1 15,0-2 12-15,2 0-7 16,-1-1-4-16,-2 0 0 16,1 1 14-16,-1-2-14 15,2 1 0-15,-2-1 0 16,1 0 9-16,0-4 0 16,1 3-9-16,0-4 0 15,-2 3 9-15,2 2-8 16,-3 2-1-16,3 1 9 15,-2-2-8-15,0 4 21 16,0-4-22-16,-1 2 0 0,4-1-6 16,1-2 8-1,-2 0-2-15,2-2 0 0,-2-2 11 16,2 1-4-16,0-4-7 16,0 1-3-16,0 2-8 15,0-2 19-15,0-2-8 16,0 1 0-16,0-5 7 15,0 0-11-15,0 0 4 16,0-2 0-16,0 0-5 16,0-2 7-16,0 0-2 15,0 2 0-15,0-4 9 16,0 2-6-16,0-2-3 16,0-1-6-16,0-2 6 15,0 1 0-15,0-2-5 16,0-2 4-16,0-2 2 0,0 0 2 15,0-2-3 1,0 0 0-16,0 0-1 0,0 0 1 16,0 0-2-16,0 0-14 15,0-4-49-15,0-12-47 16,0-6-210-16</inkml:trace>
  <inkml:trace contextRef="#ctx0" brushRef="#br0" timeOffset="46459.01">12574 2092 199 0,'0'0'322'0,"0"0"-218"16,0 0-84-16,0 0 38 0,0 0 49 15,0 0-24 1,-34 0-48-16,29 0-19 0,1 0 14 16,-2 0-15-16,-3 0-1 15,-1 3 31-15,0-1-28 16,-3-2 11-16,-3 2-1 15,3-2-25-15,-2 0 30 16,3 0-21-16,0 2-10 16,3 1 28-16,1-3-29 15,1 2 25-15,5-2-2 16,0 0-9-16,2 0 47 16,0 0-35-16,0 0-25 15,0 0 2-15,0 0-3 0,0 1-26 16,4-1 19-1,9 2 7-15,6 0 13 0,7 2-7 16,6 0 5-16,6-2 37 16,10 3-39-16,1-4 7 15,5 3-6-15,0 0-9 16,-4 0 15-16,2 2-16 16,-5 1 0-16,-3-2 7 15,-4 0-7-15,-1-1-1 16,-6-3 1-16,0 3 0 15,-3-2-3-15,0 1 3 16,-1-3 0-16,-2 1-2 16,-1-1 2-16,2 3 0 15,2 1-1-15,0-3 1 0,3 3-1 16,1 1-8-16,-3-1-5 16,2-1 4-16,1 2 7 15,-3-1 2-15,0-2 0 16,-2 1 1-16,0 2 3 15,0-3-3-15,-1 2-14 16,2-3 14-16,0-1-29 16,3 3-1-16,-2-3 18 15,0 0-8-15,0 0 19 16,3 0-10-16,-1 0 5 16,2 0 6-16,1 0 0 15,-1 0-8-15,2 0 7 16,0 0 2-16,-3 0 5 15,0 0-6-15,3 0 0 16,-1 0 2-16,0 0-2 0,-1-3 0 16,2 2 0-16,2-1 0 15,3 0 0-15,0 0 0 16,4-1 1-16,-2 1-1 16,1 0 0-16,1 1-1 15,1-1 1-15,0-2 1 16,0 1 6-16,0-1-7 15,3 1 0-15,0 1 7 16,1-3-7-16,-1 4 1 16,1-3-1-16,-2 1 2 15,2 2 7-15,-5-2-9 16,3 2 0-16,-1-2-2 16,-1 1 2-16,4 0 0 0,-3 0 0 15,1 1 0 1,3-1 17-16,1 0-7 0,0-1-8 15,3 1 25-15,-2 0-15 16,2 0 1-16,0-1 1 16,-3 3-14-16,-1-2 10 15,1 2-10-15,-2 0 1 16,-2 0 0-16,-1 0-1 16,2 0-10-16,-3 0 9 15,2 2 2-15,0 1-2 16,0-1-2-16,-2 2-6 15,0 1 8-15,-1 0 1 16,1-1 1-16,0-1-1 0,4 1 7 16,-1 0-9-1,0-3 2-15,0 2-13 0,1-2 5 16,-2 1 8-16,2 3 0 16,1-3 1-16,1-1 0 15,3 3-1-15,-1-1 0 16,1-3-15-16,0 0 13 15,-2 0 2-15,-2 0 0 16,-1 0 7-16,-1 0-1 16,0 0-5-16,0 0-1 15,0 0 7-15,-1 0-4 16,0 0-3-16,2 0 1 0,-2-3-8 16,0 1 16-1,2-1-9-15,-4 1 20 0,3-3-17 16,-4 3 29-16,1 2-32 15,0 0 0-15,0 0 21 16,-1 0-21-16,1 0-1 16,0 0-12-16,-2 0 13 15,-1 0 22-15,3 0-22 16,-3 0 0-16,1 0 8 16,2 0-8-16,0 0 0 15,-1 0 0-15,4 0 0 16,-1 2 7-16,2-2-7 15,0 0 1-15,1 0-8 16,-2 3 17-16,2-3-10 16,-3 0 7-16,0 0-5 0,-4 0 22 15,-1 0-5-15,-6 0-4 16,-4-3 34-16,-6-7-5 16,-5 2 7-16,-7 2 12 15,-3 1-34-15,-7 0 1 16,-4 1-30-16,-2 4-31 15,-8 0-46-15,-16 0-279 0</inkml:trace>
  <inkml:trace contextRef="#ctx0" brushRef="#br0" timeOffset="50241.71">13008 8770 599 0,'0'0'265'0,"0"0"-170"16,0 0-84-16,0 0 21 16,0 0 13-16,0 0 9 15,-35-34 3-15,35 31-35 16,0 1 27-16,0-3 5 16,0 3-34-16,-2 2 41 15,2-2-29-15,0 2-23 16,0 0 8-16,0 0-16 15,0 0-1-15,0 0-5 16,0 0-21-16,0 0 25 16,0 0 1-16,10 7 0 15,9 3 11-15,8-2-10 0,6 1 9 16,7-4-10-16,7 1 1 16,4-3 15-16,2 2-16 15,3-1 0-15,0-1 3 16,0 0-3-16,-2 1 0 15,5-2-1-15,-1-2 2 16,2 0 9-16,3 0-10 16,1 0 0-16,1 0-10 15,0 0 10-15,0 0-13 16,-3 2 12-16,3-1-3 16,-1 4-8-16,1-3 12 15,1-1-17-15,4-1 16 16,1 3-14-16,2-1-6 15,4-2-13-15,-2 2-32 16,1-2 28-16,-1 0-7 0,0 0 25 16,-4 0 13-16,-3 0-7 15,-3 0 14-15,0 0 0 16,-4 0 7-16,-3 0-4 16,2 0-3-16,-4 0 0 15,1 0 0-15,-1 0 0 16,0-2 0-16,-3-3 0 15,3 0 6-15,-5 1-6 16,0 0 1-16,1 0 1 16,-2 1 31-16,0 3-32 15,1-1 12-15,-2 1 0 16,2-2-13-16,0 0 27 16,3 0-27-16,0-3 1 0,-2 2 19 15,5 1-17 1,-1-2 11-16,-1-1 8 0,1 5-21 15,0-5 37-15,-2 3-27 16,4 0-11-16,0 2 21 16,0-3-21-16,4 2 0 15,-2-2 10-15,3 2-8 16,1-3 18-16,1 2-11 16,-1-2-8-16,-1 1 18 15,-1-1-19-15,-2 3 0 16,0-1 2-16,1 0 6 15,-1 0-9-15,2-1 1 0,-1 2 0 16,3-2 1-16,0 0-1 16,4 1 0-16,-1-3-1 15,-1 3 2-15,3-1-1 16,-1 0 0-16,-1 3 0 16,-1 0 0-16,-3 0 0 15,-2 0 0-15,-1 0-1 16,1 0 2-16,-3 0-2 15,0 0 1-15,3 0-7 16,-5 0-2-16,-2 0 8 16,2 0-18-16,0 0 19 15,-2 0-6-15,2 0 6 16,-3 0 0-16,2 0-2 0,0 3-12 16,4-3 11-1,-1 0-16-15,1 0 18 0,1 0 0 16,2 0 0-16,-2 0 1 15,3 2-5-15,-2 1-3 16,2-1 8-16,-2 3 0 16,1-3-1-16,-4-1 2 15,2 3-1-15,-2-1 0 16,0-1 0-16,0 0 6 16,0 0-6-16,-5-2-1 15,-1 0 0-15,-1 0 2 16,-2 0 4-16,-2 0-5 15,2 0 0-15,0 0 3 16,2 0-3-16,-4 0-1 16,0 0 1-16,0 0 0 0,-5 0 0 15,0 0 0-15,-1 0 10 16,-1 0-15-16,-3 0 5 16,4 0 0-16,-1 0 0 15,0 0 0-15,-3 1 0 16,4-1 0-16,-1 0 3 15,0 0 6-15,1 0-9 16,1 0 0-16,1 0 4 16,-1 0-4-16,2 0 9 15,1 0-7-15,1 2-2 16,0 0 23-16,4 1-23 16,0-1 0-16,0-2-9 15,0 2 9-15,3-2 0 0,-2 0 0 16,-1 0 9-16,0 0-10 15,0 0 1-15,2 0 0 16,-6 3-1-16,3 0 1 16,-3 1 0-16,2 0-2 15,-1-2 8-15,1 2-6 16,2-1 0-16,-2-3 0 16,4 0 2-16,-1 2-2 15,4-2-1-15,3 0 1 16,2 3 0-16,-1-3 5 15,-1 0-5-15,2 0 0 16,-2 2-6-16,-2 0 3 0,2 0-13 16,-6 1 1-1,2 0-8-15,-2-1 22 0,-3-2-4 16,-3 0 5-16,-3 0 1 16,0 0-1-16,-4 0 0 15,-1 0 4-15,1-2-2 16,-4-1 12-16,3 3-14 15,-3 0-1-15,1 0 1 16,-2 0 1-16,-2 0-1 16,1 0-6-16,-2 0 6 15,-2-3 0-15,-1-1 0 16,2-1 0-16,-1 3-4 16,-3-5 4-16,-2 2 0 15,-1 1 12-15,-5 0-10 16,-3 1 16-16,-4 1-7 0,-3 0-10 15,-6 2-2-15,-2-3 1 16,-18 3-58-16,-7-4-207 0</inkml:trace>
  <inkml:trace contextRef="#ctx0" brushRef="#br0" timeOffset="53331.07">1616 9682 41 0,'0'0'533'0,"0"0"-468"15,0 0-35-15,0 0 5 16,0 0 112-16,0 0-37 16,-8-9-70-16,8 4 17 15,0 2 14-15,-2 1-31 16,2 0-2-16,0 0-22 15,-2 2 0-15,0 0 7 16,-5 0-23-16,1 0 28 16,-7 0-28-16,3 0 0 15,-5 0 8-15,0 0-8 16,3 4 0-16,0-2-1 0,2 1 3 16,3-3 12-1,3 3-14-15,2-1 0 0,2-2-7 16,0 2 3-16,0 0 3 15,6 1 1-15,14-1 0 16,9 5 13-16,9-2-7 16,6 2-4-16,7-1 8 15,8 1-10-15,1-4 0 16,2 1 0-16,3-2 1 16,0-2 2-16,3 0-3 15,1 0 0-15,3 0 15 16,0 0-15-16,4 0 0 15,-3 0-1-15,1 0 2 16,1 0 4-16,1 0-5 16,0 0 0-16,2 0 7 0,0 0-7 15,-1 0 1-15,1 0 2 16,-1 0 7-16,-4 0-11 16,-1-2 1-16,-5 0 0 15,-3-2 6-15,-3 3-6 16,3-2-4-16,-2 3 4 15,2 0 0-15,3 0 12 16,1 0-12-16,3-2 0 16,-2 2 5-16,-3-2-4 15,2 0-1-15,-5 0 20 16,-2 0-14-16,2 0 15 16,-3 0-21-16,-1 2 0 0,-1 0 4 15,-4 0-4-15,3 0 0 16,3 0-1-1,0 0 2-15,4 0 6 0,-1 0-7 16,2 0 0-16,0 0 0 16,-3 0 0-16,0 0-6 15,-1 0 6-15,1 0 0 16,-3 0 7-16,1 0-7 16,2 0 0-16,-2 0-4 15,-1 0 4-15,4 0-6 16,-2 2 6-16,-3-2-11 15,-6 2 10-15,2-2 1 16,-2 2 0-16,-1 0 0 16,-1-2 0-16,5 2-1 15,-2 0 1-15,0-2 0 0,3 2 5 16,2-2-5-16,0 3 0 16,1-3-1-16,5 1 1 15,-2-1-1-15,0 0 1 16,4 0-1-16,-4 2 1 15,5 0 0-15,0 0 0 16,1 0-15-16,4 1 7 16,-1-3-24-16,5 3 6 15,-2-3-3-15,3 2 2 16,-1-2 0-16,3 2-34 16,-2-2 44-16,0 0-12 15,-2 0 0-15,1 0 13 16,-3 0-20-16,-2 0-58 0,3 0-126 15,-2 0 74-15,-2 0 58 16,2 0-41-16,-1 0 29 16,1-2-10-16,2-3 110 15,1 2 78-15,1-3 42 16,3 0 16-16,-2 0-21 16,2 0-15-16,2 1-21 15,2 0-31-15,0 1-38 16,2 1-1-16,-6-4 2 15,-2 3-11-15,-4 1 31 16,-7-2-12-16,-5 1 10 16,-8 1 49-16,-3 0-33 15,-10 3-12-15,-5-2 11 0,-2 2-34 16,1 0 17-16,-3 0-27 16,3 0 1-16,0 0 11 15,3 0-11-15,3 0 5 16,2 0 17-16,3 0-22 15,2 0 41-15,4 0-34 16,3 0-7-16,-1 0 8 16,-2 0-9-16,-2 2 0 15,1 1 0-15,-6-2 7 16,1 1-7-16,-1 0 0 16,-1 0 0-16,-3 0 2 15,-5 1-2-15,1-3-1 16,-1 0 0-16,-3 0 2 15,-1 0 1-15,1 3-2 0,-4-3 0 16,0 2-4-16,0 0 4 16,1 0 0-16,2 1-1 15,0-1 3-15,3-2-15 16,2 0 4-16,-4 3-27 16,1-3 33-16,-4 0-14 15,-2 0 17-15,-4 0 5 16,4 0-5-16,-2 0 24 15,4 0-24-15,-1 0-3 16,6 2-13-16,0-2 16 16,1 0-10-16,2 0 8 0,-6 0 4 15,-3 0 21 1,-8 0 45-16,-4 0-9 0,-10 0 26 16,-1 0-24-16,-5 0-12 15,0 0-31-15,0-5-18 16,0 3-50-16,-9-5-243 0</inkml:trace>
  <inkml:trace contextRef="#ctx0" brushRef="#br0" timeOffset="57335.28">11885 9668 322 0,'0'0'369'16,"0"0"-253"-16,0 0-77 16,0 0-15-16,0 0 92 0,0 0-18 15,0 0-62-15,-49-11 2 16,46 10 13-16,1-2-5 16,-3 3-1-16,2 0-44 15,-3 0 17-15,-1 0-14 16,-1 0-4-16,0 0 0 15,1 0-1-15,3 0 2 16,-1 0 0-16,2 0-1 16,3 0-17-16,0 4 7 15,0-2-6-15,23 2 16 16,10-2 41-16,12 1-14 16,6 2 1-16,5-1-15 15,2 1-12-15,2 2 19 16,0-2-20-16,3 4 0 15,-3-3 17-15,2 0-17 0,1-2 2 16,-1 0-2-16,2-1 0 16,6 0 6-16,1-3-6 15,6 2 0-15,-2-2 0 16,5 0 7-16,0 0-7 16,1 0 0-16,-1 2 1 15,2-2 0-15,-3 2-1 16,-7 1 0-16,1-1 2 15,-7-2-2-15,-4 2-1 16,3-2 1-16,-2 0 0 0,-1 0 2 16,-1 0-2-16,5 0 0 15,-4 0 5-15,0 0-5 16,2 0 0-16,0 0-1 16,0 0 2-16,4 0 8 15,-2 0-9-15,-1 0-3 16,2-2-7-16,-4 2 10 15,-1-2 0-15,1 2-1 16,1-3 7-16,-2 3-9 16,5-2 3-16,0 0 0 15,2 0-6-15,3 2 6 16,-4-3-7-16,1 3 6 16,1-3 2-16,-1-1 8 15,-2 2-9-15,-3-4 0 16,-2 2 1-16,1 0 0 0,0-2-1 15,-1 3 0-15,2-2 1 16,4 1 10-16,3 1-11 16,3-2 0-16,1-1 5 15,1 3-5-15,-2-2-6 16,-4 1 4-16,0 1 4 16,-5 0 7-16,-1 1-9 15,-3 0-3-15,-1 2 2 16,0 0 1-16,0 0-1 15,-2 0-1-15,-2 0 4 16,0 0 4-16,-3 0-6 16,0 0 0-16,1 0 2 15,2 0-2-15,2 0-1 0,2 0 0 16,1 0 2-16,1 0 0 16,2 0-1-16,1 0-9 15,2 0-3-15,-1 0-1 16,1 0 0-16,1 0-1 15,-4 0-3-15,1 0 17 16,-5 0 0-16,-2 0 0 16,-2 0-6-16,-3 0 6 15,0 0-17-15,-4 0 17 16,-2 0-7-16,-2 0 1 16,-1 0 3-16,1 0 3 15,-1 0 0-15,2 0 0 16,-2 0 0-16,-1 0 4 15,-4 0-2-15,1 0 1 0,-4 0-3 16,-1 0 0-16,2 0-1 16,-2 0 1-16,-1 0 0 15,1 0-6-15,-2 0 12 16,1 0-6-16,-3 0 0 16,0 0 1-16,0 0-6 15,-4 0 5-15,-2 0 0 16,-5 0 1-16,-3 0-1 15,-3 2 0-15,-1-2-1 16,-4 2 1-16,0-2 5 16,-4 0-5-16,-3 3-1 0,0-3 0 15,-1 0 2 1,-1 0 0-16,4 0-1 0,-4 0 1 16,2 0 6-16,0 0-7 15,3 0 0-15,-3 0-1 16,3 0 2-16,-1 0 5 15,-2 0-6-15,2 0 1 16,-1 0 7-16,-1 0-7 16,0 0 0-16,1 0 9 15,1 0-9-15,-4 0 0 16,2 0-1-16,-2 0 0 16,0 0 10-16,0 0-7 15,0 0 9-15,0 0 12 16,0 0-18-16,0 0 10 15,0 0-16-15,0 0 9 0,0 0 13 16,0 0-15-16,0 0-7 16,0 0 18-16,0 0-18 15,0 0 0-15,0 0 0 16,0 0 6-16,0 0 4 16,0 0-10-16,0 0 0 15,0 0 5-15,0 0-5 16,0 0 0-16,0 0 0 15,0 0 0-15,0 0 10 16,0 0-10-16,0 0 0 16,0 0-3-16,0 0 3 15,0 0 0-15,0 0 0 16,0 0 1-16,0 0 4 0,0 0-5 16,0 0 0-1,0 0 1-15,0 0-1 0,0 0 0 16,0 0 0-16,3 0-1 15,3 0-9-15,3 0 10 16,5 0-20-16,1 0 19 16,3 0-18-16,-1 0 13 15,4 1 6-15,-1 1-4 16,2 2-12-16,0-2 9 16,1 1-14-16,-1 0 19 15,0-1-20-15,-1 0 17 16,5 0 4-16,1 1 2 15,0-1 0-15,2 1-1 16,0 1-35-16,2-2 34 0,2 1-22 16,1 0 14-16,1-1-1 15,3 0-7-15,1 0 11 16,-5 0-7-16,5 0 1 16,-2 0 2-16,1 0 1 15,-2-2-2-15,0 0 10 16,-1 3 1-16,-1-3-7 15,1 0 7-15,1 0 0 16,-3 0 6-16,4 0-6 16,-2 0 0-16,-2 0 0 15,1 0 0-15,-1 0 7 16,0 0-7-16,3 0-3 16,3 0 2-16,-2 0 1 0,-1 1-2 15,-1-1 2-15,-1 0 0 16,-2 0 5-16,0 0-5 15,2 0 0 1,0 0 23-16,1 0-23 0,3 0 0 16,0 0 12-16,0 2-11 15,2-2 12-15,0 0-13 16,1 0 0-16,1 0 16 16,2 2-3-16,1-2-12 15,-1 0 11-15,3 2-12 16,-1 0 13-16,2-2-7 15,1 0-5-15,-3 3 18 16,2-3-19-16,-2 0 1 16,1 0 9-16,-3 0-10 15,4 0 12-15,-6 0-12 0,3 0 0 16,-2 0 19-16,3 0-9 16,-2 3-9-16,1-3 18 15,-1 2-18-15,6 0 15 16,-4 0-14-16,5 1 5 15,-2-1 12-15,2 0-13 16,3-2-5-16,-1 1 18 16,1-1-10-16,-1 0 2 15,3 0-11-15,0 0 0 16,-2 0 6-16,-1 0-6 16,0 0 0-16,-1 0 5 15,-1 0-3-15,0 0 3 0,-2 0-5 16,-2 0 0-16,0 0 4 15,-3 0-4-15,4 0 0 16,-4 0 2-16,3 0-1 16,-3 0 6-16,3 0-7 15,-5 0 1-15,3 0 0 16,-3 0-1-16,1 0 0 16,-3 0 0-16,2 0 6 15,-3 0-7-15,1 0 1 16,-3 0 0-16,-1 0-3 15,2 0 3-15,-4 0 0 16,1 0 0-16,-2 0 0 16,3 0 0-16,-3 0 0 0,3 0 1 15,-1-3 5-15,2-2-6 16,0 1 0-16,3-1 4 16,-1 0-2-16,-1 1 7 15,1 1 8-15,-1-4-16 16,-2 1 41-16,0 2-32 15,-5 1-7-15,-2 0 25 16,-4 1-27-16,-6 0 0 16,-3-3 25-16,-4 5-14 15,-3-2 53-15,-3-1-38 16,-1 1-5-16,-1 0 25 16,-2 0-36-16,0-1-5 15,0 3-6-15,-2 0 12 0,0 0-33 16,0 0 21-1,0 0-95-15,0 0-118 0,0 0-353 16</inkml:trace>
  <inkml:trace contextRef="#ctx0" brushRef="#br0" timeOffset="59686.84">1642 10582 652 0,'0'0'126'16,"0"0"-120"-16,0 0 86 16,0 0-28-16,0 0-7 15,0 0 16-15,0 0-4 16,-31-21-12-16,26 21-18 15,-2 0-16-15,-1 0-23 0,-3 0 11 16,-5 0-3-16,-4 0-8 16,-2 3 0-16,-4 2 2 15,3 1-2-15,0 1 0 16,4-4-1-16,4 2 10 16,5-3 2-16,3 0 14 15,2-2 11-15,5 0 19 16,0 0-46-16,0 0-2 15,0 2-4-15,0-2 5 16,0 1-11-16,0 1 3 16,0 3 0-16,0-1-3 15,0-1 3-15,1 4 0 16,16-1 4-16,6-1-3 0,6-1 14 16,11 1-8-1,7-3-6-15,6 0 37 0,7-2-28 16,5 0-4-16,4 0 7 15,4 0-12-15,2 0 9 16,0 0-10-16,3 0 0 16,0-4 4-16,0-1-4 15,0 1 0-15,-4 1-2 16,-1-1 4-16,-4-3 5 16,3 3-7-16,-3-1 0 15,-1-2 0-15,0 4 0 16,-3-3 0-16,-1 1 0 15,-1 2 2-15,-3-1-2 16,-2 1 0-16,-2-1 0 0,-1 2-3 16,0-2 3-16,-1 3 0 15,0-2-2-15,-3-1 4 16,0 2-2-16,3 0 0 16,0 2 0-16,-2-2 2 15,4 2-2-15,0 0-1 16,0 0 1-16,0 0 0 15,0 0 0-15,2 0 0 16,-3 0-1-16,5 0-12 16,0-1 13-16,5 1-8 15,2 0 7-15,2-2-3 16,0 2 4-16,1 0 0 16,-1 0 0-16,-1 0 1 0,-1 0-1 15,-2 0-6 1,-5 0 6-16,0 0 0 0,-4 0 1 15,0 2-1-15,-2-1 0 16,-4 3 2-16,4-2-2 16,0 2 0-16,-1 0-7 15,3 0 14-15,-2 0-8 16,3 3 1-16,-1-4 0 16,0 4 2-16,0-1-2 15,-3-1 0-15,0 0 1 16,-3 0 0-16,-1-1-1 15,-5 3 0-15,0-3 0 16,-1 1 0-16,1 2 0 0,1-2 0 16,2 2-4-16,2-3 4 15,3 2 0-15,-2-4 0 16,2 2 1-16,-1-2 1 16,-2-1-2-16,0 2 0 15,-1-1 3-15,-4 0-3 16,3 2-2-16,0-2 2 15,4 0 0-15,5 0 4 16,1-2-4-16,0 0 0 16,3 0-2-16,0 0 11 15,-1 0-9-15,2 0 4 16,-1 0 4-16,1 0 13 0,8 0-15 16,-5 0-5-1,3 0 19-15,0 0-19 0,-5 0 11 16,0-4-1-16,-1 2-3 15,-3-2 12-15,2 0-20 16,-2 1 0-16,2-2 5 16,-2 1-5-16,-2-1 0 15,-5 0-1-15,-2-2 7 16,-3 4 3-16,-3-4-3 16,-3 3 7-16,-2 1 23 15,-4-1-24-15,-3 1 3 16,-7 3-14-16,-4 0 12 15,-7 0-3-15,-3 0-10 16,-6 0 0-16,-2 0 24 16,-2 0 2-16,0-1 14 0,2 1-15 15,-2 0-23-15,0 0 23 16,0 0-25-16,0 0 0 16,0 0-1-16,0 0 1 15,0 0 0-15,0 0-1 16,-4-3-40-16,-14 2-112 15,-9-3-250-15</inkml:trace>
  <inkml:trace contextRef="#ctx0" brushRef="#br0" timeOffset="62068.45">8764 10747 355 0,'0'0'170'0,"0"0"-79"16,0 0 7-16,0 0-17 16,0 0-29-16,0 0-4 15,0 0-3-15,6-25-1 16,-6 18-12-16,0 2 43 15,0 1 25-15,0-2-48 16,0 2 34-16,0 0-28 16,0 1-35-16,0 3 6 0,0 0-27 15,0-3 6 1,0 3 8-16,0 0-10 0,0 0 22 16,0 0 2-16,5 0-18 15,13-2 11-15,11 2-23 16,13 0 1-16,14-2 8 15,8 2-9-15,11 0 0 16,5 0-1-16,2 0 2 16,5 0 4-16,0 0-5 15,2 0 0-15,-2 0 5 16,3 0-5-16,-3 2 0 16,-1 0-7-16,1-2 14 15,-2 0-3-15,-1 3-4 16,-1-3-2-16,-1 0 2 15,1 0 0-15,0 3 0 0,-3-3-9 16,6 0 18-16,4 0-8 16,-1 0-1-16,4 0 0 15,-1 0-7-15,0 0 7 16,-1 2 0-16,-2 0 0 16,0-2 1-16,-2 0-1 15,-2 2-6-15,-4-2 3 16,0 0-12-16,-2 0 15 15,-6 0 0-15,-2 0-1 16,-1 0 2-16,-2 0 2 16,4 0-3-16,0-2 0 15,-1 0-1-15,3-3 1 16,-1 2-3-16,4-1-4 0,4-1 9 16,-1 4-2-16,2-1 0 15,-1 0-5-15,2-1-3 16,-4 3 8-16,2 0 0 15,2 0-1-15,-3 0 2 16,2 0 0-16,1 0-1 16,2 0 0-16,0 0 0 15,-3 0 0-15,2 0-2 16,-3 0 1-16,-5 0 2 16,2 0 4-16,-1 0-5 15,-1 0 0-15,2 0-1 16,0 0 1-16,1 0 0 15,-3 0-7-15,1 0 10 16,-1 0-3-16,-5 0 0 16,1 0 1-16,-1 0 5 15,-3 0-6-15,2 0 0 0,1 0-8 16,0 0 8-16,1-1-10 16,-3-1 4-16,-3-2 4 15,1-1 1-15,1 3 1 16,-2-1 0-16,-1-1 6 15,2 1-6-15,-3 0 0 16,0 1 0-16,-1-2 6 16,1 1-3-16,0 1-3 15,-1-1 0-15,-1 1-1 16,2-2 8-16,-2 0-7 16,3 1 3-16,0-1 3 0,-1 3 18 15,1-1-24 1,3 0 0-16,0 0 11 0,-1-1-11 15,0 1 0-15,-4 0-1 16,2 1 4-16,-3-1 0 16,2 0-3-16,1 2 0 15,1-2-2-15,1 2 2 16,0-3 0-16,-1 3 0 16,0-2 2-16,-1 2-15 15,-1 0 13-15,-1-2-16 16,-3 1 7-16,0-3 18 15,-2 1-9-15,-2-1 0 16,-2 2 1-16,-2 1 18 16,2 1-19-16,0 0 0 0,2 0 6 15,2 0-6-15,0 0-2 16,2 0 1-16,-4-3 2 16,3 2 9-16,-5-2-10 15,0 3 1-15,-3-1 19 16,0 1-20-16,0 0 0 15,-1 0 5-15,-4 0-3 16,1 0 6-16,-3 0-8 16,-2 0 0-16,1 0-6 15,-2 0 6-15,-1 0 0 16,-2 0-7-16,-5-3 17 16,-4 3-7-16,-4 0-3 0,-8-2-1 15,-5 2 0 1,-5-2 1-16,-1 2 0 0,-6 0 8 15,0 0-7-15,0 0 14 16,0 0-15-16,0 0 1 16,0 0 40-16,0 0-28 15,0 0 8-15,0 0 4 16,0 0-25-16,0 0 19 16,0 0-19-16,0 0 1 15,0 0-20-15,0-7-16 16,0 0-125-16,-11-5-697 0</inkml:trace>
  <inkml:trace contextRef="#ctx0" brushRef="#br0" timeOffset="64249.3">19087 10565 665 0,'0'0'137'0,"0"0"-108"15,0 0-10-15,0 0 60 16,147 3-14-16,-95-2-3 16,2-1 15-16,8 2-25 15,5 0 32-15,8 3-32 16,8-1-16-16,4 1-1 16,2 2-34-16,3-2 0 15,-5 0 6-15,0 1-1 16,-7-2 9-16,2 0-15 15,-5 2 0-15,0-4 16 16,1 0-15-16,-2-1 15 16,2 1 0-16,-1 0-15 0,0 3 16 15,-2-3-17 1,-3 0 0-16,-3-2 17 0,0 1-2 16,-3-1 1-16,2 0 4 15,1 0-18-15,0 0 15 16,-1 0-17-16,0 0 0 15,-3 0-2-15,-3 2 2 16,-4-2 0-16,-1 3 8 16,-1-1-6-16,0-2 4 15,0 2-6-15,0-2 0 16,2 0-1-16,-2 0 1 16,2 0 0-16,-1 0-1 0,3 0 2 15,0 0 4-15,0 0-5 16,-2 0-1-16,3-2 0 15,-3 0 1-15,4-1 0 16,0 1-2-16,6 1 10 16,-1-1-10-16,-3 0 2 15,-1-3 0-15,-1 1 4 16,-4 3-3-16,-4-1 0 16,-4 0 25-16,-5 2-13 15,-9-2 12-15,-7-1-9 16,-6 2-7-16,-11 1 49 15,-3-3-7-15,-1 3-23 16,-6 0-5-16,0 0-23 16,-2 0 11-16,0 0-11 15,0 0-44-15,-16 0-39 0,-11 0-137 16,-9-4-262-16</inkml:trace>
  <inkml:trace contextRef="#ctx0" brushRef="#br0" timeOffset="66766.53">1439 11520 149 0,'0'0'505'0,"0"0"-401"15,0 0-56-15,0 0 72 16,0 0 53-16,0 0-99 16,-23-3-28-16,22 3-45 15,1 0 0-15,0 0 5 16,-3 0-6-16,-1 0 0 15,2 0 0-15,-2 0 6 16,-4 0 21-16,4 1-15 16,0 3-12-16,-3-3 23 15,3 5-20-15,-3-5-3 16,4 1 0-16,1-2 9 16,2 0 1-16,0 2 3 0,0-2-6 15,0 0-7-15,2 2-22 16,14 0 22-16,9 3 35 15,10-2-25-15,10 3 23 16,5 0-31-16,7 0 8 16,3-1 3-16,0 2-12 15,4-1-1-15,4-2 6 16,1 0-3-16,5-4 13 16,1 0-16-16,3 0 0 15,3 0-7-15,-1 0 8 16,0 0-1-16,3 0 0 15,-1 0 1-15,5 0 9 0,4 0-10 16,3-1 0-16,5-6 5 16,1 0-5-16,2-4-1 15,1 2 1-15,-1 0 0 16,-2-1 7-16,1 3-7 16,-5-2-5-16,-5 0-4 15,-2 2 9-15,-6 0-1 16,-2 2 1-16,-2 1 0 15,-3 1 3-15,0-2-3 16,-1-1 0-16,-1 3 1 16,-3-3-1-16,-2 3 0 15,1 1-1-15,-5 0 2 16,-3 2 5-16,0 0-6 0,-4 0-8 16,2 0 8-16,-1 0 0 15,1 0-1-15,0 0 1 16,4 0 0-16,3 0 1 15,1 0-1-15,2 2 0 16,-3-2-1-16,0 2 1 16,0-2-1-16,-3 2 1 15,2-2-11-15,-1 0 11 16,-1 1-8-16,-2-1-8 16,-2 3 8-16,-5 0 1 15,3 0-2-15,-4 1 8 16,2 0-3-16,2-1-2 15,-2 0 6-15,-2-1-2 16,-3 0 1-16,2 0 1 16,-6 1 0-16,2-3-1 0,-2 3 2 15,-3-1-1 1,-3 0 0-16,5-2 1 0,-6 2-1 16,1 0 0-16,-1 1 0 15,-1 0 3-15,2 1-2 16,1-2 6-16,-2 1-7 15,3 0 0-15,-1 0 1 16,3-3-1-16,-3 1 0 16,2 1 11-16,-1 0-10 15,-1 0 8-15,1 2-9 16,1-1 1-16,1 0 16 16,-1-1-2-16,6 0-7 0,0 0 16 15,2 1-24 1,2 2 12-16,1-1-12 0,2 1 1 15,-1 4 6-15,-1-3-7 16,2 2 0-16,-1-2 21 16,2-3-15-16,2 2 2 15,3-3 3-15,-1 0-10 16,0-2 28-16,1 0-21 16,1 0 9-16,-1 0 25 15,-3 0-30-15,0 0 4 16,-5 0-2-16,-2 0-13 15,-9 0 30-15,-5 0-18 16,-4 0-13-16,-7 0 28 0,-6 0-28 16,-6 0 1-16,-9 0-1 15,-5 0 10-15,-4-2-20 16,-21 2-109-16,-10-7-246 0</inkml:trace>
  <inkml:trace contextRef="#ctx0" brushRef="#br0" timeOffset="68582.03">8864 11624 560 0,'0'0'319'16,"0"0"-186"-16,0 0-103 15,0 0-7-15,0 0 45 16,0 0-21-16,0 0-17 0,14-2-4 16,1-2 9-16,10 1 34 15,6 2-31-15,12 0 10 16,7-2 12-16,15 1-46 16,13 2 1-16,9 0-4 15,7 0-1-15,6-2 5 16,2 2-15-16,4-2 0 15,-1-1 4-15,-3 3-4 16,2-5 0-16,1 1 0 16,2 2 9-16,-3 1-12 15,4 1 3-15,-1 0 0 16,16 0 6-16,20-3-6 0,15 1-2 16,-11 0-4-16,-31-2 12 15,-35 2-2-15,-13 1-4 16,10-2 0-16,11-1 2 15,16 2-2-15,0-2-1 16,-1 2 1-16,4 0 0 16,-6-1-1-16,-1 0 1 15,-5-1 0-15,-3-1-7 16,-1 2 7-16,-5-3 0 16,-3 1-2-16,-2-2 11 15,0-1-3-15,-2 2-6 16,4-2 0-16,0 2 18 15,0 2-18-15,2-1 0 16,-2 2 2-16,-1-1 6 0,2 0-6 16,-4 1-2-16,-4-3 0 15,-1 3-1-15,-6-1 1 16,0 0 0-16,-5 0 0 16,-3 2 6-16,0 0 2 15,-1 0-8-15,-1 2 1 16,0-2 10-16,-2-1-11 15,0 1-1-15,2 1 1 16,-2-1 0-16,1 2 9 16,3 0-9-16,0 0 0 15,0 0-1-15,1 0 1 16,-1 0-6-16,0 0 0 16,1 0 4-16,-3 0 1 0,0 0 1 15,-2 0-9-15,-2 0-4 16,-3 0 13-16,0 0-2 15,-6 0 2-15,3 0-6 16,-1 0 6-16,-4 0 0 16,-3 0 0-16,-1 0-1 15,-4 0 1-15,-3 0-1 16,-3 0 1-16,0 0 0 16,-2 0 4-16,2 0-4 15,0 0 0-15,3 0 1 16,-1 0-1-16,0 0 0 15,1 0-6-15,0 2 8 0,-3-1-2 16,0 1 0-16,1 1 0 16,-3-1 3-1,-6-2-3-15,2 2 0 0,-5-2 0 16,-2 0 1-16,-4 0-1 16,-6 0 0-16,-1 0 1 15,-2 0 14-15,-5 0-15 16,0 0 10-16,0 0 19 15,0 0-29-15,0 0-21 16,-10-10-110-16,-8-7-791 0</inkml:trace>
  <inkml:trace contextRef="#ctx0" brushRef="#br0" timeOffset="70613.48">16223 11555 370 0,'0'0'105'15,"0"0"-64"-15,0 0-31 16,0 0 107-16,0 0-32 16,0 0 7-16,0 0-44 15,54-25 31-15,-52 24 24 0,-2 1-21 16,2-3-50-16,-2 3 20 16,2-3-10-16,-1 3 2 15,5 0 18-15,2 0-42 16,6 0-9-16,9 0-10 15,10 0 9-15,13 0 12 16,15 0-16-16,13 6-5 16,8 1 27-16,11 0-28 15,4 5 0-15,3-1 0 16,-2-1 13-16,2 0-13 16,1 0 0-16,-1-2 0 15,2 1-4-15,14-7 4 16,23 4 0-16,21-3-1 0,3-1 2 15,-3-2 2-15,-19 0-3 16,-17 0 0-16,2 0 5 16,-9 0-4-16,1 0-1 15,0 0 14-15,-2 0-13 16,3 0 4-16,-19 0-5 16,-15 0 0-16,-19 0 1 15,0 0-1-15,13 0 0 16,11 0 0-16,10 0 7 15,-1 2-1-15,-4 0-6 16,-6 1 0-16,1-1-8 16,-9-1 8-16,0-1 0 15,-1 0 0-15,-2 0 2 16,3 0 6-16,-2 0-8 0,4 0 0 16,-2 0-3-16,-2 0 3 15,0 0 0-15,-4 0 0 16,-1 0 7-16,-1 0-8 15,1 0 1-15,-3-1-5 16,4 1-4-16,-4-2 5 16,-3-3 2-16,3 3 2 15,-3-2 0-15,-1 0 6 16,-1 1-6-16,-4 3 1 16,3 0 28-16,-2 0-27 15,0 0-1-15,4 0 13 0,-3 0-13 16,3 0 14-1,0 0-15-15,-1 0 0 0,-1 0 2 16,-2 0-2 0,-4 0 0-16,-1 0 10 0,-4 0 0 15,-1 0 17-15,-1 0-15 16,-4-1 7-16,3 0 17 16,2 1-30-16,0-3-6 15,0 3 9-15,3 0-9 16,2 0 2-16,0 0-2 15,0 0 1-15,1 0 7 16,-6 0-8-16,6 0 0 16,-3 0-2-16,-2 0 3 15,2 0-1-15,-5 0 0 16,0 0 1-16,-1 0 3 0,-6 0-4 16,-2 0 0-16,-4 0 1 15,0-6 6-15,-3 0 34 16,4-3-6-16,-1 0-29 15,6 1 22-15,3 0-28 16,2 2-2-16,0 3-8 16,0-2 9-16,-4 3 0 15,-5 0 0-15,-2 2 1 16,-9 0 8-16,-6 0-8 16,-2 0 0-16,-5 0 21 0,-3 0-21 15,1 0 13 1,1 0-13-16,6 0-22 0,2 0 9 15,5 9-91 1,16 2-31-16,-6-2-61 16,-7-4-111-16</inkml:trace>
  <inkml:trace contextRef="#ctx0" brushRef="#br0" timeOffset="72250.12">1341 12455 590 0,'0'0'326'0,"0"0"-268"16,0 0-44-16,0 0 5 15,0 0 84-15,0 0-64 16,0-12 1-16,3 12 17 15,-3 0-34-15,0 0 16 16,0 0 9-16,0 0-10 16,0 0 7-16,0 0 3 15,0 0-24-15,4 0 10 16,5 0-34-16,2 0 0 16,4 0 7-16,8 1-5 15,7 5 11-15,9-1-13 16,2 0 1-16,11-1 8 0,6 0-9 15,5 0 0-15,3-1 8 16,9 1-7-16,2-4 17 16,4 0-18-16,0 0 1 15,2 0 6-15,0 0-7 16,-3 0 1-16,-2 0-1 16,-1 0 0-16,0 0 8 15,-1-3-8-15,1-2 0 16,2-2-2-16,-1 0 2 15,0-2 0-15,-2 2-1 16,-3 0 2-16,-2-1-2 16,1 3 1-16,-6-2 0 15,-3 2-1-15,-5-2 1 0,-6 3 0 16,-8 1 3 0,-10 0-2-16,-4 3-1 0,-7 0 0 15,-10 0 1-15,-3 0 1 16,-6 0-2-16,-4 0 0 15,0 0 42-15,0 0 2 16,0 0 2-16,0 0-37 16,0 0 1-16,0 0-20 15,0-6-12-15,0 0-147 16,0-3-461-16</inkml:trace>
  <inkml:trace contextRef="#ctx0" brushRef="#br0" timeOffset="-175103.39">819 8323 162 0,'0'0'350'0,"0"0"-200"16,0 0-90-16,0 0 101 15,0 0 3-15,0 0-66 16,-17 9-69-16,17-9-28 16,0 0 33-16,0 0-33 15,0 0 0-15,0 0-1 16,0 0 10-16,0 0 6 16,0 0 26-16,0 0 14 15,0 0 30-15,0 0-41 16,0 0-16-16,0 0-19 15,0 0-4-15,0 0 8 0,0 0-13 16,0 0 11-16,0 0 50 16,0 0 16-16,0 0 28 15,0 0 7-15,0 0-46 16,0 0 9-16,0 0-36 16,0 0-33-16,0 0 23 15,0 0-30-15,4 0-11 16,9 1 10-16,7 6 1 15,5 0-3-15,4 2 3 0,4 3 0 16,3-2 0 0,-1 2 0-16,2-2 0 0,-9-3-2 15,-3 2 9 1,-9-3-4-16,-8-2-3 0,-3 0 0 16,-5-4 0-16,0 0 1 15,0 0 5-15,-5 0 28 16,-15 0-10-16,-9-6-2 15,-9-11-22-15,-4-4 1 16,-1-7 36-16,1-7-14 16,7-5-6-16,10-3 11 15,17-12-15-15,10-23-13 0,75-36-50 16,73-46-62 0,-5 23-26-16,-4 8-425 0</inkml:trace>
  <inkml:trace contextRef="#ctx0" brushRef="#br0" timeOffset="-172236.75">1014 3154 1149 0,'0'0'336'15,"0"0"-260"-15,0 0-75 16,0 0 10-16,0 0 14 15,0 0 71-15,40-41-45 0,-29 38-20 16,-2-1 52 0,-1 2-20-16,1-1-10 0,5 3-1 15,3 0-51-15,6 0 24 16,6 12-14-16,8 5-11 16,9 7 28-16,5 6-28 15,4 0 2-15,1 4 1 16,-5-4 8-16,-6-3-1 15,-12-8-10-15,-8-2 0 16,-9-8-1-16,-12-4 1 16,-4-5 0-16,0 0 28 15,-23-5 24-15,-16-19-12 16,-17-8-40-16,-9-10 1 16,-10-5 30-16,3-6 3 15,-1 1-19-15,1-2 19 0,8 0-33 16,12 1 55-1,12-1-26-15,15 0-16 0,25-4 29 16,10-6-43-16,65-24-1 16,72-29-32-16,65-36-74 15,-18 24-39-15,-29 14-246 0</inkml:trace>
  <inkml:trace contextRef="#ctx0" brushRef="#br0" timeOffset="-167881.99">23797 2823 217 0,'0'0'269'15,"0"0"-113"-15,0 0 38 16,0 0 4-16,0 0-31 15,0 0-84-15,0 0-58 16,0-4 18-16,6 0 5 16,-5-1-3-16,2 2-10 15,-3-1-16-15,2 2 43 16,-2 0-30-16,0-1 13 16,0 3 2-16,0 0-40 15,0 0 22-15,0 0-23 16,0-3-4-16,0 1 18 15,0 0-19-15,0 0-1 16,2-1 23-16,-2 3-6 16,0 0 44-16,0 0-50 0,0 0-10 15,0 0 13-15,0 0-14 16,0 0-31-16,0 15-8 16,0 19 13-16,-2 18 26 15,-16 37 0-15,-5 35 0 16,-3 32 19-16,4 8-19 15,3-9 0-15,11-20 14 16,4-19-13-16,4-5 10 16,0-12-11-16,0-19-3 15,0-17 3-15,0-2 0 0,0 26 1 16,0 34 31 0,4 34-16-16,4 7 9 0,4-33-25 15,-2-33 7-15,-2-38-10 16,-2-9 3-16,-1 9 0 15,-4 2-1-15,-1 9 8 16,0-9-6-16,0-2-1 16,0 0 0-16,-8 0 6 15,-4 2-6-15,0 6 0 16,-2 1 3-16,-3 1-2 16,-1-3 2-16,2 0-3 15,3-6 0-15,2-9 6 16,1-9-6-16,6-6 0 15,2-3-10-15,0-4 20 0,2 2-11 16,0-2 1-16,0 0 0 16,0 0 5-16,0 1-5 15,0-3 1-15,0-2 27 16,0 1-27-16,0-3 13 16,0 0-14-16,2-1 7 15,2-3 7-15,0-4-14 16,2-7 0-16,-4 0 3 15,-1-3-2-15,-1-4 10 16,0 0-11-16,0 0-20 16,0-9 1-16,-11-10-211 0</inkml:trace>
  <inkml:trace contextRef="#ctx0" brushRef="#br0" timeOffset="-159215.15">13004 14141 16 0,'0'0'590'0,"0"0"-504"0,0 0-86 16,0 0 0-16,0 0 29 15,0 0 32-15,0 0-47 16,0 0-7-16,0 0-5 16,0 0-1-16,0 0 28 15,0 0 2-15,0 0 0 16,0 0 35-16,0 0-17 15,0 0 5-15,0 0 8 16,0 0-24-16,0 0-5 16,0 0-21-16,0 0-10 15,0 0 16-15,0 0-18 16,0 0 0-16,0 0 8 0,0 0-6 16,0 0 18-16,0 0-20 15,0 0 6-15,0 0 13 16,0 0-19-16,0 0 0 15,0 0 2-15,0 0-1 16,0 0-1-16,0 0 0 16,0 0 6-16,0 0 17 15,0 0-18-15,0 0-4 16,0 0 4-16,0 0-4 16,0 0 0-16,4 0-1 15,3 0 0-15,-1 0 10 16,4 0-10-16,3 0 0 15,5 0 22-15,1 0-8 0,8 0 12 16,5 0-23 0,1 0 6-16,4 0 6 0,-2 0-15 15,0 0 0-15,1 0 2 16,-3 0-1-16,-2 0-1 16,1 0 0-16,-1 0 1 15,2 0 0-15,4 0-1 16,2 0 0-16,1 0-1 15,5 0 1-15,-3 0-1 16,-2 0 1-16,1 0 0 16,-7 0-13-16,1 0 10 15,-2 0-17-15,-4 0 19 16,-2 0-19-16,-2 0 7 0,-4 0 7 16,2 0 6-1,-3 0 0-15,3 0 0 0,-4 0 0 16,4 0-4-16,-1 0 4 15,-1 0 0-15,5 0 0 16,-2 0 0-16,1 1 6 16,0 2-6-16,-1 1-3 15,-2-2-7-15,1 1 10 16,-1-3-15-16,-2 5 5 16,-2-3 10-16,2 2-1 15,0-1 1-15,0 0 0 16,3 3-7-16,-2-4 7 0,4-1 0 15,2 2-1 1,2-3 2-16,2 0 7 0,2 0-8 16,1 0 0-16,1 0-6 15,1 0 6-15,2 0 0 16,-2 0 0-16,-1 0 1 16,-2 0-1-16,4 0 0 15,-5 0 0-15,3 0 1 16,0-3-1-16,1 2 0 15,-2-1-1-15,6-2 2 16,-5 2-1-16,3-1 0 16,2 3 0-16,1 0-3 15,-2 0 3-15,1 0 0 16,3-2-1-16,-5 2 2 16,2-1 1-16,2 1-2 0,0-2 0 15,6 0 0-15,0 2 0 16,4-2 0-16,-1 2-2 15,2 0 4-15,3 0 4 16,0 0-6-16,0 0-1 16,2 0 0-16,-2-5 1 15,-1 5 0-15,0-5 0 16,1 3 1-16,-2 0 7 16,-2-1-8-16,-1 3 0 15,0 0-2-15,-1 0 2 16,-2 0 0-16,1 0-1 15,-3 0 2-15,2 0 3 16,-2 0-4-16,-2 0 0 16,3 0-1-16,-2 0 1 15,0-1 0-15,-1-3 7 0,1 1-7 16,-2 2 7-16,1 1-7 16,-2-2 0-16,1 2 4 15,-1 0-4-15,-1 0 0 16,0 0-1-16,4 0 2 15,0 0-1-15,-1 0 0 16,3 0 0-16,-3 0 4 16,1 0-4-16,-1 0-5 15,2 0 5-15,-2 0 0 16,3 0 1-16,-3 0-1 0,-1 0 1 16,-1 0 6-1,-2 0-7-15,-2 0 0 0,0 0 10 16,0 0-9-16,2 0 6 15,-1 0-7-15,4 0 6 16,2-2 0-16,-3-2-6 16,-2 1 0-16,3 0-1 15,-3-1 2-15,0-1-1 16,3 2 0-16,-4 1 1 16,1-2 3-16,3 4-4 15,1-5 0-15,4 5 2 16,-2-3-2-16,5 1-6 15,1 0 6-15,2-3 0 16,-1 1 7-16,0 3-7 16,2-3 0-16,0 2-3 0,-2 0 3 15,-1 2 0-15,1-2-1 16,-1-1 2-16,0 1 4 16,2 0-5-16,2 1 0 15,2 1 18-15,-1-6-17 16,2 1 8-16,-1 2 14 15,-5-1-21-15,1-1 33 16,-1 4-35-16,-4 1 1 16,0 0 6-16,-2 0-7 15,-2 0 0-15,0 0 0 16,-1 0 1-16,1 0 5 16,-1 0-6-16,3 0 0 15,2 0-5-15,0 0 5 0,0 0 0 16,2 0 0-1,-1 0 6-15,-2 0-6 0,-3 0 0 16,-4 0 0-16,-1 0 2 16,2 0-2-16,-7 0 0 15,-2 0-6-15,1 0 18 16,-3 0-14-16,-2 0 2 16,0 0 0-16,-1 0-4 15,2 0 4-15,-3 0 0 16,2 0-1-16,-4 1 2 15,-2-1 3-15,0 5-4 16,0-5 0-16,-3 0-1 16,1 0 1-16,2 0 0 0,2 0 0 15,2 0 1 1,-3 0-2-16,-3 0 1 0,0 0 0 16,-6 0 3-16,-1 0-3 15,-7 0-5-15,-4 0 5 16,0 0 0-16,-3 0 8 15,0 0-7-15,0 0-1 16,0 0 31-16,0 0-31 16,0 0 0-16,0 0 4 15,0 0-4-15,0 0-8 16,0 0-16-16,0 0-21 16,0 0-9-16,-4-5-130 15,-11-4-962-15</inkml:trace>
  <inkml:trace contextRef="#ctx0" brushRef="#br0" timeOffset="-156214.45">21209 14101 734 0,'0'0'195'16,"0"0"-167"-16,0 0 7 15,0 0 23-15,0 0-12 16,0 0-7-16,0 0-23 15,4 0 19-15,-1 0 13 16,-3 0 15-16,0 0 14 16,0 0-45-16,0 0-22 15,0 0 32-15,2 0-34 16,-2 0-7-16,0 0 12 16,3 0-12-16,-1 0 14 15,3 0-8-15,3 0-5 16,8 0 40-16,4 0-22 0,9 0-5 15,3 0-5-15,9 0-9 16,4 0 9-16,7 4-10 16,6 1 0-16,0 4 5 15,4-3-5-15,3-2 0 16,-1 1-1-16,1 2 2 16,-3-6 8-16,-2 4-9 15,-2-1 0-15,-6-1-2 16,-4 2 2-16,-4 1-1 15,1-3 1-15,1 6 0 16,-2-7 9-16,1 2-9 16,1 0-1-16,1 0 0 15,0-2 1-15,2-2 0 0,-3 0 0 16,4 2 2 0,-3-2 2-16,1 0-4 0,0 0 9 15,-2 5-5-15,-1-5-4 16,-1 3 0-16,1-1-1 15,-3 0 2-15,-2 0-1 16,3 1 0-16,-3-3 10 16,0 5-13-16,0-5 3 15,0 0 0-15,0 0 6 16,1 0-6-16,-3 0 11 16,-5 2-11-16,-3-2 2 15,-4 0 17-15,-9 0-17 16,-3 0 17-16,-8 0 26 15,-1 0-16-15,-3 0 11 16,-2 0-7-16,2 0-21 0,-2 0 36 16,0 0-34-16,0 0-14 15,0 0 20-15,0 0-20 16,0 0 0-16,0 0-28 16,-15 0-117-16,-14 0-73 15,-13 0-357-15</inkml:trace>
  <inkml:trace contextRef="#ctx0" brushRef="#br0" timeOffset="-153464.12">18764 13191 466 0,'0'0'186'16,"0"0"-121"-16,0 0 4 15,0 0 97-15,0 0-31 16,0 0-41-16,0 0-19 16,-11 0-39-16,11 0 6 15,0 0-3-15,0 0-27 16,0 0 26-16,0 0-9 0,0 0 3 16,0 0 26-16,0 0-42 15,0 0-5-15,0 0-11 16,4 0 8-16,17 0 3 15,8 0-11-15,4 0 1 16,10 0 0-16,3 0-1 16,8 0 0-16,2 0 0 15,6 0 1-15,0 2 4 16,3 1-5-16,-3 1 0 16,1 1-11-16,-3-2 7 15,-2 1-13-15,-2-2 15 16,-3 2-24-16,0 0 24 15,-1-1-17-15,1-2 2 0,0 2 8 16,1-2 6 0,2-1 2-16,1 0 1 0,0 0 0 15,1 0 2-15,-2 0-2 16,-1 0-19-16,-1 0 17 16,-2 0-17-16,1 0 5 15,-3 0 13-15,2 0-16 16,-3 0 17-16,-3 0-10 15,2-1 7-15,-2-2 2 16,-1 2 1-16,-1-2 0 16,2 2 0-16,-2 1 1 15,-1 0 2-15,-4 0-3 0,-2 0-2 16,2 0 2 0,2 0 0-16,-2 0 2 0,2 0 15 15,5 0-16-15,-4 0 8 16,-1 0-9-16,1 0 0 15,-4 0 3-15,-1 0-3 16,-1 0 0-16,0 1-3 16,-4 2 9-16,-1-2-3 15,0 2-3-15,-2-2 0 16,0 1 3-16,0 0-3 16,0 1 0-16,2-3 0 15,3 2 1-15,1-2-1 16,0 1 0-16,3-1 0 15,3 2 9-15,-1-2-9 16,2 0 2-16,1 0 13 0,3 0-14 16,-1 0 8-16,1 2-9 15,-1 3 1-15,0-3 7 16,0 0-8-16,-1-2 0 16,-1 0-1-16,-1 0 2 15,0 0 9-15,1 0-10 16,-4 0 1-16,4 0 9 15,-1 0-10-15,-3 1 0 16,2-1 2-16,-1 2-2 16,-4-2 0-16,-2 0 0 15,-4 0 10-15,0 0 30 16,-9 0-19-16,1 0-5 16,-7 0 27-16,1 0-33 0,1 0 4 15,6 0-14 1,4 0 9-16,3-2 0 0,6 1-9 15,2-1 0-15,-3 0-4 16,-4 2 4-16,-6 0 0 16,-9 0 0-16,-7 0 3 15,-2 0 26-15,-7 0 0 16,0 0-18-16,0 0-11 16,-16 0-19-16,-10 0-121 15,-12-5-152-15</inkml:trace>
  <inkml:trace contextRef="#ctx0" brushRef="#br0" timeOffset="-152510.93">20798 12154 907 0,'0'0'218'15,"0"0"-105"-15,0 0-88 16,0 0 25-16,0 0 97 16,0 0-64-16,0 0-32 15,-4-25-15-15,4 25-11 16,0 0 23-16,0 0-48 15,0 11-18-15,0 11 18 16,0 10 1-16,0 9 21 16,4 8-19-16,-4 4 3 15,2 5 23-15,-2-3-20 16,2 3-3-16,0-4 10 16,0-3-15-16,0-3 11 0,1-6-12 15,-3-4 7-15,2-2 10 16,-2-4-16-16,2 1 0 15,-2-6 16-15,0 1-17 16,0 0 0-16,0-3 0 16,0-4 1-16,0-2 7 15,-2-3-8-15,-3-2 0 16,3-5 0-16,0 2 1 16,-2-3-1-16,2-1 0 15,-2 2 1-15,1-1 8 16,3 0-9-16,-1-1 0 15,1-4-3-15,-2-1 4 16,2-2-1-16,0 0 0 16,0 0 7-16,0 0 14 15,0 0-15-15,0 0-5 0,0 0-1 16,0-3-34-16,0-4-65 16,0 0-9-16,-2 4 7 15,-3-1 18-15,3 4-18 16,-2 0 69-16,1 0 32 15,2 0 0-15,1 0 10 16,0 0-10-16,0 0 10 16,0 0-20-16,-2-2-20 15,-4-4-120-15,0-4-521 0</inkml:trace>
  <inkml:trace contextRef="#ctx0" brushRef="#br0" timeOffset="-151901.18">21047 12823 788 0,'0'0'293'15,"0"0"-223"-15,0 0-53 16,0 0 54-16,0 0 84 16,0 0-62-16,0 0-57 15,-6 9 5-15,0-2-40 0,0 4 12 16,-5 4 32-16,-5 6-14 16,-1 2 36-16,-4 4-13 15,1-1-34-15,3 0 32 16,1-2-41-16,5 0-10 15,2-5 15-15,2 1-16 16,5-3 7-16,-1-1-7 16,1-3 0-16,0-1 2 15,-1-5-2-15,2 3 0 16,-1-4 0-16,-1 0 1 16,-1 0-2-16,0-3 1 15,-4-2-6-15,-2-1 5 0,-7 0 1 16,-6 0 0-1,-5-1 8-15,-4-11-7 0,-7-2 10 16,-1-3-11-16,-4-3 0 16,-3 1 3-16,0-2-3 15,4 1 0-15,6 1 22 16,8-1 35-16,8 7 20 16,8 1-7-16,7 4-23 15,6 3 31-15,0 2-37 16,0 3-24-16,0 0 3 15,0 0-20-15,0 0-14 16,0 0-29-16,-5-2-65 16,-10-2-74-16,-12-4-688 0</inkml:trace>
  <inkml:trace contextRef="#ctx0" brushRef="#br0" timeOffset="-139998.33">19697 12726 413 0,'0'0'121'0,"0"0"-92"16,0 0 44-16,0 0 67 16,0 0 12-16,0-31-12 15,0 25-38-15,0 0-55 16,0-2 53-16,0 1-61 16,0-2 5-16,0 1-3 15,0 4-8-15,0-2 13 16,0 4 4-16,0-3-31 0,0 4 39 15,0-1-7-15,0 0-9 16,0-2-8-16,0 0-24 16,0-2 15-16,0 0-11 15,0-2-13-15,0-2 33 16,3 0-34-16,0 0 8 16,-1 0 49-16,-2 4-16 15,2 1 26-15,-2 2-10 16,3 3-42-16,-3 0 17 15,0 0-32-15,2 0-28 16,0 3 20-16,0 16-3 16,2 5 11-16,1 4 0 0,1 2 1 15,1 2 10 1,-2-3-11-16,1-3 0 0,-3-5 0 16,-1-3 0-16,0-2 0 15,-2-4 0-15,0-1-27 16,0-2 25-16,0 3-27 15,0-2-49-15,0 1 23 16,-4 0-77-16,-10 3-2 16,3-1-89-16,0-9-136 0</inkml:trace>
  <inkml:trace contextRef="#ctx0" brushRef="#br0" timeOffset="-139004.02">19946 12432 1003 0,'0'0'152'16,"0"0"-149"-16,0 0-3 16,0 0 49-16,0 0 38 15,0 0 0-15,0 0-58 0,-27-46 19 16,23 43 4-16,-4-2 8 16,2 3-9-16,0-2-44 15,-3 3 6-15,-3-4-8 16,1 3-4-16,-3 1 37 15,-1 1-31-15,-3 0-1 16,0 0 20-16,-4 0-13 16,0 0 0-16,-5 0-13 15,3 8 0-15,-3-1 2 16,0 1-2-16,3 4 0 16,1-1 0-16,1 2 0 15,2-1 11-15,0 2-11 16,5 0 10-16,-1 0-1 15,3 2-9-15,-1 3 0 16,1 0 2-16,-1 3-1 0,1 1 5 16,-1 1-6-16,2-2 0 15,2-1 5-15,0 0-5 16,4 1 0-16,2-2-1 16,0-2 8-16,-2 2-7 15,5 0 0-15,1 1 2 16,0-1 11-16,0-1-13 15,0 1 0-15,0 2 15 16,9 3-15-16,3-3 0 16,5 0-1-16,-2-2 10 15,5 0 1-15,1-2-10 16,3-2 0-16,-1 0 21 16,5-4-20-16,1 0 16 15,2-5 11-15,5 2-27 16,2-3 36-16,1-1-37 0,1-2 6 15,1-3 3-15,2 0-9 16,-3 0 0-16,-2 0 0 16,1 0 8-16,-2 0 1 15,-4-12-9-15,0 1 0 16,-4-6-5-16,0-4 5 16,0-2 0-16,-2-5 0 15,-3-6 8-15,-3-5-1 16,-3-3-7-16,-2-4 0 15,-6 0 13-15,-1 1-1 0,-5-1 8 16,-4 5 7-16,0 3-14 16,0 4 41-16,-6 4-32 15,-7 2-10-15,-6-1 47 16,2 5-48-16,-3 1 5 16,-5 0 5-16,-3 1-15 15,0 4 20-15,-3 0-26 16,-2 4 2-16,-3 4-5 15,-6 2 3-15,-11 5-21 16,-59 3-77-16,10 0-172 16,-4 0-976-16</inkml:trace>
  <inkml:trace contextRef="#ctx0" brushRef="#br0" timeOffset="-126751.49">11374 17650 1031 0,'0'0'342'0,"0"0"-239"0,0 0-92 16,0 0-9-16,0 0 93 15,0 0-16-15,0-63-40 16,0 51 11-16,0 3-38 15,0 1-6-15,0-2 36 16,0 2-19-16,0-3 15 16,0 4-37-16,0-2 7 15,0 4 24-15,-4-4-19 16,-2 4-12-16,-6-3 8 16,3 3-8-16,-4 2-2 15,-1-2-15-15,-3 5 13 16,-3 0 2-16,-5 5 1 15,-2 11 0-15,3 2-7 0,0-1 15 16,3 8-5-16,3-4-3 16,5 2-5-16,4 3-2 15,3-5 7-15,3 4-1 16,3-4 1-16,0 2-1 16,0-5 1-16,5 4-1 15,8-7 1-15,7 0 0 16,2-4 0-16,3-4-12 15,2-7 0-15,-4 0-11 16,5 0 7-16,-3-14-2 16,-4-8 9-16,2-8-1 0,-3-2 10 15,-2-2 0 1,-2-8-3-16,-3 1 9 0,-4 2-2 16,-2 4 10-16,-3 8 16 15,-2 8 33-15,-2 6-33 16,0 4-10-16,0 5 17 15,0 4-24-15,0 0-3 16,0 0-10-16,0 0-11 16,0 14 10-16,0 9 1 15,0 2 0-15,-2 1 7 16,-1 6-7-16,2-6-6 16,1-1 5-16,0-4-10 15,0-2 4-15,1-6-24 16,11-8-44-16,2-5 20 15,0 0-1-15,6-2 4 0,4-21 24 16,-3-6-39-16,0-7 10 16,1-8-5-16,-5-2-10 15,-1-3 11-15,-3-1 28 16,-3 2 23-16,-1-2 9 16,-3 6-18-16,-4 0 18 15,-2 4 1-15,0 3 0 16,0 12 49-16,0 1 23 15,-6 7 15-15,2 7 28 16,-1 6 13-16,5 4-23 16,0 0-83-16,0 0-14 15,0 0-16-15,0 18 13 16,0 5-5-16,0 8 20 16,0 5 2-16,0 5 0 15,0-1-10-15,0 4-11 0,0-4 38 16,0 1-31-16,0-2-8 15,0 1 9-15,0-8-9 16,0 3 1-16,7-12-1 16,-1 0-29-16,7-5 21 15,3-6-22-15,5-4-18 16,1-6 20-16,8-2-20 16,5 0 21-16,-2-19 10 15,-2-2 1-15,-2-7 15 16,-7 5 1-16,-6 1 0 15,-5 5 42-15,-7 2 15 16,-2 7 16-16,1 4-17 16,-3 4-29-16,0 0 13 0,0 0-40 15,0 8-1-15,0 14 0 16,0 10 1-16,0 5 0 16,9 2-1-16,2-2 7 15,4 1-4-15,1-11-2 16,0 0 0-16,-3-13-9 15,-4-2 9-15,-2-10-3 16,-3-2 3-16,-2 0 0 16,3-14 41-16,-3-8-24 15,0-9-8-15,0-6 33 16,-2 1-8-16,0 2 5 16,0 2 7-16,-6 5-44 15,-3 9 32-15,0 4-34 16,-2 2-3-16,0 6-9 0,-7 6 4 15,-6 0-53-15,-4 0-38 16,-10 10-48-16,-22 9-97 16,10-3-97-16,2-11-436 0</inkml:trace>
  <inkml:trace contextRef="#ctx0" brushRef="#br0" timeOffset="-126464.48">11395 17249 1270 0,'0'0'309'16,"0"0"-224"-16,0 0-37 15,0 0 76-15,0 0-23 16,0 0-73-16,0 0-14 15,130-18 16-15,-71 10-17 16,1 2 3-16,-2-2-16 16,-2 4 6-16,-10-4-18 15,-5 6 2-15,-7-2-55 16,-8 4-77-16,-11 0-110 16,-8 0-244-16</inkml:trace>
  <inkml:trace contextRef="#ctx0" brushRef="#br0" timeOffset="-124903.66">12333 17508 1121 0,'0'0'337'0,"0"0"-232"16,0 0-45-16,0 0 87 16,0 0-46-16,0 0-56 15,0 0-45-15,-16-9-13 16,17 27 12-16,5 5 1 15,-3-2 0-15,-3 2-2 16,2-1 8-16,-2 0-4 16,0 2-2-16,0 1 0 15,0-2 6-15,0-5-6 16,0 0 0-16,2-5-1 16,-2-8 2-16,0-1-1 15,2 0 0-15,-2-4-6 0,0 0 6 16,5-8 1-16,1-14-1 15,5-14-24-15,7-4-32 16,0-6 17-16,2-3-40 16,-2 10 23-16,-3 11 56 15,-5 7 1-15,-6 7 24 16,-3 10 62-16,2 4-43 16,-3 0-44-16,5 12-3 15,-1 11 3-15,6 9 15 16,0 4-14-16,3-2-1 15,2-7 16-15,-1-4-16 16,0-9-1-16,-3-2 1 16,-4-10 0-16,0-2 32 15,-3 0 28-15,-2 0 10 16,3 0-11-16,-1-10-49 0,0 2 5 16,1-2-11-16,-1 6 9 15,1-1-11-15,0 0-2 16,-3 5 0-16,-2 0-2 15,0 0 2-15,2 0 0 16,-2 0 0-16,0 0 1 16,0 0 10-16,0 0-11 15,0 0 0-15,0 0 2 16,0 0-2-16,0 0 0 16,0 0-1-16,0 0 2 15,0 0-3-15,0 0 2 16,0 0 0-16,0 0 5 0,0 0-5 15,0 0 0-15,0 0-1 16,0 0 2-16,0 0 11 16,0 0-12-16,0 0 0 15,0 0 15-15,0 0-14 16,0 0 0-16,0 0 8 16,0 0-8-16,0 0 7 15,0 0-8-15,0 0 0 16,0 0 5-16,0 0-5 15,0 0 0-15,0 0 9 16,0 0-9-16,0 0 7 16,0 0-7-16,0 0 0 15,0 0 3-15,0 0-3 0,0 0-7 16,0 0 7 0,0 0 0-16,0 0 6 0,0 0-6 15,0 0 0-15,0 0 0 16,0 0 0-16,0 0-1 15,0 0-2-15,0 0 6 16,0 0-3-16,0 0 0 16,0 0 0-16,0 0 3 15,0 0-3-15,0 0 0 16,0 0-3-16,0 0 3 16,0 0 0-16,0 0 0 15,0 0 1-15,0 0-2 16,0 0 1-16,0 0 0 15,0 0-7-15,0 0 7 16,0 0-1-16,0 0 1 0,0 0 0 16,0 0 2-16,0 0-2 15,0 0 0-15,0 0-11 16,0 0 11-16,0 0 0 16,0 0-1-16,0-4-11 15,0-4 2-15,0-2-28 16,0 2 17-16,0-3 15 15,0-4-16-15,0 1 9 16,0 0 1-16,0-1-12 16,0-1 15-16,2-2-29 15,1 4-5-15,5 0 14 16,1 2-9-16,0-2 22 16,2 5 15-16,1 4 0 0,-2-2-5 15,4 2 6 1,-1 5 0-16,0 0-7 0,1 0 7 15,-1 0 0-15,1 0 8 16,-3 0-7-16,-1 5 15 16,0 7-5-16,-1-3-10 15,-3 9 35-15,2 1-26 16,-2 6 6-16,-1 1 11 16,1 3-17-16,3-3 5 15,-2 2-15-15,0-7 0 16,-3 2 11-16,2-5-11 15,-1-1-16-15,0-8-18 0,-1 2-78 16,11-11-66-16,-3 0-61 16,1 0-77-16</inkml:trace>
  <inkml:trace contextRef="#ctx0" brushRef="#br0" timeOffset="-124697.78">13091 17499 1066 0,'0'0'507'16,"0"0"-392"-16,0 0-72 15,0 0 82-15,0 0-31 16,0 0-32-16,0 0-45 16,20-21-8-16,-20 46 4 15,0 1-13-15,0 11 0 16,0-5 9-16,0 3-9 0,0-3 0 16,0-6-24-1,0-3-50-15,-5-11-89 0,-1-6-87 16,-3-6-339-16</inkml:trace>
  <inkml:trace contextRef="#ctx0" brushRef="#br0" timeOffset="-124554.2">13251 17205 1722 0,'0'0'133'15,"0"0"-133"-15,0 0-87 16,0 0 5-16,0 0-27 15,0 0-9-15,0 0-202 0</inkml:trace>
  <inkml:trace contextRef="#ctx0" brushRef="#br0" timeOffset="-124168.2">13684 17508 78 0,'0'0'972'15,"0"0"-881"-15,0 0-90 16,0 0-1-16,0 0 62 16,0 0 107-16,0 0-37 15,49-49-9-15,-63 45-18 16,-5 4-51-16,-7 0 16 16,-2 0-10-16,-3 4 4 0,-2 18-7 15,1 5-41-15,8 5 11 16,1 3-26-16,10 2-1 15,9-4 0-15,4-1 6 16,0 2-6-16,19-9 0 16,12 1 2-16,6-4 8 15,3-8-10-15,4-5-3 16,1-9-3-16,-1 0-1 16,-3-9 1-16,-4-13 6 15,-7 0 0-15,-9 0 15 16,-7 1-15-16,-5 1 0 15,-5 11-1-15,-4 4-39 16,-4 5-137-16,-14 0-479 0</inkml:trace>
  <inkml:trace contextRef="#ctx0" brushRef="#br0" timeOffset="-123385.22">14696 17570 418 0,'0'0'219'0,"0"0"-79"15,0 0-108-15,0 0 33 16,0 0 62-16,0 0-60 15,12-67-11-15,-2 58-43 16,0-7 3-16,-2 5 23 16,-4-2-38-16,-1 0 2 15,-3-1 6-15,0 7-9 16,0-4 23-16,-3-1-16 16,-5-2 18-16,-2 0 8 15,2 2-26-15,-1-2 37 16,2 0 7-16,3 1-1 15,-1-1 45-15,3 2-15 0,0 3-12 16,2 3 17-16,0-2-8 16,0 8 19-16,0 0-43 15,0 0-30-15,0 0 19 16,0 0-42-16,0 18 2 16,0 13 11-16,0 15 3 15,0 7 2-15,0 5-18 16,0-2 9-16,0 2-2 15,0-12-7-15,0-2-12 16,4-10-28-16,5-9-62 16,0-12-65-16,2-13-47 0,-4 0-93 15,0-19-628-15</inkml:trace>
  <inkml:trace contextRef="#ctx0" brushRef="#br0" timeOffset="-123123.1">14506 17186 1039 0,'0'0'367'0,"0"0"-247"16,0 0-91-16,0 0 38 0,0 0-14 15,0 0-8-15,0 0 40 16,154-21-47-16,-92 17-31 15,-2-3-7-15,-2 4-10 16,-8 3-104-16,-10 0-64 16,-16 0-101-16,-13 10-469 0</inkml:trace>
  <inkml:trace contextRef="#ctx0" brushRef="#br0" timeOffset="-122586.89">14416 17732 1119 0,'0'0'300'16,"0"0"-300"-16,0 0 0 15,0 0 51-15,0 0 58 0,0 0 22 16,0 0-63 0,140 26-18-16,-103-26-15 0,1 0-33 15,-2 0 14-15,0 0-16 16,-3-4-29-16,-2-1-6 15,0-12-19-15,1 3-16 16,-5-13-28-16,-3 4-4 16,-7-7 22-16,0 4 14 15,-9 1 66-15,-3 8 16 16,-5 5 69-16,0 2 39 16,0 10 1-16,0 0-72 15,0 0-50-15,0 10-3 16,0 12 0-16,2 8 42 15,0-2-28-15,3 8-13 16,2-10 13-16,-3 0-13 0,0-12 9 16,1-5-10-16,-1-4-2 15,0-5-10-15,2 0 24 16,-2-5-11-16,4-14 4 16,-2-7 4-16,4-1-10 15,-1 2 1-15,-2 11 0 16,-1 4 20-16,-4 1 17 15,-2 9 14-15,2 0-1 16,2 0-27-16,-2 0-23 16,4 11 0-16,5 9 2 15,1 0 18-15,1 1-20 16,3-1-16-16,-3-5-8 16,5-5-69-16,8-10-76 0,-1 0-99 15,-3-6-434-15</inkml:trace>
  <inkml:trace contextRef="#ctx0" brushRef="#br0" timeOffset="-122260.88">15353 17433 1285 0,'0'0'332'16,"0"0"-307"-16,0 0-12 16,0 0 21-16,0 0 55 15,0 0-39-15,-118 66-14 16,109-39-36-16,5-5 0 15,4-4-4-15,0 0 4 0,0-4 0 16,13-2 0-16,7-6-3 16,5 2 1-16,2-4 2 15,2 1 0-15,-2 0 9 16,-3-1-9-16,-4-1 0 16,-7 2-8-16,-2 1 16 15,-4-2 2-15,-5 4-9 16,-2 1-1-16,0 5 25 15,-4-1-16-15,-14 1-8 16,-4 4-1-16,-5-5-9 16,1-4-57-16,-12-9-58 15,9 0-142-15,3-18-263 0</inkml:trace>
  <inkml:trace contextRef="#ctx0" brushRef="#br0" timeOffset="-121433.54">15715 17089 963 0,'0'0'651'16,"0"0"-580"-16,0 0-45 16,-49 102-16-16,42-58 28 15,4 11 35-15,3 6-27 16,0 1 15-16,10-2-61 15,3-4 6-15,-2-10-4 16,-2-5-2-16,-4-7-21 16,-5-10-35-16,0-2-30 0,0-4-16 15,-14-6-19-15,-8-2 3 16,-2-6 44-16,-1-4 51 16,2 0 23-16,8-8 26 15,5-20 31-15,8-2 8 16,2-11-65-16,12 0 0 15,15-3 0-15,6 4 1 16,9 3 15-16,1 7-5 16,1 4-2-16,-2 8 27 15,-5 8 14-15,-6 6-25 16,-5 4 58-16,-6 0-42 16,-4 14 7-16,-3 9-14 15,-4 2-8-15,-2 3 8 0,-5-2-29 16,-2 4-3-16,0-1 23 15,0-7-25-15,3-4 0 16,-1-4 3-16,-2-7-3 16,2-7-6-16,0 0-18 15,5 0 4-15,7-9 8 16,3-14-43-16,3-3-24 16,5-4 10-16,-3 2 5 15,-4 6 28-15,-2 5 36 16,-7 7 10-16,-6 1 73 15,0 9 7-15,-3 0-43 16,0 0-32-16,2 4-15 16,2 14 12-16,1 1-9 15,2 3 4-15,4-1 9 0,0-2-16 16,1-6 1-16,-2-2 4 16,-1-8-5-16,3-3-10 15,-4 0 9-15,1-9-5 16,1-13-2-16,-4-5-24 15,-2 0-8-15,-1 4 40 16,-1 1 32-16,-2 10 63 16,0 11-11-16,0-4-62 15,0 5 4-15,2 0-26 16,0 18-8-16,4 4 7 16,2 6 1-16,1 3 0 0,-1 1-1 15,6-3-51 1,-1-4-26-16,14-9-92 0,-3-6-54 15,1-10-61-15</inkml:trace>
  <inkml:trace contextRef="#ctx0" brushRef="#br0" timeOffset="-120809.71">16565 17406 1091 0,'0'0'364'0,"0"0"-251"15,0 0-72-15,0 0 10 16,0 0 36-16,0 0-12 15,0 0 4-15,-63 39-60 16,52 2-10-16,5-1 8 16,4 0-16-16,2 0 10 15,0-8-11-15,10 0 1 0,7-11 4 16,8-8-5-16,5-13-9 16,9 0 9-16,6-22-14 15,1-18-14-15,3-15-50 16,-1-15-40-16,-6-6 26 15,-7-3-4-15,-8-2 19 16,-9 5 57-16,-9 18 20 16,-7 9 225-16,-2 21-54 15,0 10-77-15,0 11 27 16,0 7-56-16,0 0-54 16,0 7-11-16,0 20-7 15,-6 9 7-15,1 10 0 16,1 5 0-16,4 4 19 15,0-1-18-15,0-1-1 0,2-4 1 16,9-5-1-16,2-8 0 16,3-10 0-16,-2-7-16 15,7-9 15-15,-1-10-43 16,-1 0 2-16,2-18 34 16,-2-10-61-16,-6-3 3 15,-5 4 54-15,-2 5 12 16,-4 10 96-16,-2 7-6 15,0 5-46-15,0 0-19 16,2 0-25-16,0 8-7 16,0 14 7-16,7 6 9 0,2 2 12 15,7 3-21 1,5 1 1-16,-1-6 15 0,1-10-16 16,3-6-1-16,-4-12 1 15,-1 0-21-15,-4-9 9 16,-3-44-75-16,-6 4-209 15,-8-4-226-15</inkml:trace>
  <inkml:trace contextRef="#ctx0" brushRef="#br0" timeOffset="-120590.16">16392 17379 100 0,'0'0'1680'0,"0"0"-1517"16,0 0-163-16,186-50 0 16,-64 28 14-16,-1 0-14 15,-13 7-17-15,2 3-92 16,-43 3-223-16,-15 1-770 0</inkml:trace>
  <inkml:trace contextRef="#ctx0" brushRef="#br0" timeOffset="-120493.18">17201 17244 1698 0,'0'0'185'0,"0"0"-185"15,0 0-155-15,0 0 136 0,0 0-59 16,0 0-248-16</inkml:trace>
  <inkml:trace contextRef="#ctx0" brushRef="#br0" timeOffset="-119900.64">17656 17391 182 0,'0'0'1005'0,"0"0"-842"15,0 0-92-15,0 0 33 16,0 0-2-16,0 0-52 15,0 0-36-15,-125 82 27 16,115-47-31-16,-3 1 9 0,4 0-6 16,4-4-13-16,3-2 16 15,2-7-16-15,0-11-16 16,0 2 15-16,13-14-46 16,7 0-4-16,7-5 3 15,4-21-56-15,5-10-74 16,-1-4-8-16,0-8-101 15,-5 6 212-15,-6 2 75 16,-3 9 280-16,-8 9-6 16,-7 12-58-16,1 6-76 15,-4 4-88-15,1 0-52 16,2 19 18-16,1 7 13 16,2 6-5-16,0-1-9 0,0 3-8 15,2-2 3 1,3-9-12-16,-4-1 1 0,2-12 8 15,1-10-9-15,0 0 0 16,5-4 16-16,3-21-16 16,3-1 0-16,-2-6-22 15,-2 2-41-15,-2 9 63 16,-7 7 24-16,-4 9 11 16,-5 5-8-16,2 0-26 15,1 5 4-15,6 12 9 16,4 10 14-16,8-4 34 15,6 7-44-15,6-4-17 0,3-7-1 16,3-15-60-16,-13-4-183 16,-12-4-747-16</inkml:trace>
  <inkml:trace contextRef="#ctx0" brushRef="#br0" timeOffset="-118461.24">9470 17616 682 0,'0'0'267'0,"0"0"-200"16,0 0 5-16,0 0 60 15,0 0-25-15,0 0-23 0,-4 0-4 16,4 0-15-16,0 0 30 16,0 0-29-16,0 0-7 15,0 0-15-15,0 0-25 16,0 0 2-16,0 0-21 15,8 0 0-15,11 0 0 16,12 0 0-16,12 0 0 16,12 0 0-16,10 0 0 15,9 0 0-15,4 0-21 16,2-10-8-16,-2-2 20 16,-6 2-10-16,-4-2 13 15,-8 1 5-15,-8 8 2 16,-11-3-2-16,-4-2 1 0,-10 4-7 15,-10 0 6-15,-6-1 1 16,-6 5-1-16,-2 0 1 16,-3 0 0-16,0 0-1 15,0 0-14-15,1 0-65 16,2 0 13-16,1-2-92 16,-1-5-64-16,-3 2-670 0</inkml:trace>
  <inkml:trace contextRef="#ctx0" brushRef="#br0" timeOffset="-118087.22">10378 17299 1137 0,'0'0'387'0,"0"0"-301"15,0 0-86-15,0 0 0 16,0 0 12-16,0 0 24 16,0 0 25-16,120 80-4 15,-77-50-38-15,-3 2 18 16,-5 0-26-16,-6 3-10 16,-6-7 18-16,-12-3-19 15,-8 8 0-15,-3-3 18 16,-1 2 1-16,-16 3 32 15,-6 0-40-15,1-3-10 0,0-6 18 16,6-3-18-16,5-10-1 16,7-3 0-16,4-6-19 15,0 1-31-15,11-5-101 16,9 0-32-16,-1-15-527 0</inkml:trace>
  <inkml:trace contextRef="#ctx0" brushRef="#br0" timeOffset="-108196.02">18619 17241 358 0,'0'0'702'0,"0"0"-601"16,0 0-56-16,0 0 8 15,0 0 55-15,0 0 22 0,3-10-56 16,-3 10-17-16,0 0 4 16,0 0-23-16,0 0 6 15,0 0-31-15,0 0-7 16,0 0 25-16,0 0-18 15,0 0 3-15,0 0-1 16,0 0-14-16,0 0 15 16,0 0-16-16,0 0-3 15,4 0-6-15,7 0-33 16,5 0-31-16,2 0 53 16,-1 0-5-16,4 0 24 15,-7 0-14-15,1-4 15 16,-7 4-4-16,-3 0 10 15,1 0-3-15,-4 0-3 16,3 8 1-16,-5 6 3 0,0 0-4 16,0 4 0-1,0 3 0-15,-13 2 2 0,-5 3-2 16,-6 2 7-16,-2-1-6 16,-2 4 9-16,-1-4-10 15,2-1 0-15,0-3-8 16,2-7 15-16,4-1-7 15,3-7 19-15,5-2-10 16,5-3 4-16,3-3-12 16,5 5 8-16,0-5-16 15,0 0 7-15,0 0-27 16,0 0 1-16,0 0 9 16,13 0 15-16,2 0 2 0,7 0 0 15,7 0 8-15,5 0 6 16,6 0 9-16,5-8 3 15,-2 4-11-15,1-2 7 16,-7 6-12-16,-8-4-9 16,-6 4 17-16,-8 0-18 15,-8 0 0-15,-2 0-13 16,-5 0 3-16,0 0-33 16,0 0-21-16,-9 0-99 15,-7 0-43-15,-4 0-641 0</inkml:trace>
  <inkml:trace contextRef="#ctx0" brushRef="#br0" timeOffset="-107098.39">18880 17154 168 0,'0'0'760'16,"0"0"-697"-16,0 0-56 0,0 0-7 16,0 0 97-16,0 0 18 15,0 0 2-15,-36-65-58 16,32 60-30-16,2 0 6 15,0 0 0-15,-3 1-4 16,1 0 8-16,-4 0-8 16,0-1-30-16,-3 0 58 15,-1 1-20-15,-2 1 11 16,-3-4-6-16,-2 7-30 16,-6-4 8-16,0 4 3 15,-2 0-24-15,1 0 28 16,-1 0-23-16,1 0-5 15,1 0 17-15,3 4-17 16,1 3-1-16,4 0 0 16,-1 3 0-16,0-2 10 15,2 6-10-15,1-2 1 0,1 3-10 16,1 2 10-16,4 2-1 16,0-1 0-16,0 0 0 15,5 4 15-15,0-4-15 16,1 0 0-16,0 4-4 15,-1 0 5-15,2-5-1 16,2 10 0-16,0-5 3 16,0 1 2-16,0 9-5 15,0-6 0-15,4 6-8 0,4-6 8 16,-2 1-1 0,1 0 0-16,1-5 2 0,4 4 6 15,1-6-7-15,5 1 0 16,0 2 6-16,4-2-6 15,-1-2 0-15,-2-1 0 16,-1-2 1-16,3-2 5 16,0 0-6-16,4 0 0 15,4-5 1-15,0 0-1 16,2-1 0-16,2 2-1 16,1-6 2-16,-1 0 6 15,0-4-7-15,2 0 1 16,-6 0-3-16,-1 0 2 15,-1 0 0-15,-3 0 0 16,1 0 6-16,-2-8 9 16,0-2-8-16,0 0-7 15,4-6 22-15,-2-7-21 0,4-3 20 16,-3-6-3-16,1-7-17 16,-3-1 8-16,-1-6-9 15,-5 2 1-15,-3-5 10 16,-3 8-11-16,-6-4 0 15,1 9 7-15,-5 1-6 16,-2 4 4-16,0-1-5 16,0 2 1-16,-13 2-4 15,-6 2 3-15,-3-1 0 16,-2 5 9-16,-5 0-9 16,-2 3 13-16,0 2-13 15,0 3 1-15,-6 4 13 16,4 3-14-16,-5-2 0 0,1-1 18 15,0 6-17-15,2 0 10 16,-1-1-11-16,1 5 2 16,0 0-12-16,-11 0-5 15,6 0-104-15,5 0-205 0</inkml:trace>
  <inkml:trace contextRef="#ctx0" brushRef="#br0" timeOffset="-80120.96">23022 12599 453 0,'0'0'135'0,"0"0"-78"0,0 0-42 15,0 0 79-15,0 0-27 16,0 0-27-16,0-3-12 15,0 0 3-15,-2 3 21 16,2-2 26-16,-2 2-36 16,0 0-1-16,2 0-2 15,0 0-22-15,0 0 15 16,0 0-19-16,0 0-11 16,0 0 34-16,0 0-9 15,0 0-12-15,0 0 2 16,0 0-16-16,0 0 15 15,0 0 0-15,0 0-16 16,0 0 29-16,0 0-19 0,0 0-4 16,0 0 15-16,4 0-10 15,4 0 2-15,4 0-12 16,8 0-1-16,1 0 32 16,7 0-32-16,1 0 2 15,0 0 6-15,2 0-8 16,-2 0 0-16,0 0 0 15,0 0 2-15,-3 0-10 16,-1 2 8-16,-2 1-7 16,0 0 0-16,-2-1 1 15,1 0 5-15,-1 0-1 16,-2 0-25-16,4 0 19 16,-1-2-29-16,5 1 2 15,-1-1 33-15,4 0-14 0,0 3 8 16,2-3 7-16,-1 0-12 15,-2 2 7-15,-2-2 6 16,-6 0-12-16,-1 0 4 16,-4 0-3-16,-2 0 4 15,-4 0 7-15,1 0 0 16,-5 0-6-16,1 0 6 16,1 0 0-16,1 0 1 15,7 0-1-15,2 0 0 16,2-2 0-16,4 2 1 15,3 0 3-15,0 0-4 16,0 0-1-16,0 0 0 16,-6 0 1-16,0 0-2 0,-3 0 2 15,-4 0 0-15,1 0 1 16,-2 0-1-16,0 0 1 16,3 0-3-16,2-3 2 15,-3 3 0-15,6-1 1 16,-4-1-1-16,3 2 21 15,1-2-19-15,-2 2 10 16,-1 0-2-16,3 0-10 16,-7-2 1-16,3 2 0 15,-2 0 0-15,-3-2 7 16,1 2-8-16,0-2 0 16,1 2 2-16,1-3-2 15,3 3 0-15,2 0-1 16,0 0 2-16,-2-3-1 0,-2 3 0 15,1 0 1-15,-4 0 2 16,1-2-2-16,-3 2-1 16,-1 0 25-16,-2-2-25 15,3 2 1-15,-2-2 6 16,2-1-6-16,2 3 17 16,1-1-18-16,1 1 1 15,4 0 2-15,3 0-3 16,4 0-1-16,2 0 1 15,2 0 0-15,-1 0 4 16,-4 0-4-16,-3 0 0 16,-4 0-2-16,-7 0 2 0,-5 0 0 15,-3 0 30-15,-3 0 37 16,0 0 42-16,0 0-22 16,0 0-27-16,0 0 9 15,0 0-53-15,0 0-9 16,0 0-1-16,0 0 3 15,0 0-11-15,0 0 2 16,0 0-20-16,0 0 10 16,0 0-30-16,0 0-8 15,0 0-22-15,-6 0-80 16,-13-2-208-16</inkml:trace>
  <inkml:trace contextRef="#ctx0" brushRef="#br0" timeOffset="-74687.42">24821 12256 178 0,'0'0'272'0,"0"0"-207"16,0 0-49-16,0 0 98 16,0 0-29-16,0 0 6 15,0 0-10-15,-52-21 23 16,52 18-1-16,0-1-48 15,0 0-22-15,0-2-8 0,-2 0-18 16,0 2 6-16,0-3-13 16,-1 2 0-16,-1 0 10 15,2 1 5-15,-2 1 9 16,-1-1-1-16,3 1-22 16,-1-1 15-16,3 3-16 15,0-1 1-15,0 0 3 16,0 0-4-16,0 2 16 15,0-3 33-15,0 3-10 16,0 0 2-16,0 0-17 16,0 0-9-16,0 0 23 0,0 0-38 15,0 0 0-15,0 0-1 16,0 5-10-16,0 4 11 16,0 3 0-16,0 7 1 15,0 1 7-15,0 4-8 16,0 0 0-16,0 0 10 15,0-2-8-15,3 0 3 16,-1-2-5-16,3 1 2 16,-3-6 18-16,0 1-7 15,0 0-12-15,-2-2 18 16,0 4-18-16,1-2-1 16,-1 5 7-16,0-1 1 15,0 2 10-15,0-1-18 16,0-1 0-16,0 1 18 0,0-4-18 15,0 2 7-15,0-1-4 16,-1-2 10-16,-1 0 0 16,0 0-11-16,-3 0 0 15,3 0 21-15,-3 3-22 16,3-4 0-16,0 3-1 16,0-2 7-16,-1 0 2 15,1 0-9-15,2 0 0 16,0 1 16-16,0-3-16 15,0 1 6-15,0 0 10 16,0-1-15-16,0 0 31 16,0 0-24-16,0-1-2 15,0 0 8-15,0-1-13 0,0 0-1 16,0 0 16 0,0 0-16-16,0-1 12 0,0 1-12 15,0 1 0-15,0-1 7 16,0 0-7-16,0-3 0 15,0 3 0-15,0-4 1 16,0-3 4-16,0 2-5 16,0-4 0-16,0-1 6 15,0-2-6-15,0 2-16 16,0-2-13-16,0 0-52 16,0 0-2-16,0 0 9 15,0-14-89-15,5-2-66 16,1-2-292-16</inkml:trace>
  <inkml:trace contextRef="#ctx0" brushRef="#br0" timeOffset="-74093.86">24993 12982 937 0,'0'0'185'15,"0"0"-161"-15,0 0-2 16,0 0 113-16,0 0-35 16,0 0-22-16,0 0-20 15,0-2-17-15,0 2 32 16,0 0-53-16,0 0-7 0,0 0-1 16,-5 5 4-16,-6 7 26 15,0 0-21-15,0 3-21 16,-1 1 32-16,4-1-31 15,-3-2 8-15,3 1-3 16,0 0 1-16,1 0 0 16,3 2-7-16,-1-2 1 15,0-2 5-15,1 0-6 16,2-4-2-16,0 0-4 16,2-2 12-16,-2-1-3 15,-1-3-3-15,1-2-3 16,-2 0 3-16,-4 0 1 15,-2 0 0-15,-5 0 11 0,-10-9-11 16,-6-4 14 0,-10-4-15-16,-3-1 1 0,-4-2 8 15,-1 2 22-15,7 0 11 16,2 2 10-16,9 4-34 16,6 3 12-16,10 2-17 15,6 5-11-15,4 0 34 16,5 2-34-16,0 0-2 15,0 0 16-15,0 0-4 16,0 0 3-16,0 0-15 16,0 0 10-16,0 0 0 15,0 0-10-15,0 0-12 16,-29 0-16-16,0 0-109 0,-6 0-226 16</inkml:trace>
  <inkml:trace contextRef="#ctx0" brushRef="#br0" timeOffset="-72745.11">23381 11969 967 0,'0'0'247'16,"0"0"-189"-16,0 0-15 15,0 0 94-15,0 0-49 16,0 0-51-16,0 0-29 16,0 0 4-16,0 4-3 15,0 6-9-15,0 4 0 16,0 2 13-16,-4 2-12 16,-2 2-1-16,4 0 0 15,0 1 6-15,2-3-19 16,0-2 13-16,0-1-49 15,0-2 28-15,0-4-5 0,4-2 14 16,-1-1 5-16,0-2 7 16,-3-2 0-16,2 0 0 15,-2 1 0-15,0 1 27 16,0 5-13-16,0 0-5 16,0 4 11-16,0 0-14 15,0 4 15-15,0-2-21 16,0 2 0-16,0-3 9 15,-2-2-9-15,-6 0 0 16,2 0 0-16,-1-2 0 0,-1-3-1 16,0 2-44-16,2-6-70 15,-1-3-11-15,1 0-210 16</inkml:trace>
  <inkml:trace contextRef="#ctx0" brushRef="#br0" timeOffset="-72276.44">23726 11915 1307 0,'0'0'239'16,"0"0"-163"-16,0 0-67 0,0 0-9 15,0 0 25-15,0 0-25 16,0 0 0-16,-40 70 0 16,36-47 7-16,-3-2 2 15,2-2-9-15,-2 1-3 16,4-3-5-16,-2-2-11 16,1-5 7-16,4-1-13 15,0 0-56-15,0-1 47 16,0-3-9-16,0 1-12 15,6 1 40-15,3-3-11 16,-3 1 3-16,-3 0 23 16,-1-1 0-16,1 0 0 15,-3 0 16-15,0 2-4 16,0 2 31-16,0 4-19 0,0 3-10 16,0-1 9-16,0 1-21 15,0 1 12-15,0-2-14 16,0 2 2-16,0-2-11 15,-5-2 9-15,-4-2-75 16,-2-5-25-16,2-5-122 16,2 0-365-16</inkml:trace>
  <inkml:trace contextRef="#ctx0" brushRef="#br0" timeOffset="-71861.48">24009 11839 963 0,'0'0'169'16,"0"0"-125"-16,0 0 46 16,0 0 2-16,0 0-22 15,0 0-37-15,0 0-33 16,-51 94 30-16,51-70-30 15,0-2 0-15,0 0 14 16,0-4-14-16,3 2 1 16,5-4-1-16,1 0 6 15,0 0-1-15,0-2-5 0,2 0 0 16,1 0-3-16,1 3 3 16,0-1 0-16,-2 2 0 15,0 0 9-15,-1 0-5 16,-6-2-4-16,-4-1-3 15,0 0-5-15,0-4 8 16,0 4 0-16,-4-1 0 16,-9 0-45-16,1-4-80 15,0-4-127-15,1-6-629 0</inkml:trace>
  <inkml:trace contextRef="#ctx0" brushRef="#br0" timeOffset="-71544.48">24322 11869 795 0,'0'0'380'16,"0"0"-264"-16,0 0-99 15,0 0 16-15,0 0 33 16,0 0-37-16,0 0 19 15,-43 100-24-15,43-72-6 16,0-2 2-16,0-1-5 16,0 0 8-16,0-2-23 15,0-4 6-15,2-1 9 16,0-1-15-16,-2-1 0 16,0-5 5-16,0 3-5 0,0-1 0 15,0-1-1-15,-4 0 1 16,-5 2-9-16,-2 0 9 15,-11 0-71-15,-1-2-87 16,6-6-126-16</inkml:trace>
  <inkml:trace contextRef="#ctx0" brushRef="#br0" timeOffset="-71193.48">24602 11843 1031 0,'0'0'258'0,"0"0"-215"16,0 0-5-16,0 0 68 15,0 0-67-15,0 0-1 16,0 0-32-16,-10 87 0 15,6-55 15-15,4-1-12 16,0 1 1-16,0-2 9 16,0-2-18-16,0-1 12 15,8-6-13-15,1-2 0 16,-3-6 5-16,-2 0-5 16,-3-5 0-16,-1-1 1 0,0 2 0 15,-36 3-2-15,-6-3-68 16,-14-8-568-16</inkml:trace>
  <inkml:trace contextRef="#ctx0" brushRef="#br0" timeOffset="-68893.31">23026 12661 230 0,'0'0'209'0,"0"0"-149"16,0 0-48-16,0 0 24 15,0 0 52-15,0 0-56 16,0 0-18-16,2-16 8 0,-2 13 17 15,0 3 20 1,0-1-27-16,0 1-16 0,0 0-2 16,0 0-11-16,0 0 50 15,-2-2 1-15,2 2-27 16,0 0 33-16,0 0-26 16,0-2-15-16,0 2 20 15,0-3-17-15,0 3-9 16,0 0 4-16,0 0 4 15,0-1 21-15,0 1-35 16,0-2-6-16,0 0 24 16,4-2-25-16,6 0 0 15,3 2 0-15,0-2 6 16,5-1-1-16,-3 2-5 0,4-1 0 16,-1 2 3-16,-1-3-2 15,-3 5-1-15,-3-5 12 16,-2 3-11-16,-7 2 59 15,-2 0-18-15,0 0-11 16,0 0 23-16,0 0-31 16,0 0 0-16,0 0 1 15,-2 0-23-15,-11 0 14 16,-4 0-15-16,-2 0 0 16,-8 0-3-16,-4 2 3 15,-2 3 0-15,-6-5 3 16,-1 0 3-16,-4 3-2 15,-1-3-4-15,1 0 0 0,-2 0 1 16,5 0-1 0,1 0-1-16,4 0 0 0,2 2 2 15,7-2 3-15,8 2-4 16,5-2 0-16,8 2-2 16,3-2 2-16,3 0-6 15,0 2 5-15,0-2-16 16,0 2 0-16,0-2-1 15,0 1 18-15,7-1-1 16,6 3 1-16,6-3 0 16,11 0 8-16,8 0-7 15,9 0 12-15,5 0-13 16,3 0 2-16,-2 0 7 16,1 0-9-16,-4 0 0 15,-11 0-4-15,-5 0 6 0,-10 0-2 16,-5 0 0-16,-11 0 0 15,-6 0 5-15,-2 0-5 16,0 0 0-16,0 0-3 16,0 0 3-16,-6 0 0 15,-11 0-1-15,-3 0 2 16,-1 0 2-16,-10 0-3 16,-3 0-8-16,-6 2-1 15,0-2 6-15,-2 2-4 16,5-2-4-16,6 2-45 15,2-2-52-15,10 0-109 16,7 0-498-16</inkml:trace>
  <inkml:trace contextRef="#ctx0" brushRef="#br0" timeOffset="-68089.21">22676 12557 461 0,'0'0'172'15,"0"0"-93"-15,0 0-73 16,0 0 31-16,0 0 74 16,0 0-44-16,0 0 31 15,-36-19-7-15,34 19-37 16,0-1-11-16,-2 1-5 15,-1-2-12-15,1 2 19 16,0-2-35-16,-1 2 12 0,2 0 23 16,3 0-22-16,0 0 3 15,0 0 19-15,0 0-32 16,0 0 15-16,8 0-28 16,5 0 0-16,4 0 13 15,3 0-13-15,5 2 0 16,6 4-2-16,5 0 8 15,2-1-3-15,3 4-3 16,0-4 0-16,-5 2-1 16,-5-4 1-16,-9 2 0 15,-8-5 0-15,-8 0 8 16,-3 0 0-16,-3 0 6 16,0 0-5-16,0 0 27 0,0 0-28 15,0 0 2 1,-6 0-4-16,-4 0 0 0,-3 3 0 15,0 2-6-15,-5 5 0 16,0 4 0-16,-4 2 0 16,-1 6 0-16,1 7-6 15,-1-2 13-15,4 4-5 16,2-2-2-16,5-3 0 16,0-3 9-16,6-4-9 15,1-4 0-15,0-3 4 16,4-2-3-16,-1-4-1 15,2-3 0-15,-2-1 0 16,2-2 7-16,0 0-7 16,0 0 0-16,0 0 13 0,0 0-13 15,0 0 0-15,0 0-23 16,0 0-75-16,-3-2-157 0</inkml:trace>
  <inkml:trace contextRef="#ctx0" brushRef="#br0">12110 18161 13 0,'0'0'57'16,"0"0"-16"-16,0 0 8 0,0 0-10 16,-9 0 1-16,7 0-17 15,2 0-3-15,0 0 11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29:15.919"/>
    </inkml:context>
    <inkml:brush xml:id="br0">
      <inkml:brushProperty name="width" value="0.05292" units="cm"/>
      <inkml:brushProperty name="height" value="0.05292" units="cm"/>
      <inkml:brushProperty name="color" value="#FF0000"/>
    </inkml:brush>
  </inkml:definitions>
  <inkml:trace contextRef="#ctx0" brushRef="#br0">11274 3585 189 0,'0'0'524'0,"0"0"-435"16,0 0-51-16,0 0 10 15,0 0 28-15,0 0-50 16,13-8-24-16,-8 4 48 16,0 0-38-16,-1 1 18 15,-2-3 32-15,3 3-40 16,-3-1-9-16,-2 2 35 16,0 0 0-16,0 2 21 15,0-3-48-15,0 3-14 16,0 0 20-16,0 0-27 15,0 0 2-15,0 0-2 16,0 0 10-16,0 0 3 16,0 0-13-16,0 0 2 15,0 0 7-15,2 0-9 0,0 0 0 16,2 0-1-16,1 0 10 16,2 0 0-16,6 0-1 15,1 0-7-15,3 0 31 16,4 0-25-16,1 0-6 15,0 0 8-15,3 3-3 16,-1-1 6-16,3 0-12 16,-2-2 0-16,-1 2 2 15,0-2-2-15,-1 2 0 16,2 0-1-16,-4-1 2 16,2 5 4-16,1-5-5 0,5 3 0 15,3-2-1-15,1 0 1 16,2-2 0-16,1 2-2 15,2-2 4-15,0 0-2 16,-2 0 0 0,-1 0 2-16,-1 0-2 0,-3 0 0 15,-2 0 0-15,0 3-2 16,0-3 2-16,0 0 0 16,0 1 0-16,-2-1-3 15,0 0 2-15,-3 2 1 16,1-2 0-16,-1 0-2 15,5 0 2-15,0 0 0 16,2 0 0-16,2 0 10 0,2 0-18 16,-2 0 8-16,0 0 0 15,3 0 0-15,-3 0 0 16,2 0 0-16,-1 0 0 16,-3 0 9-16,2 0-16 15,-1 0 7-15,-2 0 0 16,0 0-2-16,0 0 2 15,2 0 0-15,0 0 0 16,0 0 1-16,-1 0 5 16,2 0-6-16,3 0 0 15,-1 0-6-15,1 0 6 16,1 0 0-16,1 0 0 16,2 0 1-16,0 0-1 15,3 0 0-15,-3 0 0 16,0 0 0-16,1 0 0 0,-4 0 0 15,1 0-1-15,-2 0 10 16,1 0-10-16,2 0 1 16,-1-2 0-16,-3 1-3 15,4-2 3-15,-2 3-1 16,1 0 0-16,2 0 2 16,3 0 2-16,-3 0-3 15,1 0 0-15,5 0-3 16,-4 0 3-16,2 0 0 15,-1 0 6-15,0 0-5 16,-1 0-1-16,2 0 0 16,1 3 1-16,1-2 2 15,1-1-3-15,-3 2-5 16,-1 0-6-16,-3 0 12 16,-2-2-1-16,3 0 0 0,-2 0 1 15,1 0 3-15,5 0-4 16,-1 0 0-16,2 0-4 15,-2 0 4-15,3 0 0 16,-1 0 0-16,4 0 3 16,-1 0-2-16,0 0-1 15,2 0 0-15,-1 0-4 16,0 0 4-16,-3 0 0 16,2 0 0-16,-4 0 0 15,-1 0 6-15,-1 0-6 0,-3 0 0 16,1 0 6-1,3 0-6-15,-2 0 0 0,5 0-2 16,-1-2 4-16,4 2 0 16,1-2-2-16,-2 2 0 15,2-2 0-15,1 2 0 16,1 0 0-16,0 0-6 16,2 0 12-16,4 0-6 15,-1 0 0-15,3 0-3 16,-1 0 1-16,0 0 2 15,-2 0 0-15,0 0-6 16,-5 0 12-16,3 0-5 16,-3 0-1-16,-1 0 0 0,1 0-6 15,-2 0 6 1,3 0 0-16,0 0 5 0,-4 0-5 16,3 0 0-16,-3 0 0 15,0 0 0-15,-2 0 9 16,1 0-9-16,0 0-1 15,1 0-6-15,0-1 14 16,2-2-7-16,-1 3 0 16,0-2 0-16,3 2 1 15,-3 0-1-15,-1 0 0 16,-4 0-5-16,-1-2 6 16,-3 2-1-16,0 0 0 15,-3-2 1-15,0 0 3 16,1 2-4-16,-2-2 0 15,1 2-8-15,-2-1 8 0,1-2-1 16,-1 3 0-16,1 0 2 16,-1 0-1-16,0 0 0 15,-1 0 0-15,-3 0-2 16,4 0 2-16,-4 0 0 16,0 0 0-16,-2 0 1 15,3 0 2-15,-4 0-3 16,2 0 0-16,1 0 3 15,-1 0-3-15,-1-3 0 16,2 0-1-16,3 1 8 16,-1 0-5-16,2 0-2 15,-2 2-2-15,-2 0-5 16,1 0 7-16,-3 0 0 0,-2 0-6 16,0 0 15-16,-2 0-9 15,0 0 0-15,0 0 0 16,2 0-4-16,2-2 4 15,0-1 0-15,5 0-1 16,-3 1 2-16,5 0 6 16,-4 0-7-16,6-1 0 15,-5 3-5-15,1-3 5 16,-3 1 0-16,-2 0-1 16,0 0 2-16,-2 2 5 15,-3-2-6-15,2 0 0 16,-1 2 1-16,-2-1-1 0,-5 1-8 15,6 0 7-15,-1 0 1 16,-1 0 0 0,1 0 0-16,1 0 0 0,3 0 6 15,0 0-5-15,0 0-1 16,2 0 25-16,-4 0-24 16,0 0 15-16,0 0 7 15,-2 0-17-15,-3-6 49 16,-3 3-23-16,0-1 6 15,-4-1 10-15,-1 3-37 16,-6 1 6-16,1 1-11 16,3 0 3-16,-4 0-2 15,5 0-7-15,3 0 0 16,0 0-4-16,4 0 4 16,0 0 0-16,3 0-1 0,1 0 9 15,0 0-2 1,3 0-6-16,0 0 1 0,0 0-1 15,0 1 0-15,-4 1-1 16,-2 1 1-16,-5-1 0 16,-3 0 2-16,1-2-2 15,-7 2 0-15,5-2 0 16,-4 0 0-16,5 0-1 16,-6 0-5-16,5 0 12 15,-2 0 9-15,0 0-15 16,2 0-8-16,-1 0 2 15,0-2 6-15,1-2 0 16,-2 1 13-16,1 1-11 0,1 1-4 16,-3-1-3-16,-3 2 5 15,-2 0-2-15,2 0 2 16,-4 0 0-16,-2 0 0 16,2 0 0-16,-2 0 5 15,0-2 1-15,1 2-5 16,-1 0 48-16,0 0-35 15,0 0 2-15,0-2 11 16,3 2-20-16,-1-2 25 16,1-1-32-16,-3 3 0 15,2 0-1-15,-2 0 1 16,0 0-30-16,-11-3-34 16,-12-1-223-16,-13-4-314 0</inkml:trace>
  <inkml:trace contextRef="#ctx0" brushRef="#br0" timeOffset="6747.31">3365 8361 38 0,'0'0'207'16,"0"0"49"-16,0 0-173 16,0 0-54-16,0 0 72 15,0 0-27-15,-7-3-52 16,7 1 2-16,0 0 35 15,0-1 21-15,0 1 20 0,0 2 5 16,0 0 11 0,0 0-59-16,0 0-24 0,0 0 0 15,0 0-31-15,7 0 8 16,7-2-10-16,3-1 6 16,8-1 7-1,6-3-13-15,1 2 0 0,3 0 0 16,3 0 1-16,-1 1-1 15,2 0 0-15,3 0 1 16,0 1 4-16,3 1-5 16,-2 1-6-16,-3 1 6 15,-1 0 0-15,0 0 9 16,-4 0-9-16,-1 0-4 16,-3 0-9-16,-2 0 8 0,2 1 5 15,0 1-10-15,0 2 12 16,3-4-2-16,-1 0 0 15,2 0 2-15,0 0-14 16,-2 0 8-16,-2 0-8 16,-2 0 5-16,0 3 1 15,-1 1 5-15,1-3 0 16,0 2 1-16,-1-1-1 16,0 0 1-16,-6-2-4 15,-1 1-3-15,-3-1 7 16,-2 0-1-16,-1 2 1 15,3-2 0-15,1 0 5 16,4 0-5-16,2 0 0 0,1 0-5 16,6 0 5-1,-1 0 0-15,-2-2 0 0,-1 1 1 16,0 1-11-16,-3 0 10 16,-2 0-3-16,0 0-3 15,2 0 6-15,1 0 0 16,1 0-1-16,0 0 3 15,0 0-2-15,6 0 0 16,-6 0 0-16,9 0-4 16,-5 0 4-16,3 0-1 15,3 3 1-15,-2 0 0 16,-1-1 12-16,0-2-12 16,1 2 0-16,-1-1-1 15,-3 2 1-15,2 1-2 16,-1-2 1-16,1 2 2 0,0-3 4 15,1-1-5-15,-3 0 0 16,0 0 3-16,2 0-3 16,-2 0 0-16,0 0 10 15,1 0-9-15,-4-1 7 16,-2-1-8-16,-2-2 2 16,-3 0 10-16,-4 1-12 15,1 0 0-15,-5 1 19 16,-1-1 1-16,-2 0 15 15,-3 1-3-15,2 2-32 16,-2-2 28-16,4 2-28 16,-2 0 0-16,2 0-2 15,0 0 2-15,-2 0-10 16,0 0-28-16,-4 0-43 16,-1 0-15-16,-4 0-193 0</inkml:trace>
  <inkml:trace contextRef="#ctx0" brushRef="#br0" timeOffset="8103.87">3751 8444 540 0,'0'0'201'16,"0"0"-201"-16,0 0 0 15,0 0 78-15,0 0-29 16,0 0-19-16,0 0-20 16,-98-17 9-16,78 17 27 15,-3 0-5-15,4 0-9 16,-4 0-24-16,-1 0-6 16,6 0 13-16,-2 0-15 15,4 0 0-15,3 0 19 16,4 0 11-16,-1 0 2 15,6 0-29-15,2 0 4 16,0 0 9-16,2 0-16 0,0 0 0 16,0 0-5-16,0 0 6 15,0 0-1-15,0 0 0 16,0 0 1-16,0 0 5 16,0 0-6-16,0 3 0 15,6-3 5-15,10 2 8 16,6-1 15-16,5-1 7 15,4 0-18-15,1 0 31 16,4 0-35-16,-1 0-13 16,3 0 22-16,-1 0-22 15,2 0 0-15,-1 0 0 16,0 0 1-16,1 0 5 0,2 0-6 16,-1 0 0-16,-3 0 5 15,4-3-5 1,-3-1-1-16,-1 0 0 0,1 0 2 15,1 2 1-15,-2 0-2 16,3 0 0-16,1 2 5 16,-1-2-5-16,2 2-6 15,3-3 4-15,-3 2 4 16,-2-1-1-16,0 0-1 16,0 2 0-16,-2-2 1 15,-3 2-1-15,2 0-1 16,-2 0 0-16,-1 0 2 15,-1-2-1-15,2 2 0 16,-1 0 0-16,1 0 0 0,0 0 0 16,-2-3-1-16,0 3 1 15,1-3 0-15,-1 1 4 16,0-2-4 0,-4 1 0-16,3 2 2 0,-3 1-2 15,0-1-2-15,0 1-4 16,-2-3 11-16,-1 3-5 15,-1 0 0-15,-1 0 0 16,1 0-3-16,-1 0 3 16,3 0-1-16,0 0 1 15,2 0 0-15,-2 0 6 16,2 0-6-16,-4 0 0 16,3 0 5-16,-4 0-5 0,1 0-4 15,-2 0 2-15,-4 0 4 16,1 0-2-16,1 0 0 15,-4 0 0-15,6 0 4 16,-3 0-4-16,-1 0 0 16,2 0-3-16,-1 0 4 15,0 0-1-15,0 3 0 16,2-1 0-16,2 1 3 16,1 1-3-16,2-2 0 15,-3-2-5-15,3 3 5 16,-2-3 0-16,-3 0 0 15,-2 0 1-15,-7 0 20 0,-1 0-3 16,-8 0 6-16,-2 0 29 16,-2 0-1-1,0 0-20-15,-8 0-32 0,-15 0-92 16,-8 0-499-16</inkml:trace>
  <inkml:trace contextRef="#ctx0" brushRef="#br0" timeOffset="10504.79">2768 12948 362 0,'0'0'306'0,"0"0"-306"15,0 0-48-15,0 0 48 16,0 0 31-16,0 0-30 16,-12 0 10-16,7 0 29 0,0-4 9 15,-2-1 0 1,-3 3 70-16,2 1-69 0,-2-1 13 16,3 0-40-16,-1 2 27 15,2 0-16-15,-1 0-24 16,1 0 0-16,-2 0-10 15,6 0 1-15,-2 0 3 16,4 0-4-16,0 0 21 16,0 0 13-16,0 0-2 15,0 0 4-15,2-5-33 16,16 3 10-16,7-3-2 16,6 1-11-16,1 1 0 15,7-1-1-15,-1 3 2 16,0-2 0-16,4 2-1 15,-2-2 1-15,4 2 5 0,1-3-6 16,-2 1-6 0,-1 1 5-16,-2 1-3 0,-1 1 4 15,-2-2 0-15,1 2-3 16,2-2 3-16,1-1 0 16,1 1 0-16,0-1-6 15,0 1 7-15,-1 0-1 16,3-3 0-16,1 1 1 15,-3 3-12-15,3-4 11 16,-1 1-11-16,-1 0 3 16,1-1 8-16,-1-2 0 15,-6 1-1-15,1 3 2 16,-2-2 1-16,-5 3-2 16,-1 0 0-16,0 0-2 0,-1-1 2 15,0 1 0 1,0-1-1-16,-2-1 2 0,0 2 1 15,0 1-2-15,-4 1-1 16,3 0-8-16,-4-3 9 16,2 3 0-16,3 0 0 15,0-2-9-15,2 0 2 16,0 1-3-16,2 1-11 16,0-3 20-16,1 1-30 15,-3 2 8-15,0 0 22 16,-5 0-1-16,0 0-5 15,-1 0 7-15,-5 0-1 16,-1 0-8-16,-1 0 9 0,-2 0-1 16,1 0-1-16,0 0-15 15,1 0-2-15,0 2-3 16,0 1 19-16,1-3 2 16,1 1 1-16,0-1 0 15,1 0 0-15,4 2 1 16,2-2 8-16,2 0-9 15,-3 2 0-15,-2-2-7 16,1 3 7-16,-1-3-1 16,-2 1 1-16,0 1 0 15,-2 0-1-15,2 0 1 16,2 3 0-16,1-3-1 16,-2 1 1-16,4-1-1 0,0 0 0 15,0-2 2-15,-3 0-1 16,-3 0 0-16,-3 0 0 15,0 0 1-15,-7 0 5 16,0 0 16-16,-5 0-2 16,-4 0 15-16,0 0 5 15,0-2-25-15,-11 0-15 16,-9 2-51-16,-7-2-278 0</inkml:trace>
  <inkml:trace contextRef="#ctx0" brushRef="#br0" timeOffset="11916.07">2710 13080 147 0,'0'0'120'0,"0"0"-108"16,0 0-12-16,0 0 29 15,0 0 135-15,0 0 44 16,0 0-14-16,-23 0-98 15,23 0-12-15,0-2-68 16,9-4-9-16,1 2 21 16,-2 0-11-16,3 0 24 15,3-1-15-15,1 5-25 16,1-3 34-16,5 1-28 16,2-2-6-16,6 1 16 15,3 0-10-15,1 1 6 0,2-2-13 16,6 2 1-16,-3-1 5 15,2 3-6-15,3-3 1 16,-4-1 15-16,3 2-15 16,-1-1 13-16,1 2-14 15,1-1 2-15,-3-3 5 16,1 4-7-16,-1-1 0 16,-3 0-1-16,1 0 2 15,-3 2-2-15,-1-2 1 16,1 2-3-16,2-3 2 15,-2 0 1-15,1 1 0 16,1-2 0-16,-1 0 0 0,0 2 0 16,-2 0 0-1,1 2 0-15,1-2 5 0,1 0-5 16,2 0-2-16,1-1-6 16,-4 0 8-16,3-1 0 15,-3-1 0-15,-2 2 0 16,-3-2 3-16,0 2-3 15,-1-1 0-15,2-1-10 16,-2 3 10-16,-1 2-1 16,0-1 1-16,0 1 0 15,2-2-1-15,0-2 1 16,2 1 0-16,3-1-4 16,-1 1 4-16,-1-1-1 15,-2 0 1-15,2 1 0 16,-3 2 4-16,1-2-4 0,2 2 0 15,-1-3-6-15,3 0 6 16,-1-2 0-16,-1 2 0 16,-5-1 7-16,-5 2-4 15,-5-1-3-15,0 2 0 16,-5-1 13-16,-1 1-13 16,0 2 0-16,-1 0-1 15,1 0 7-15,3-2-2 16,1 2-4-16,3-1 0 15,3-1 3-15,2-1-3 16,-2 2 0-16,4-2 3 16,0 3-1-16,2-1-2 15,-2 1 0-15,0 0-3 0,-3 0-6 16,-1 0 9-16,1 0-14 16,0 0 14-16,-3 0 0 15,0 0-4 1,-2 0 4-16,-1 0 0 0,-5 0-7 15,0 0 7-15,1 0 0 16,-4 0 7-16,2 0-6 16,-5 0 7-16,-2 0-8 15,0 0 1-15,-5 0 22 16,3 0-1-16,-3 0 27 16,0 0 15-16,0 0-28 15,0 0-14-15,0 0-22 0,0 0-17 16,0-8-88-16,-8-3-854 15</inkml:trace>
  <inkml:trace contextRef="#ctx0" brushRef="#br0" timeOffset="14809.1">4737 4724 795 0,'0'0'211'16,"0"0"-159"-16,0 0-38 15,0 0 6-15,0 0 32 16,0 0-17-16,0-19 6 16,0 14-20-16,0 3 49 15,0 0 23-15,0 0-25 16,0 0 12-16,0 2-31 0,0 0-24 16,0 0 16-16,0 0-41 15,0 0 0-15,0 0-1 16,0 14-27-16,0 14 27 15,0 13 2-15,0 17-1 16,2 8 36-16,0 10-28 16,2 4-6-16,3 4 23 15,-3 2-10-15,2-1 24 16,1-5-34-16,0-3 3 16,4-6 3-16,1-5-11 15,1-6 2-15,0-5 11 16,-1-4-12-16,-4-4 12 0,-1 1-13 15,-3-1 1 1,-4-1 3-16,0-2-4 0,0 0 0 16,0-6 3-16,-9-2 4 15,3-4-1-15,-3-6-6 16,2-4 0-16,5-5-2 16,0-5 2-16,2-3 0 15,0-3-1-15,0-4-31 16,0-2 3-16,0 0-40 15,0 0-21-15,9-17-6 16,-5-4-191-16</inkml:trace>
  <inkml:trace contextRef="#ctx0" brushRef="#br0" timeOffset="18657.29">4779 4730 481 0,'0'0'116'0,"0"0"-116"16,0 0 0-16,0 0 47 15,0 0 76-15,0 0-109 16,0 0 2-16,10-13 79 16,-8 13 20-16,-2 0-14 15,3 0-22-15,2 0-34 16,1-3 18-16,5 1-40 15,7-2-22-15,7 2 41 16,3-1-41-16,7 0 1 0,3 1 9 16,5 2-10-16,7 0 15 15,6 0-16-15,4 0-2 16,4 0 1-16,4 0 1 16,4 0-25-16,2 0 2 15,-1 0-26-15,-1 0 30 16,-2 0-3-16,5 0 12 15,-6 0 1-15,2 0-4 16,-2-2-19-16,1-2-1 16,1 4 10-16,0-1 21 15,1-2 2-15,-1 3-19 16,0-2 17-16,-1 0-19 16,-1 0 13-16,-1 0 7 0,1 0 2 15,0 0-2-15,1-3-10 16,-3 2-5-16,-4 1 6 15,4-2 7-15,-3 1 3 16,1 0 1-16,-3-1-1 16,0 2 0-16,3 0-29 15,-3-1-84-15,1-4 63 16,-3 1 18-16,0-2 32 16,-2 2 3-16,-3 1 13 15,0 2 0-15,-5-1-16 16,4 2-7-16,2-2 6 15,4-3-12-15,-3 1-70 16,3 1 34-16,-1-3 49 0,-6 1 35 16,1 0 16-1,-3 2 1-15,1-2 21 0,-1 2-41 16,0 1 4-16,-1 1-13 16,0 1-21-16,1 0 9 15,1-1-11-15,1 2 2 16,2 1 7-16,0 0-9 15,1 0 0-15,-3 0 10 16,-2 0-9-16,3 0 5 16,-1 0-1-16,1 4-4 15,1 0 26-15,1-1-16 16,0 1-2-16,0 1 11 16,-3-1-20-16,2-1 1 15,-1 2-1-15,2 1 1 16,0-2 7-16,0 0-8 15,0 0 0-15,-1-2-5 16,-2 0 6-16,1 0-1 0,4 0 10 16,2-1-8-16,3 2 16 15,1 0-18-15,5 0 1 16,1-1-2-16,1-2-7 16,0 0 0-16,1 0 7 15,-3 0 1-15,-3 0 0 16,-1 0 16-16,-5 0 5 15,-2 2 23-15,-2 2-32 16,0 0-3-16,0 1-9 16,2-2 1-16,-3 1 12 0,1-4-13 15,-1 0 0-15,-1 0-3 16,0 0 3-16,-1 0 0 16,0 0-1-16,-1 0 9 15,-2 0-8-15,2-2 0 16,-3 0 0-16,0-1-4 15,-2 0 4-15,-3 1 0 16,1-2-1-16,-3 0 2 16,1 2 9-16,-3 0-10 15,0-1 0-15,-1 3 12 16,-2-1-12-16,1 1 0 16,-3 0-1-16,1 0 2 15,-2 0 5-15,2 0-6 0,-1 0 0 16,1 0 2-1,4 0-1-15,0 0-1 0,2 0 15 16,3 0-14-16,0 0 18 16,1 0-19-16,-1 0 1 15,2 0 13-15,-3 0-14 16,-4 0 0-16,-1 0 0 16,-4 0 1-16,-4 0 7 15,1 0-8-15,-6 0 0 16,1 0 5-16,-3 0-5 15,-1 0 0-15,-1 0-6 16,-1 0 13-16,-4 0-4 16,1 0-3-16,-5 0 0 15,1 0-3-15,-3 0 3 16,-3 0 0-16,4 1-1 0,0 2-5 16,5 1 6-16,0-3-18 15,4 2-8-15,1-1 25 16,-2-2-4-16,0 2 5 15,-3-2 5-15,2 0-5 16,-5 2 16-16,-6-2-16 16,-4 3-3-16,-2-3-8 15,-2 0 8-15,0 0-10 16,0 3 12-16,0-1-11 16,-4 4 12-16,-2 2 0 15,-4 2 7-15,2 4 2 16,1 1-9-16,1 5 0 0,-3-1-1 15,6 3 2-15,-1 2-1 16,-1 0 0-16,1 5 0 16,0-4 9-16,-1 4-9 15,0-6-3-15,1 4-6 16,2-1 9-16,-2 4 0 16,3 1 0-16,-1 6 7 15,0-1-1-15,0 2-6 16,2-4 0-16,-3-2-10 15,3 0 19-15,-2-1-10 16,-2-1 1-16,1-2 0 16,-1 2 18-16,2 0-10 15,-3 0 0-15,3 3 11 0,0 2-18 16,0 1-1 0,2 2 0-16,0-4 2 0,0 2 5 15,0-2-7-15,0-2 0 16,0 1 0-16,0-3 0 15,0-1-2-15,0 4 2 16,0 1 0-16,0 0 10 16,-2-2-10-16,-3 0 0 15,0-2-1-15,1-5 1 16,-1-4-1-16,1-3 0 16,2-1 2-16,2-3 10 15,0 0-11-15,0-1 0 16,0-1-4-16,0 0 5 15,0 0-1-15,0-3 0 16,0-1 0-16,0 0 6 0,0-4-6 16,-2 1 0-16,0-2-7 15,-5-1 7-15,0 2 0 16,-4-1 0 0,-8 2 13-16,0-1-10 0,-8 1-3 15,-4 0 1-15,-6 1 6 16,-4 0-7-16,-4-3 1 15,-6 4 15-15,-3-2-9 16,-1 2 16-16,0 0-11 16,-4 5-12-16,1-3 32 15,3 3-23-15,0 2 0 16,3 2 10-16,-2 0-18 0,-2 0 18 16,3 0-19-16,-1 1 1 15,-1-2 2-15,-2-3-3 16,4 0 0-16,0-1 6 15,-1-3 2-15,6-2 43 16,0-1-16-16,2 2-23 16,-1-1 20-16,-2-1-32 15,-2 2 0-15,-3-1-3 16,-2-2 13-16,-2 1-10 16,-2-2 0-16,0-1 0 15,-1 0 2-15,1-1-2 16,0 2 0-16,0-1 0 15,1 0 1-15,1 1 10 16,-2-1-11-16,6 3 0 0,0-3 0 16,0 2 1-16,4-3-1 15,-6 3 0-15,-2-1 0 16,-5 1 1-16,-3-2-1 16,-6-1 0-16,-4 2 0 15,-4-1 0-15,-1-2 0 16,-5 0-9-16,-1 0 12 15,-2 0-3-15,-1 0 3 16,3 0 3-16,7 0 10 16,7 2-15-16,8-1 5 15,3 4 9-15,6-3-15 16,2 0 10-16,4 1-10 16,-4-3 10-16,-2 3 0 15,0-1-10-15,0 2 0 0,2-2 2 16,4 1 0-1,3 0-4-15,0 1-2 0,0-2 4 16,1 1 16-16,-2 0-15 16,4-1 6-16,-1 0 24 15,-1 0-9-15,-1 0-3 16,-5-2-19-16,-4 2 7 16,-1 0 9-16,-3 0-16 15,-2 0 0-15,-2-1 3 16,0-1-3-16,-3 0 0 15,-2 0 0-15,0 0 0 16,0 0 7-16,0 0-7 16,2 0 0-16,-2-1 0 0,2-3 0 15,-2 0 0-15,0 2 0 16,-3 2 1-16,1 0 1 16,-2 0-2-16,-6 0 0 15,2 0-10-15,-4 0 10 16,1 0 0-16,2 0 0 15,2 0 9-15,5 0-2 16,2 4-7-16,1 0 0 16,4-1 2-16,2 4-2 15,-1-2 0-15,4 4-1 16,2-4 2-16,-1 2 5 16,5-2-6-16,0 0 0 0,3-1-2 15,2 0 2-15,-2-2 0 16,3 3-11-16,1-4 27 15,1-1-12-15,-2 0-4 16,0 0 0-16,1 0-9 16,-1 0 9-16,7 0 0 15,1 0-7-15,5 0 16 16,2-1 4-16,3-4-13 16,3-1 0-16,1-3 9 15,2 4-1-15,4-4 0 16,-1 2-5-16,-3 2 5 15,2-4 11-15,0 3-19 16,-2 2 0-16,3-2 9 0,-2 2-9 16,0-2-2-1,2 0-4-15,-2 1 12 0,8 0 3 16,-1-2-9-16,1 4 0 16,3-3 7-16,-3 0-7 15,4 0 0-15,-3 0 1 16,4-2 7-16,-1 2-3 15,2-2-5-15,-4-1 0 16,-1 1-5-16,1-4 5 16,-1 2 0-16,-1-1-2 15,4-1 10-15,-1 2-9 16,-1 0 1-16,1 0-3 16,3 1-4-16,-2 2 7 15,1 0-1-15,3 0 1 16,2-1-3-16,-3 0-3 0,4-3 6 15,3-1 0 1,0-2 3-16,0-4-3 0,3-2-4 16,8-2 2-16,2 0 4 15,2-4-11-15,3-3 9 16,-2-2-38-16,-3-15 14 16,-3 7-163-16,-10 3-374 0</inkml:trace>
  <inkml:trace contextRef="#ctx0" brushRef="#br0" timeOffset="22071.85">15210 3592 692 0,'0'0'292'15,"0"0"-204"-15,0 0-46 16,0 0 46-16,0 0 27 16,0 0-83-16,0 0-11 0,14-5 78 15,-14 5-26 1,0 0-21-16,2 0-7 0,-2 0-35 16,0 0 15-16,0 0-25 15,0 0 1-15,0 0 14 16,0 0-15-16,0 0-2 15,3 0-8-15,-2 5-7 16,2 15 16-16,1 1 1 16,2 9 0-16,-2 6 4 15,-1 4-4-15,2 1 0 16,2 1-1-16,-1 2 2 16,2-1 6-16,-2 1-7 0,1-1 0 15,-3 2-1-15,0 1 1 16,0-2 0-16,-4 0 0 15,0-1 6-15,0 0-3 16,0-3-3-16,-4 1 0 16,-3-6-1-16,1 1 1 15,0-3 0-15,0-4-1 16,-2 0 2-16,-1-4 8 16,1 1-9-16,-2-7 0 15,-3 3 4-15,-1-2-4 16,-6 2 0-16,-2-1 18 15,-4 4-18-15,-7 1 11 16,1-2-11-16,-6 0 2 0,-2-2 7 16,-5-2-9-1,0-4 0-15,-3 1 17 0,1-4-15 16,-2 1 17-16,0-2-19 16,0 0 10-16,-1 0 2 15,4 1-12-15,2-4 0 16,2 3 0-16,-1-5 3 15,5 1-3-15,0 0 0 16,0 1 6-16,2 2 1 16,3-1-7-16,0 0-2 15,1 0-5-15,1-2 14 16,-2 1-7-16,-3 0 0 16,-3-1 1-16,2 1 2 15,-3-2-3-15,0 3 0 16,0-2-9-16,4 0 9 0,1 0 0 15,1 0 0 1,5 1 0-16,-2-4 3 0,2-1-3 16,2 2 0-16,-2-1 10 15,2-2-9-15,-1 1-1 16,0 1 0-16,-1 0 1 16,4 1 0-16,-4 0-1 15,-1-2-1-15,-1 2-1 16,2-2 4-16,0-1-2 15,2 0 0-15,3-1 0 16,3 0 3-16,4 0-3 16,1-2 0-16,5 3-3 0,3-3 4 15,-2 2-1 1,3-2 0-16,3 0 0 0,2 1 3 16,0-1-3-16,2 0 0 15,0 0-3-15,0 0 3 16,0 0 0-16,0 0 0 15,0 0 1-15,0 0-8 16,0 0 7-16,0 0 0 16,0 0-3-16,0 0 3 15,0 0 0-15,0 0 0 16,0 0 2-16,0 0-2 16,0 0 0-16,0 0 0 15,0 0-3-15,0 0 3 0,0 0 0 16,0 0-1-1,0 0-18-15,21-1 19 0,14-13-61 16,5-6 21-16,9-5 32 16,2 1-32-16,2-2 20 15,-1 2 18-15,-6 0 2 16,-3 2 0-16,-10 2 2 16,-6 4-2-16,-9 4 22 15,-6 2-16-15,-4 4 26 16,-6 4 13-16,-2 0-44 15,0 2 34-15,0 0-35 16,0 0 0-16,0 0 8 16,0 0-8-16,0 0-8 15,0 0 8-15,0 0-28 16,0 0 27-16,-2 4-6 0,-14 8 7 16,-6 2 3-16,-5 2-3 15,-4 0 0-15,-2 2 0 16,-7-1 7-16,0 0-1 15,4-1-6-15,-2-2 0 16,4 0 2-16,3-2-2 16,2-2 0-16,5 0-2 15,-1 1-8-15,5-4 9 16,3-2-12-16,5 2-11 16,3-1 24-16,3-3-15 15,1 1 8-15,2-3 7 16,1-1-15-16,2 2 14 15,0 0-10-15,-2 0-8 16,2 0 11-16,-2 3 2 16,0-2 1-16,-2 1 4 0,3 3 2 15,1-4 0-15,0 4-1 16,0-2-8-16,0 2 2 16,0 1 6-16,0 2-9 15,11 4 8-15,5 0 2 16,8 4-1-16,6 2 0 15,3 1 0-15,9 5 3 16,4 5-2-16,6 1 18 16,2 0 8-16,-1 1-14 15,-3-4 16-15,-6 0 9 16,-6-7-12-16,-11-7 22 0,-9-3-46 16,-10-3 5-16,-3-5-6 15,-5-3-1-15,0-1 9 16,0 0-9-16,0 0 0 15,0 0-8-15,0 3 8 16,-2 7-70-16,-7-1-32 16,-5 0-180-16</inkml:trace>
  <inkml:trace contextRef="#ctx0" brushRef="#br0" timeOffset="49135.78">4675 5221 469 0,'0'0'0'0,"0"0"-124"15,0 0 124-15,0 0 36 16,0 0 126-16,0 0-82 16,-2-10-80-16,2 8 1 15,0 1 56-15,0 1-11 16,0-2-46-16,0 2-3 15,0 0-43-15,0 0 46 16,0 0-8-16,0 0 8 16,0 0 24-16,0-3 9 15,0 3 44-15,0 0 57 0,0-2-53 16,0 0 36 0,0 2-28-16,0-1-47 0,0 1 23 15,0-2-46-15,0 2-5 16,0 0-4-16,0 0-8 15,0 0 13-15,0 0-15 16,0 0 0-16,0 0 3 16,0 0-3-16,2 0-2 15,6 0 2-15,-2-2 0 16,3-1 7-16,2 1-7 16,-2 0 0-16,-2 0 6 15,-3 1 12-15,-2 1 22 16,-2 0 26-16,0 0-26 15,0 0 27-15,0 0-32 16,0 0-3-16,0 0 19 0,0 0-40 16,0 0-10-16,0 0 6 15,0 0 1-15,0 0 24 16,-6-2-12-16,-3 2-11 16,-5-3 15-16,-3 3-24 15,-3 0 0-15,-5 0 0 16,-2 0 1-16,-4 0 5 15,-3 0-6-15,-1 0 0 16,0 0 0-16,-3 0 0 16,-1 0 0-16,-1 0-9 15,3 0 19-15,-3 0-4 16,1 0-6-16,4 0 0 16,-1 0-6-16,3 0 6 15,2 3 0-15,2-1 0 16,2-2 2-16,-1 0 4 0,2 1-6 15,-1-1 0-15,6 0 0 16,-5 0 0-16,5 0 0 16,-2 0-1-16,1 0 2 15,-3 2 3-15,-1-2-4 16,1 2 0-16,-4 0-4 16,2-2 4-16,0 3 0 15,-2-1-2-15,6 0 10 16,-2-2 2-16,7 1-10 15,3-1 0-15,3 2 20 0,5-2-20 16,5 0 0 0,2 0-2-16,0 0 8 0,0 0-1 15,0 0-5-15,0 0-22 16,0 0 22-16,0 2-80 16,0 4-87-16,2 1-119 15,0-3-75-15</inkml:trace>
  <inkml:trace contextRef="#ctx0" brushRef="#br0" timeOffset="50662.81">5028 6055 390 0,'0'0'300'0,"0"0"-240"15,0 0-45-15,0 0 48 16,0 0 73-16,0 0-23 16,0 0-35-16,9-7-11 15,-9 7 46-15,0 0-44 0,0 0-19 16,0 0-13 0,0 0-13-16,0 0 29 0,0 0-25 15,0 0-9-15,0 0 12 16,0 0-23-16,-9 0 4 15,-2 0-12-15,-7 0 1 16,-7 0 1-16,-4 0-2 16,-4 0 0-16,-7 0 0 15,-2 0 1-15,-5 0-1 16,-3 2 0-16,-2 3 8 16,-1 0 3-16,0 1-11 15,3 0 0-15,0 0 16 0,-1 0-16 16,2 2-1-1,0-3 0-15,2 4 2 0,3-4 11 16,2 4-12-16,-1-4 0 16,5 2-2-16,0-3 3 15,5 0-1-15,-1 1 0 16,2-2 2-16,1 1 14 16,2 0-15-16,-1-3-1 15,3 1 26-15,-2 3-25 16,0-3 8-16,0 3-9 15,0-2 7-15,0-1 5 16,7 0 9-16,1 0-8 16,6-2 44-16,5 0-32 15,8 0 14-15,0 0-8 16,2 0-31-16,0 0 35 0,0 0-35 16,4 0-15-1,21 0-29-15,0 0-176 0,-9 0-324 0</inkml:trace>
  <inkml:trace contextRef="#ctx0" brushRef="#br0" timeOffset="53622.78">3352 5153 760 0,'0'0'386'0,"0"0"-244"16,0 0-122-16,0 0 48 0,0 0 85 16,0 0-82-16,0-12-27 15,0 12-12-15,0 0 23 16,0 0 12-16,0 0-67 16,0 0 1-16,4 0-2 15,3 2 2-15,2 5 2 16,2 2-3-16,-1 2 0 15,0-4 2-15,-3 1-2 16,-3 1-7-16,1-4 6 16,-5-1-15-16,0-1 15 15,0-3-14-15,0 0 15 0,0 0-14 16,0 0 33-16,-9 0-19 16,-3 0 58-1,-3-7-30-15,-3-5 42 0,-3-4-44 16,2-5-25-16,-1-4 52 15,0-5-29-15,4 1 4 16,5-6-4-16,5 1-24 16,4-1 31-16,2 3-31 15,6-6-7-15,28 2 7 16,17-1-63-16,47-18-63 16,-7 8-156-16,-11 8-864 0</inkml:trace>
  <inkml:trace contextRef="#ctx0" brushRef="#br0" timeOffset="54797.34">3240 6052 732 0,'0'0'319'0,"0"0"-202"16,0 0-95-16,0 0 59 16,0 0 42-16,0 0-63 0,0 0-28 15,-4 0-31-15,10 3 15 16,4 2 1-16,-1 1-17 16,1 0 32-16,4 4-20 15,1 0-11-15,1 2 30 16,1 2-23-16,3 1 3 15,1 0-11-15,-3-4 8 16,-2 1 0-16,-3-1-8 16,-5-5 0-16,0 0 3 15,-6-2-2-15,-2-2-1 16,0-2 0-16,0 0 0 16,0 0 3-16,0 0-2 15,-5 0 17-15,-10 0 29 16,-8 0-46-16,-6-4 18 0,-2-8 31 15,-5-4-2-15,-3-7 43 16,1-4-37-16,1-7 22 16,6-2 26-16,9-3-49 15,9 0 0-15,8-4-9 16,5 2-43-16,23-3 14 16,41-16-15-16,57-11-39 15,55-13 1-15,-16 14-99 16,-21 15-216-16</inkml:trace>
  <inkml:trace contextRef="#ctx0" brushRef="#br0" timeOffset="60228.67">2966 5131 80 0,'0'0'565'0,"0"0"-496"16,0 0-30 0,0 0-16-16,0 0 0 0,0 0 6 15,-11 0-29-15,11 0 0 16,-3 0 7-16,0 0 26 15,1 0 54-15,-4 0-65 16,2 0 25-16,-1 0 21 16,3 0-53-16,0 0 54 15,2 0 8-15,0 0-3 16,0 0 38-16,0 0-11 16,0 0-28-16,0 0-7 15,0 0-53-15,0 0 0 0,0 0-13 16,0 0 0-1,4 0-3-15,1 2 3 0,1 4 0 16,2 0-4-16,-2-1 4 16,1 0 0-16,-3-1 0 15,-2-1 1-15,0-2 8 16,1 2-9-16,-3-3 0 16,0 0-6-16,0 1 6 15,0-1 0-15,0 0 0 16,0 0 0-16,0 0 7 15,0 3-7-15,0-3 0 16,0 0 2-16,0 0 4 16,0 0-2-16,0 0 48 15,-9 0-2-15,-2-11 12 16,-3-1-40-16,-1-4-9 0,-3-2 23 16,1-3-18-16,-6 0-3 15,3-1-5-15,-2 0-1 16,2 2 27-16,-1 1-26 15,6-2-8-15,-1 3 13 16,3-1-15-16,1 3 0 16,2 2 0-16,2 0 12 15,3 2 1-15,-1 3-13 16,2-1 0-16,-1 0 17 16,5 1-17-16,-1-1 0 15,1 0 4-15,0-1 6 16,0-3-4-16,8-5-6 15,11-4 0-15,5-4-2 0,6-3 2 16,9 0-1 0,2 0-9-16,5 2-58 0,-4 2 1 15,5 3-113-15,-11 7-77 16,-14 5-108-16</inkml:trace>
  <inkml:trace contextRef="#ctx0" brushRef="#br0" timeOffset="61540.58">2721 6002 345 0,'0'0'693'0,"0"0"-647"16,0 0-30-16,0 0 32 16,0 0 55-16,0 0-50 15,0 0-17-15,85 0 20 16,-70 0 0-16,3 5-5 0,0 4-15 16,0-4-20-1,-1 3 19-15,1 1-25 0,0-1-2 16,3-1 9-16,-4 2-16 15,-1-4 12-15,-6 3-13 16,2-4 2-16,-5 3 7 16,-3-6-9-16,-1 4 0 15,-3-3-1-15,2-2 2 16,-2 2-1-16,0-2 0 16,0 0 1-16,0 0 18 15,0 0-5-15,-5 0 33 16,-11 0 26-16,-5-9-57 15,-10-3-10-15,-8-6-6 16,-5-1 12-16,-9-3 5 16,-2-2 16-16,-1-5 15 0,2 3-8 15,-1-4-23-15,9 2 19 16,8 0-3-16,7 2-32 16,8 2 49-16,10 2-19 15,9 1-21-15,4 1 8 16,0-1-18-16,9-5 0 15,15-2-1-15,5-3-9 16,5 2-2-16,1 0 12 16,-2 5-1-16,-1 4-10 15,-6 4 8-15,-3 4-7 16,-6 2 0-16,-5 4-6 16,-3 4 7-16,-7 0 7 15,0 2-12-15,-2 0-1 16,0 0-46-16,0 0-90 15,0 0-159-15,-9 0-716 0</inkml:trace>
  <inkml:trace contextRef="#ctx0" brushRef="#br0" timeOffset="62355.68">3519 6571 1084 0,'0'0'158'0,"0"0"-138"15,0 0-18-15,0 0 114 16,0 114-29-16,0-78 0 16,0 0-22-16,9 0-34 15,2-4 35-15,-2-1-14 16,2-7-14-16,-4-6 22 16,-3-4-48-16,0-5-6 15,-1-2 8-15,-3-3-12 16,0-4 15-16,0 2-17 0,0-2 1 15,0 0 12 1,0 0-12-16,0 0-1 0,0 0 0 16,0 0-25-16,0 0-38 15,-5-13-76-15,-5-4-248 16,-4-7-883-16</inkml:trace>
  <inkml:trace contextRef="#ctx0" brushRef="#br0" timeOffset="62824.82">3323 6587 781 0,'0'0'294'16,"0"0"-250"-16,0 0-22 15,0 0 32-15,0 0-5 16,0 0-24-16,0 0-24 16,-4 0 18-16,4 0 29 15,0 0 4-15,0 0 40 16,0 0-60-16,0 0-22 16,0 0 1-16,0 0-9 15,6 0 9-15,7 0-11 16,10 0 0-16,8 0 32 15,4 0-13-15,10 0-3 0,2 0 1 16,2 0-15 0,-2 0 12-16,-5 0-3 0,-6 0-5 15,-9 0 36-15,-9 0-24 16,-7 0-5-16,-5 0 10 16,-2 0-12-16,-4 0 25 15,3 0-8-15,-3 0-27 16,0 0 42-16,5 0-43 15,-1 0 1-15,3 0-2 16,0 0-62-16,6 0-87 16,-2 0-131-16,-3 0-493 0</inkml:trace>
  <inkml:trace contextRef="#ctx0" brushRef="#br0" timeOffset="63394.18">3880 6872 836 0,'0'0'241'16,"0"0"-167"-16,0 0 9 15,0 0 62-15,0 0-6 16,0 0-84-16,0 0-15 0,0 0 8 15,0 0-21 1,0 0 8-16,0 0-17 0,0 0-11 16,0 0 6-16,0 0-13 15,0 0 0-15,0 2 7 16,0-2-6-16,0 0 5 16,-2 0-6-16,-3 0-7 15,1 0 1-15,0 0 6 16,-1 0 0-16,3 0 5 15,-1 0 3-15,3 0 3 16,0 0-4-16,0 0-6 16,0 0 38-16,0 0-38 15,0 0-1-15,0 0 21 16,0 0-20-16,0 0 13 16,0 0-14-16,0 9 2 0,0 14 21 15,5 5 10-15,2 10-11 16,-1 4 17-16,3 3-26 15,1-4 5-15,-2 1-18 16,-1-7 11-16,1-5-1 16,0-10-10-16,-5-7 0 15,2-3 9-15,-5-4-9 16,0-6-21-16,0 0-18 16,0 0-68-16,-8-9-113 0</inkml:trace>
  <inkml:trace contextRef="#ctx0" brushRef="#br0" timeOffset="64095.35">2823 6493 1083 0,'0'0'221'16,"0"0"-183"-16,0 0 27 15,0 0 83-15,0 0-59 16,0 0-46-16,0 0-42 15,5 14 52-15,-3 6 11 16,3 10-1-16,-1 3 13 16,-2 8-48-16,3 1-10 15,-3 2 7-15,0-2-25 16,-1-5 26-16,3-5-26 16,-2-6 0-16,-2-5 10 15,0-4-10-15,0-7 0 0,0-3 0 16,0 0-19-1,0-3 10-15,0-3-21 0,0-1-27 16,0 0 17-16,-7-3-40 16,0-15-133-16,3-4-336 0</inkml:trace>
  <inkml:trace contextRef="#ctx0" brushRef="#br0" timeOffset="64449.21">2549 6481 918 0,'0'0'361'15,"0"0"-252"-15,0 0-108 16,0 0 49-16,0 0 8 15,0 0-56-15,0 0 31 16,58 0-5-16,-29 0 15 16,5 0 14-16,10 0-23 15,6 0 23-15,0-9-42 16,4 2-14-16,-2 1 17 16,-10 0-12-16,-7 2 8 15,-12 2 24-15,-8 0-26 16,-10 2 32-16,-5 0-16 0,0 0-28 15,0 0 0 1,0 0-23-16,-14 12-118 0,-3 3-34 16,-1-1-347-16</inkml:trace>
  <inkml:trace contextRef="#ctx0" brushRef="#br0" timeOffset="65243.17">2999 6836 580 0,'0'0'296'0,"0"0"-145"15,0 0-9-15,0 0 7 16,0 0-34-16,0 0-67 15,0 0-18-15,-7 0-2 16,7 0-22-16,3 0 30 16,6 0 0-16,2 0-28 15,4 0 31-15,2 0-21 16,2 0-1-16,1 0 11 0,-1 0-15 16,-2 0 9-16,-6 0-3 15,0 6-18-15,-4 4 24 16,-6-1-16-16,-1 4-3 15,0 1 14-15,0 2-4 16,-10 1 9-16,-6 2-10 16,-3-1-15-16,-4 0 36 15,3-4-35-15,5-2-1 16,1-3 18-16,7-4-16 16,5-1 6-16,2-4-8 15,0 2 6-15,0-2-6 16,4 0 0-16,17 0 0 15,6 0 3-15,6 0-2 16,-2 0-1-16,0 0 0 16,-4 0 5-16,-2 0-21 0,-7 0 13 15,0 0-63-15,-6 0-27 16,-9 0-69-16,-3 0-169 16,0 2-844-16</inkml:trace>
  <inkml:trace contextRef="#ctx0" brushRef="#br0" timeOffset="66404.57">4438 7038 922 0,'0'0'196'15,"0"0"-148"-15,0 0 46 16,0 0 96-16,0 0-91 16,0 0-13-16,0 0-12 15,0-54 21-15,0 54-17 16,0 0-43-16,0 0 15 15,0 0-47-15,0 2 7 16,0 14-17-16,0 7 14 16,0 12-3-16,0 9 21 0,0 2-24 15,0 1 19-15,0-4-20 16,0-4-11-16,2-7 2 16,2-6-48-16,0-6-77 15,-1-6-48-15,-3-8-113 16,0-6-116-16</inkml:trace>
  <inkml:trace contextRef="#ctx0" brushRef="#br0" timeOffset="66901.75">4415 7142 935 0,'0'0'245'0,"0"0"-173"16,0 0-72-16,0 0 53 15,17-104 20-15,-5 86-49 0,3 4-3 16,6 2-21-1,1 4 1-15,3 1 1 0,-1 6-2 16,0 1-1-16,-3 0 0 16,-4 4-17-16,-5 10 18 15,-6 4-9-15,-6 0 9 16,0 2 19-16,0 0 23 16,-8 0 6-16,-8-2-7 15,-2 0-30-15,-3 0 21 16,1-3-11-16,0-1-21 15,3-2 23-15,6-4-23 16,4-3-1-16,4-1-1 16,3-1-32-16,0-1-8 15,6 1 19-15,9 4 21 16,7 3 1-16,3-1 1 0,-1 3 0 16,-2 3-2-16,-3-1 4 15,-6 0-2-15,-5 0 17 16,-3 0 5-16,-5 0 19 15,0 0-21-15,0-2 11 16,-13 2 14-16,-5-3 3 16,-4 2 0-16,-1-5-11 15,-2-2-28-15,4-2 30 16,5-4-39-16,3 0-6 16,11 0-53-16,2-2-63 15,26-20-113-15,10 3-114 16,2-2-617-16</inkml:trace>
  <inkml:trace contextRef="#ctx0" brushRef="#br0" timeOffset="67214.55">4796 7308 1160 0,'0'0'225'15,"0"0"-163"-15,0 0-54 16,0 0 31-16,0 0 25 16,0 0-26-16,0 0-8 15,0 45-17-15,5-35-7 16,3-2 17-16,8-2-22 15,2-4 0-15,5-2 19 16,1 0-8-16,0-2-11 16,-1-12-1-16,-5-4-7 15,-7 1 6-15,-7-4 2 0,-4 3 13 16,0 4 94-16,-7 0-51 16,-6 6-4-16,-5 2 1 15,-2 4-47-15,-2 2 15 16,-2 0-22-16,-1 2-11 15,0 8 11-15,8 3-44 16,3-4-40-16,8-1-63 16,6-6-48-16,8-2-42 15,10 0-345-15</inkml:trace>
  <inkml:trace contextRef="#ctx0" brushRef="#br0" timeOffset="67495.85">5115 6944 522 0,'0'0'657'16,"0"0"-519"-16,0 0-118 15,0 0 3-15,0 0 35 16,0 0-8-16,0 0 22 16,-6 108 23-16,6-64-40 15,0 1 42-15,0-1-59 16,0-2-9-16,0-6 10 15,0-3-38-15,-3-4 8 16,3-7-9-16,0-6-9 16,0-4-18-16,0-8-83 0,0-4-7 15,0-16 75 1,0-7-290-16</inkml:trace>
  <inkml:trace contextRef="#ctx0" brushRef="#br0" timeOffset="67871.84">5233 6994 1260 0,'0'0'177'0,"0"0"-177"16,0 0 0-16,0 0 12 15,0 0 78-15,0 0-32 16,2 110 21-16,-2-65 1 16,0-2-46-16,0 1 28 15,0-5-32-15,0-9-30 16,0-7 21-16,0-4-21 15,0-9 0-15,0-4 0 16,3-6 6-16,-1 0-12 16,2 0 6-16,6-6-31 0,3-9-74 15,2 1 37-15,3-3 30 16,-4 8 32-16,-3 0 6 16,-5 7 9-16,-2 2 7 15,1 0-2-15,0 0 55 16,1 8-18-16,4 4-3 15,2 0-5-15,2 2-33 16,0-2 27-16,3-1-36 16,-4-4-1-16,1 0 20 15,-3-4-20-15,-1-3-20 16,-4 0-67-16,-4-3-65 0,-2-14-97 16,0-3-555-16</inkml:trace>
  <inkml:trace contextRef="#ctx0" brushRef="#br0" timeOffset="68103.73">4972 7189 970 0,'0'0'213'0,"0"0"-99"16,0 0 50-16,0 0-84 15,0 0-35-15,0 0 6 16,145-61 6-16,-78 50-2 15,-1-2-33-15,0 5 38 16,-9 2-29-16,-10 2-31 16,-11 4 0-16,-14 0-4 0,-9 0-74 15,-13 10-49-15,0 7-104 16,-15-3-56-16</inkml:trace>
  <inkml:trace contextRef="#ctx0" brushRef="#br0" timeOffset="68509.67">5924 7197 428 0,'0'0'1110'0,"0"0"-1054"16,0 0-56-16,0 0-15 16,0 0 15-16,0 0 21 15,0 0-6-15,3 78 14 16,1-50-13-16,0-3 1 16,-1-6 40-16,-1-5-44 15,-2-4-7-15,0-6 7 16,0-2-11-16,0-2 17 15,0 0-6-15,0 0 13 16,0-6 66-16,0-12-81 0,0-7-11 16,0-1-1-1,3-6-6-15,10-5 1 0,2 3-6 16,5-1-49-16,3 10-24 16,3 8-43-16,-8 10-124 15,-5 7-444-15</inkml:trace>
  <inkml:trace contextRef="#ctx0" brushRef="#br0" timeOffset="68585.67">5924 7197 1415 0</inkml:trace>
  <inkml:trace contextRef="#ctx0" brushRef="#br0" timeOffset="70294.83">5924 7197 1415 0,'154'99'227'0,"-139"-99"-203"0,8 0 22 0,5-7 28 0,4-3-43 15,4-2-16-15,-1 1-15 16,-1-7-7-16,-3 4-33 0,-8-3-2 15,-3 0 30 1,-10 4-11-16,-3-1 23 0,-7 1 6 16,0 4 48-16,0 4 25 15,-11 3-55-15,-2 2-15 16,-5 0 14-16,0 2-23 16,-2 12 0-16,0 4 7 15,3 6-6-15,1 3 16 16,2-1-17-16,3-1 9 15,4-2 9-15,5-1-18 16,2-4 0-16,0-2 1 16,0-4 0-16,11-2 6 0,8-6-7 15,9-2-32-15,3-2 25 16,7 0-61-16,4-6-22 16,1-8 18-16,-1-4-23 15,-3 0 18-15,-8 0 38 16,-10-3 36-16,-5 6 3 15,-9-2 67-15,-7 5 64 16,0 5 30-16,0-2-88 16,0 8-17-16,0-1-34 15,0 2-13-15,0 0-12 16,0 2 3-16,-7 10 0 16,1 2-2-16,-4 2 3 15,4-2-1-15,2 0 0 16,-1-3 0-16,3-2-4 0,2-5 4 15,0-3-24-15,0-1 5 16,0 0-10-16,13-1 19 16,5-12 9-16,4-4-30 15,0 2 25-15,-4-2-3 16,-2 4 9-16,-2 6 33 16,-6 3-21-16,-1 4 3 15,-2 0-15-15,8 2 0 16,0 12 0-16,10-1 0 15,1 2-24-15,10-3-9 16,3-4-64-16,3-5-18 16,5-3-39-16,-3 0-32 15,-3-1 32-15,-10-15 24 16,-8 0 130-16,-9-2 18 0,-10 0 103 16,-2 2 133-16,0 2-58 15,-12 6-72-15,-3 1 0 16,-1 7-55-16,1 0-54 15,-1 3-14-15,1 15 2 16,1 6-3-16,-1 2 0 16,3 0 0-16,1-2 4 15,7-4-4-15,0-4 0 16,4-6 0-16,0-5 0 16,0-2-1-16,13-3-12 15,7-3 13-15,9-18-19 16,6-10-13-16,1-10-40 15,0-5-13-15,-5-6-34 16,-6-1-6-16,-5 5 65 16,-9 6 60-16,-10 10 34 0,-1 8 27 15,0 6-9-15,0 8 30 16,0 4-20-16,-1 4-24 16,-1 2-33-16,-1 0 9 15,3 0-21-15,0 0 7 16,0 0-6-16,0 0 5 15,0 6 2-15,0 1 26 16,0 5 7-16,0-3-15 16,0 3 26-16,0 0-23 15,0 2-15-15,0-3 9 0,0 3-14 16,0-2-2 0,0-4 0-16,0-1 6 0,0-2 3 15,0-3-9-15,0-2 0 16,0 0 8-16,0 0-7 15,0 0 4-15,0 0-5 16,0 0 12-16,0 0-1 16,0 0-11-16,0 0 0 15,0 0 0-15,0 0 0 16,0 0 0-16,0 0 0 16,0 0 1-16,0 0 3 15,0 0-4-15,0 0 0 16,0 0-6-16,0 0 6 15,0 0-1-15,0 0 0 16,0 0 2-16,0 0 1 0,0 0-2 16,0 0 0-16,0 0-11 15,0 0 11-15,0 0 0 16,0 0 0-16,0 0 6 16,0 0-3-16,0 0-3 15,0 0 0-15,0 0 5 16,0 0-5-16,0 0 0 15,0 0-1-15,0 0 3 16,0 0-2-16,0 0 0 16,0 0 0-16,0 0-8 15,0 0 8-15,0 0-1 16,0 0 1-16,0 3-6 16,0 4 5-16,0 1 1 0,0 1 0 15,0 1-2-15,0 2 2 16,0 0 0-16,0-1-2 15,0-1 4-15,0-1 2 16,0 4-4-16,0 1 0 16,0 4-6-16,3-1 6 15,0 2 0-15,2 0 0 16,3 1 2-16,-2-5 1 16,3-1-3-16,-3-2 0 15,4 0 2-15,-2-2-2 16,-1-3 0-16,-1 2-2 15,2-4 8-15,-4 4-10 16,3-1 4-16,-3-2 0 16,2 3 1-16,0-2-1 0,0-1 0 15,-1 1 0-15,1-2 6 16,0 1-5-16,2 0-1 16,1-2-16-16,-1 2 14 15,4-4-29-15,3 0-52 16,8-2-15-16,16-4-70 15,-1-14-79-15,-5-2-351 0</inkml:trace>
  <inkml:trace contextRef="#ctx0" brushRef="#br0" timeOffset="70540.83">7549 7192 656 0,'0'0'672'0,"0"0"-570"15,0 0-96-15,0 0 42 0,0 0 43 16,0 0-70-16,0 0 9 15,0 0-30-15,-91 78 0 16,89-57 19-16,2-4-19 16,0 0 7-16,3-5 7 15,12 0-13-15,0-4 23 16,3 2-7-16,-3-3-16 16,-1 0 38-16,-5 1-38 15,-5-2-1-15,-4 5 0 16,-40 8-18-16,-11 0-23 15,-14-8-296-15</inkml:trace>
  <inkml:trace contextRef="#ctx0" brushRef="#br0" timeOffset="71341.89">6733 7175 476 0,'0'0'115'0,"0"0"-106"0,0 0 4 16,0 0 45-16,0 0-28 16,0 0-19-16,0 0 30 15,-4 0 43-15,4 0 24 16,0 0-8-16,0 0 2 15,0 0-47-15,0 0-24 16,0 0 14-16,0 0-25 16,0 0 3-16,0 0 12 15,0 0 13-15,0 0 39 16,0 0-22-16,0 0-4 16,0 0 8-16,0-2-12 15,0-5 36-15,0 0-47 16,4-6-46-16,-1 1 20 0,2-4-20 15,-3 2 0 1,-2 0 1-16,0 1 0 0,0 2 12 16,0 2-13-16,-2 2-17 15,-8 3 15-15,1 3 2 16,-5 1-10-16,1 0 9 16,-2 0 1-16,-1 5-7 15,0 11 7-15,1 4 0 16,-2 7-3-16,3 2 3 15,1 6 0-15,-1 3-2 16,-4 8-6-16,3-8-130 16,2-9-182-16</inkml:trace>
  <inkml:trace contextRef="#ctx0" brushRef="#br0" timeOffset="73291.59">8176 7231 962 0,'0'0'237'0,"0"0"-192"16,0 0-23-16,0 0 50 15,0 0 80-15,0 0-77 16,0-58-32-16,0 49 100 16,0 4-35-16,-4 0-40 15,1 4-11-15,-4 1-32 16,-3 0-1-16,0 0-24 16,-8 0 8-16,-2 4-10 0,-4 12 2 15,2 3 0-15,1 1-6 16,2 3 15-16,3 0-10 15,5 0 1-15,1-2-3 16,8-2-13-16,2-1 13 16,0-3-19-16,2-2-12 15,12-3-26-15,-1-4 10 16,3-6-26-16,1 0 14 16,4 0 47-16,-1-2-30 15,2-10 8-15,-2-4 11 16,1 0-1-16,-6-2 9 15,-1 4-7-15,-6 2 25 16,-3 4 37-16,-3 4 24 0,-2 2 10 16,0 0 23-1,0 2-61-15,2 0-28 0,-1 0-5 16,8 2-9-16,-1 8 7 16,3 3 2-16,2-2 0 15,3-3-7-15,4-1-41 16,16-7-37-16,-5-3-66 15,-2-11-209-15</inkml:trace>
  <inkml:trace contextRef="#ctx0" brushRef="#br0" timeOffset="73762.4">8488 6860 599 0,'0'0'1080'0,"0"0"-1080"15,0 0-49-15,0 0 49 16,-36 102 23-16,28-62 24 0,-3 4-3 16,5 2-24-16,0 1-1 15,2-8-14-15,-1-2 3 16,-2-9 10-16,3-6-18 16,-1-6 0-16,1-6-1 15,2-5-26-15,0-5-39 16,2 0 9-16,0 0 15 15,0 0 42-15,2-14-157 16,15-5 9-16,8-4 34 16,2 0-154-16,4 3-233 0,0 4 314 15,-2 6 187-15,-5 3 235 16,-4 7 25-16,-6 0-42 16,-5 4-69-16,-2 13-36 15,-5 2-2-15,-2 1-5 16,0 3-39-16,0 0 19 15,0-6-53-15,-7 1-21 16,-6-2 14-16,1-2-10 16,-1-4-3-16,2-2-13 15,5-4-3-15,1-4 2 16,5 0-36-16,0 0-120 16,3-17-127-16,32-10-43 15,-1 3-33-15</inkml:trace>
  <inkml:trace contextRef="#ctx0" brushRef="#br0" timeOffset="74541.95">8758 7215 215 0,'0'0'603'0,"0"0"-406"16,0 0-79-16,0 0 13 16,0 0-28-16,0 0-9 15,0 0 8-15,4 48-40 16,-4-29-37-16,0-2 1 16,4-1-16-16,12-3-1 15,4-6 0-15,7-3-8 16,6-4 25-16,1 0-26 15,4-8-31-15,-5-15-3 16,-6-4-41-16,-10-5 2 16,-7-2 19-16,-10-3 14 15,-2 4 40-15,-23 3 52 16,-4 10 29-16,-1 5 30 0,2 9-40 16,5 6-15-16,6 0-27 15,8 0-19-15,9 12-20 16,0 5 10-16,0 0 0 15,17-1-10-15,8-2 10 16,5-3-7-16,3-9-5 16,2-2-38-16,3 0 8 15,-3-6-11-15,-3-9 1 16,-10 1 40-16,-6 3 12 16,-7 4 18-16,-7 3 68 15,-2 4-28-15,0 0-4 16,0 0-54-16,0 14-4 0,0 11-3 15,0 3 7 1,0 3 0-16,0-2 0 0,4-5 9 16,3-8-4-16,2-8-5 15,4-7 0-15,4-1 12 16,2-1-12-16,3-19 0 16,2-8-18-16,0-2-49 15,-7-2 15-15,-6 6 1 16,-4 5 51-16,-6 10 27 15,3 6 48-15,-4 5-18 16,0 0-57-16,4 0 0 16,0 16-8-16,3 2 8 15,7 4 0-15,1-4 7 0,3-3-7 16,4-8-1 0,0-4 1-16,5-3-29 0,0-3 13 15,0-16-44-15,-3-7-19 16,-6-2 14-16,-10 1 10 15,-2 3 55-15,-6 6 10 16,0 6 49-16,-7 8 78 16,-9 4-68-16,3 0-46 15,-3 14 11-15,5 10-33 16,3 7 17-16,0 4 17 16,8 2-33-16,0-3 28 15,0-5-30-15,8-2 1 16,9-9-9-16,20-10-40 15,-3-4-115-15,-3-4-143 0</inkml:trace>
  <inkml:trace contextRef="#ctx0" brushRef="#br0" timeOffset="74837.93">9906 7050 1348 0,'0'0'115'0,"0"0"-115"15,0 0 0-15,0 0 27 16,0 0 40-16,2 132-44 16,-1-102-22-16,4-7 12 15,-2-9-12-15,1-6-1 16,0-7 0-16,4-1 12 16,0-2 34-16,7-25 0 0,8-10-46 15,6-6 0-15,4-7-2 16,1 1-2-16,-3 3-2 15,-4 6 12-15,-5 12-18 16,-4 10 8-16,-7 12-28 16,-9 8-79-16,-2 18-144 15,0 6-90-15</inkml:trace>
  <inkml:trace contextRef="#ctx0" brushRef="#br0" timeOffset="75572.93">10344 7141 658 0,'0'0'527'0,"0"0"-427"16,0 0-36-16,0 0 74 15,0 0-32-15,0 0-65 16,0 0-6-16,-137-19-18 16,112 42-8-16,2 3 28 15,6 0-23-15,3 1-8 16,8-2 7-16,2-4-11 15,4-4 5-15,0-2-7 16,0-9 0-16,6 1-12 16,7-7 6-16,5 0-27 15,5 0-1-15,4-12-47 16,-2-6-2-16,2-6-55 0,-2-2-4 16,-6 2 61-1,-2 2 81-15,-10 4 4 0,-3 10 150 16,-4 4 21-16,0 4-54 15,0 0-105-15,0 0-3 16,0 5-14-16,2 12 1 16,3 1 0-16,-1 0 16 15,5-2-15-15,0-4 12 16,2-7-13-16,2-2 0 16,6-3 29-16,7-3-11 15,3-16-18-15,0-8-28 16,2-2-50-16,-5-1 39 15,-5 2-36-15,-7 3 31 16,-6 11 44-16,-6 6 100 16,-2 7-7-16,0 1-41 0,0 0-52 15,3 9 0-15,-2 9-1 16,2 4 1-16,2-1 13 16,2-1-3-16,-1-4-10 15,1-6 9-15,0-5-7 16,4-5-4-16,2 0 2 15,3-5-39-15,3-17-63 16,-2-7-100-16,-3-1-14 16,-2 4-29-16,-8 5 245 15,-1 6 135-15,-3 7 115 16,0 8-67-16,0 0-59 16,0 3-108-16,0 12-15 0,0 10 61 15,0 1-24-15,2 3 5 16,-2-2-40-16,2-5 7 15,0-6-20-15,-2-6 7 16,0-8-118-16,0-2-77 16,0 0-144-16</inkml:trace>
  <inkml:trace contextRef="#ctx0" brushRef="#br0" timeOffset="75731.78">10873 6812 1500 0,'0'0'138'16,"0"0"-138"-16,0 0-113 16,0 0-18-16,0 0 37 15,0 0-524-15</inkml:trace>
  <inkml:trace contextRef="#ctx0" brushRef="#br0" timeOffset="76103.95">11167 7084 416 0,'0'0'887'16,"0"0"-788"-16,0 0-90 15,0 0 82-15,0 0 97 16,0 0-104-16,0 0-59 16,-121-6-8-16,99 24-16 15,-2 6-1-15,2 1 0 16,-1 1 1-16,8-2 10 0,1-4-11 15,5-4 0 1,5-4-4-16,4-6 4 0,0-2-43 16,2-4-34-16,16 0 10 15,2 0-35-15,5-13-75 16,-3-3-14-16,-5 3 78 16,-3-1 113-16,-9 6 144 15,-3 1 106-15,0 7-76 16,0 0-63-16,-1 0-107 15,8 3 5-15,-3 9-10 16,7-2 2-16,0-2 7 16,8-6-8-16,3-2-43 0,16-28-8 15,-3-8-201-15,-6-7-367 16</inkml:trace>
  <inkml:trace contextRef="#ctx0" brushRef="#br0" timeOffset="76869.95">11352 6733 1380 0,'0'0'295'0,"0"0"-295"16,0 0 0-16,0 0 13 15,-38 142 56-15,30-85-11 16,-1-1 4-16,1-4-50 16,2-8 1-16,2-11-13 15,1-14 7-15,1-6 1 0,2-9-8 16,0-4-22-16,0 0 6 15,0-22-11-15,18-6-110 16,6-6 48-16,4 2 24 16,7 3 64-16,-4 7 1 15,-2 8 0-15,-7 9 57 16,-5 5-5-16,-7 0 26 16,-1 12-4-16,-7 11-49 15,-2 3 45-15,0 5-33 16,0-2-15-16,-9-2 16 15,1-6-29-15,-2-4 2 16,6-9-11-16,1-8 11 16,3 0 8-16,0-2-11 15,0-21-8-15,3-10-16 16,14-10-26-16,11-6-42 0,3-6-81 16,5 1-20-16,-1 6 35 15,1 8 57-15,-5 10 92 16,-9 10 1-16,-3 10 40 15,-6 10-1-15,-7 0 2 16,-4 12-25-16,-2 15 57 16,0 14-8-16,-8 8 7 15,-13 12 25-15,-3 6-41 16,-1-1-15-16,10-9-25 16,4-10-10-16,9-13 15 15,2-14-21-15,0-12 0 16,22-8 20-16,9 0-2 15,14-16-18-15,4-14-26 16,2-4-71-16,-4-7 9 0,-5 3-33 16,-11 2 25-16,-11 4 76 15,-9 6 20-15,-11 8 53 16,0 6 45-16,-13 5-40 16,-11 7-13-16,-6 0-27 15,1 12 18-15,0 9 55 16,5 1-53-16,6 4-26 15,8-1-12-15,6-2 12 16,4-2-6-16,0-4-6 16,10-3 0-16,12-3 16 15,9-6-16-15,5-5-24 0,13 0-109 16,-6-11-218-16,-10-8-720 16</inkml:trace>
  <inkml:trace contextRef="#ctx0" brushRef="#br0" timeOffset="77101.95">12340 6972 347 0,'0'0'1005'16,"0"0"-863"-16,0 0-94 16,0 0-29-16,0 0 77 15,0 0 53-15,0 0-70 16,2 87-29-16,-2-58-27 0,0 0-15 15,-7-5 12 1,-4-2-20-16,0-7-52 0,-14-15-60 16,4 0-151-16,0-1-595 0</inkml:trace>
  <inkml:trace contextRef="#ctx0" brushRef="#br0" timeOffset="77201.97">12435 6759 1235 0,'0'0'0'0,"0"0"-137"16,0 0-47-16,0 0 53 0</inkml:trace>
  <inkml:trace contextRef="#ctx0" brushRef="#br0" timeOffset="77588.95">12411 7070 1250 0,'0'0'559'16,"0"0"-483"-16,0 0-76 16,0 0 0-16,0 0 6 15,0 0-5-15,0 0 23 16,18 72-24-16,-16-50 8 16,-2-1 8-16,2-7-16 15,-2-4 0-15,0-7-1 16,2 0 4-16,-2-3-4 15,3 0 1-15,1-11-30 16,6-11-131-16,0-6 19 16,6-2-2-16,2 1-2 0,2 0 37 15,-1 8 109-15,2 4 38 16,-3 5 66-16,-1 7 44 16,-1 5-62-16,-4 0-21 15,3 0 13-15,-2 14-29 16,-4 7 0-16,1 3-35 15,-4 5-13-15,-2 0 37 16,-4 0-38-16,0-1-16 16,0-9-76-16,0-4-114 15,0-13-313-15</inkml:trace>
  <inkml:trace contextRef="#ctx0" brushRef="#br0" timeOffset="78057.95">12857 6992 1397 0,'0'0'273'16,"0"0"-253"-16,0 0 4 16,0 0 9-16,0 0 15 15,0 0-45-15,0 0 6 16,-36 90 12-16,30-64-21 16,6 0 1-16,0-6 4 15,0-6-5-15,0-4 0 16,11-6-35-16,7-4-26 15,1 0-2-15,2-19-87 16,-1-8-22-16,-3-3 21 16,0-4-66-16,-7 4 87 0,-3 2 130 15,-3 6 27-15,1 8 150 16,-2 8-53-16,-1 6-78 16,2 0-30-16,4 6-15 15,1 15 46-15,2 2-8 16,1 3-15-16,-4 3 27 15,0-6-26-15,-4-1-14 16,-2-5 5-16,-2-10 0 16,0-4 50-16,0-3 30 15,0 0 67-15,3-17 6 16,3-9-128-16,6-8-31 16,3-6 19-16,5 0-29 15,2 1 4-15,6 6-4 0,0 8-34 16,1 8 25-1,-5 9-82-15,1 8-99 0,-10 12-93 16,-5 6-243-16</inkml:trace>
  <inkml:trace contextRef="#ctx0" brushRef="#br0" timeOffset="78331.97">13387 7011 1257 0,'0'0'366'0,"0"0"-280"15,0 0-50-15,0 0 96 16,0 0-27-16,0 0-48 0,0 0-57 16,-71-47 8-1,51 62-16-15,0 12 8 0,-2 4 0 16,-3 4-1-16,6 1 2 16,0-2-1-16,8-8 0 15,9-5 0-15,2-10-17 16,0-4 13-16,9-7-32 15,18 0 13-15,21-34-124 16,0-5-151-16,-7-3-413 0</inkml:trace>
  <inkml:trace contextRef="#ctx0" brushRef="#br0" timeOffset="78587.95">13563 6545 727 0,'0'0'348'16,"0"0"-260"-16,0 0-52 0,0 0-2 16,0 0 150-16,0 0-72 15,-30 117-48-15,30-85 39 16,0-1-14-16,0 1-11 16,0 0-5-16,0-1-38 15,0 1 25-15,0-1-41 16,-5 4-18-16,-4 0 20 15,-5 2-19-15,1 1 11 16,-3 3-13-16,-1-6-73 16,-9 6-56-16,7-9-96 15,2-12-126-15</inkml:trace>
  <inkml:trace contextRef="#ctx0" brushRef="#br0" timeOffset="79104.95">13608 7096 1347 0,'0'0'206'16,"0"0"-206"-16,0 0 22 16,0 0-3-16,116-65 4 15,-96 48 3-15,-4-3-26 16,-3 0-7-16,-1-4-2 16,-8-2 9-16,-4 2 0 15,0 4 0-15,0 1 0 0,-12 7 23 16,-1 9 24-16,3 3-15 15,-4 0-32-15,1 10 6 16,-3 14 26-16,-2 5 13 16,2 8-23-16,3 5 8 15,1 1-8-15,6-4 1 16,2-1-6-16,4-5-16 16,0-10 22-16,0-6-23 15,6-8 0-15,15-4-11 16,3-5-3-16,4 0-35 15,7-10-9-15,-2-4-44 16,-2 2 59-16,-4 2 21 16,-8 3 22-16,-5 6 1 15,-7 1-1-15,-3 0 0 16,-2 1 10-16,-2 14-1 0,0 3 27 16,0-1-17-1,0 2-4-15,0-8 24 0,0-6-23 16,7-5 34-16,5 0 48 15,7-10 21-15,8-15-35 16,6-4-66-16,8-6-18 16,1 2-1-16,-1 2-93 15,0 7-133-15,-13 8-165 16,-16 6-675-16</inkml:trace>
  <inkml:trace contextRef="#ctx0" brushRef="#br0" timeOffset="79200.95">14134 7211 1647 0,'0'0'194'0,"0"0"-194"16,0 0-283-16</inkml:trace>
  <inkml:trace contextRef="#ctx0" brushRef="#br0" timeOffset="113878.32">1165 13619 335 0,'0'0'257'0,"0"0"-131"0,0 0-67 16,0 0 45-16,0 0 35 15,0 0-60-15,0 0-46 16,23-22 37-16,-17 17-41 15,-2-2 33-15,1 2-37 16,-1-2-24-16,-2 3 35 16,0 1-17-16,-2-2 22 15,0 1 29-15,0 1-44 16,0-4 36-16,0 1-34 16,0-1-27-16,0 4 23 0,-6-1-6 15,-4 2-18-15,3 2-19 16,-6 0-16-16,1 0 25 15,-2 0-6-15,-1 12 7 16,3 2 1-16,4 4 3 16,3 5 0-16,3 0 4 15,2 8 2-15,0 0 6 16,0 4-7-16,11 3 0 16,5 0 4-16,-1 2-4 15,-1-2 0-15,-2 0 4 16,1-1 4-16,-7-6 0 15,-2-1-8-15,-4-3 0 16,0-4 5-16,0 0-5 0,0-2-1 16,-3-2-1-1,-2-1-46-15,-1-4-50 0,0-7-71 16,2-2-92-16,-1-5-331 16</inkml:trace>
  <inkml:trace contextRef="#ctx0" brushRef="#br0" timeOffset="114262.1">1065 13898 998 0,'0'0'152'16,"0"0"-107"-16,0 0-3 16,0 0 76-16,0 0-26 15,0 0-59-15,0 0-4 16,0-3-14-16,4 3-14 15,7-3 25-15,7 3-18 16,4-4 3-16,9-1 7 16,8-2-11-16,3-1 9 0,7-2-16 15,2-2 1-15,-2 3-11 16,3-3-2-16,-4 1-55 16,2-3-60-1,-11 2-60-15,-14 3-140 0</inkml:trace>
  <inkml:trace contextRef="#ctx0" brushRef="#br0" timeOffset="114592.11">1599 13520 776 0,'0'0'310'16,"0"0"-229"-16,0 0-45 16,0 0 17-16,0 0 13 15,0 0 18-15,0 0-41 16,-70 118-8-16,65-86 6 16,1 2-22-16,0 0 1 15,4 0-5-15,0 2-14 16,0-4 14-16,0-1-15 15,0-6 0-15,0 1 7 16,0-4-7-16,0-2-21 16,0-2-67-16,4-3-86 15,5-8-89-15,-2-5-413 0</inkml:trace>
  <inkml:trace contextRef="#ctx0" brushRef="#br0" timeOffset="115027.11">1767 13782 962 0,'0'0'218'0,"0"0"-176"16,0 0-42-16,0 0 71 15,0 0 0-15,0 0-49 16,0 0-6-16,-64-10-16 16,52 22 15-16,3 4-15 15,3 0 1-15,4-2 10 16,-2 0-11-16,4-2 0 0,0-2 0 15,0-4 1 1,0-2-2-16,4-2-13 0,4-2-16 16,5 0 15-16,5-10-18 15,3-10-55-15,-2-3-15 16,2 0-50-16,-4 3-80 16,-5 4 233-16,-4 4 55 15,-6 5 180-15,-2 6-86 16,0 1-83-16,0 0-36 15,4 0-23-15,4 4-7 16,1 5 3-16,4 2 4 16,5-2 9-16,5-4-16 15,3-1 1-15,8-4-2 16,3 0-12-16,5 0-55 0,16-29-75 16,-10 5-230-16,-8 1 47 0</inkml:trace>
  <inkml:trace contextRef="#ctx0" brushRef="#br0" timeOffset="115482.1">2239 13641 211 0,'0'0'283'15,"0"0"72"-15,0 0-105 16,0 0-120-16,0 0-50 16,0 0-33-16,0 0-2 15,-118 21 21-15,96-3-42 16,4-2-3-16,6 0-5 16,6 0-15-16,6-2 16 15,0 2-17-15,0-2 0 16,0 0 3-16,6 2-3 0,8 0 0 15,-3 3 0 1,3 2 2-16,-4 4 2 0,3 8-4 16,-3 6 0-1,-1 0-4-15,-5 5 4 0,-1 2 0 16,-3 1 8-16,0-1-7 16,0 0 27-16,-11-4-14 15,-7-2-13-15,-2-8 34 16,0-4-26-16,-2-5 17 15,-1-10 25-15,3-1-12 16,3-12 40-16,1 0-13 16,4-4-9-16,1-19-8 15,7-13-48-15,4-13 11 16,0-5-12-16,5-4 8 16,19 3-8-16,2 5 0 0,6 11 0 15,-3 7-3-15,-2 11 3 16,-5 8-2-16,-4 9-6 15,-2 4-49-15,-5 0-24 16,-1 5-29-16,-2 17-18 16,-2 1-51-16,-4-5-176 0</inkml:trace>
  <inkml:trace contextRef="#ctx0" brushRef="#br0" timeOffset="117571.23">2696 13476 350 0,'0'0'625'0,"0"0"-518"16,0 0-66-16,0 0-9 15,0 0-15-15,0 0 19 16,0 0-34-16,0-11-1 16,0 11 27-16,0 0 22 15,0 0 37-15,0 0-20 16,-5 0-51-16,-5 0 10 16,-6 0-26-16,-6 0 1 0,-2 4 0 15,-1 3 1-15,-2 5 5 16,0-3-7-16,5 2 2 15,2-4 5-15,4 0-7 16,8-2-6-16,3-3 5 16,5 0-8-16,0 1 6 15,0-3-16-15,1 3 10 16,9 1 2-16,4 2 7 16,-3 2 0-16,2 3-1 15,-4 1 2-15,0 2-1 16,-5 1 0-16,1 4 0 15,-5 1 7-15,2 2-7 16,-2-3 2-16,2 6 15 0,-2-4-16 16,0 2 11-1,0 0-9-15,0-2 3 0,0-1 15 16,0 2-20-16,0 0-1 16,0-3 10-16,0 2-9 15,0-3 5-15,0-4-6 16,0-2 0-16,0 2 6 15,0-8-6-15,0 2-2 16,0-2 2-16,0 1 0 16,0-6 1-16,0 1-1 15,0-2 0-15,0 2 3 16,0-2-3-16,0 0-8 16,0 0 7-16,0 0 0 15,0 0-1-15,12 0-6 16,5-4-5-16,3 1 12 0,5-4-25 15,2 3 7 1,2 0 17-16,2 0-28 0,-2 0-18 16,2 2 25-16,0 2 10 15,0-4 12-15,3 3 1 16,-1-1 0-16,0 0-3 16,1-1 4-16,1 1-1 15,-1 0 0-15,4 0 0 16,0-1 0-16,2 1 0 15,2-1-20-15,1-1 20 16,2 2-27-16,-1-4 4 16,-2 4 5-16,1-4-25 15,-3-1 27-15,-3 4-7 16,-5 1 8-16,-1-2 8 0,-4 2 9 16,-3 0-2-16,-1 1 0 15,-4-2 1 1,0 1 14-16,-1 0-15 0,-3 0 0 15,-1-1-7-15,-3 3 8 16,-1 0-1-16,2 0 12 16,1-3-11-16,1 1 17 15,2 0-18-15,6 0 0 16,0 0 10-16,0-2-10 16,5 2-1-16,0 0 1 15,-3-2 0-15,3 2 2 0,-2 0-2 16,-1 0 0-1,-3-1-1-15,-1 3 1 0,-3-3 0 16,-6 1-1-16,-2 0 3 16,-6 0 47-16,3 0-13 15,-2 2-14-15,1-3 4 16,0 3-9-16,-1 0-4 16,0-3-13-16,0 3 0 15,1 0-7-15,2 0-10 16,-2 0-11-16,-1 0 27 15,0 0-7-15,-4 0 8 16,0 0 8-16,0 0-8 16,0 0 49-16,0 0-9 15,0 0-19-15,0 0 8 16,0 0-8-16,0-2 19 0,0-2 17 16,0-4-44-16,-4-2 19 15,-5-7-32-15,-3-2 2 16,0-5-11-16,0-5 2 15,-1-3-25-15,-2-2 0 16,3-2-47-16,-1-1 73 16,-2-2-17-16,5 1-3 15,-4 0 25-15,4 4 2 16,-1 2 26-16,3 6-4 16,1 2-22-16,4 4 8 15,0 3-9-15,1 3 0 16,0 7 9-16,0-2-8 15,0 8 16-15,0-2 19 0,-3 3-20 16,4 0-4-16,-3 0-12 16,-5 0-15-16,-1 0 8 15,-9 4 7-15,1 5 0 16,-6 0-1-16,-2 3 10 16,-8 0-9-16,-7 3 0 15,-3-3 1-15,-5 2 10 16,-2 0-11-16,-5 0-5 15,-2-2 4-15,-2-1-7 16,0 1 8-16,0 1 0 16,0-3 7-16,1-1-6 15,4 2-1-15,3-3 0 0,4 0-7 16,2-1 0-16,7-2-3 16,5 2 10-16,3-2-11 15,4-1 11-15,5 2 0 16,4 0-9-16,-1 2-24 15,5 1-30-15,-4 0-13 16,-10 2-52-16,9-4-83 16,-2 0-457-16</inkml:trace>
  <inkml:trace contextRef="#ctx0" brushRef="#br0" timeOffset="118290.85">2947 13663 1119 0,'0'0'216'0,"0"0"-193"15,0 0 3-15,0 0 68 16,0 0-41-16,0 0-52 16,0 0 35-16,2-1-19 15,-2 1-6-15,0 0 3 16,0 0-12-16,0-3 11 15,2 2-13-15,2-3-15 16,3-3 9-16,-1-2-33 16,4-2-3-16,-2-1 24 0,-2 2 6 15,1 2 12-15,-2 4 2 16,-2 4-2-16,-3 0 35 16,2 0-35-16,-2 0-12 15,2 16 12-15,2 4 7 16,-1 9 8-16,3 2-4 15,-2 8 7-15,3-1 17 16,-2 1-26-16,-1-2-8 16,1-3 13-16,-2-6-14 15,0-8 1-15,-1-5-1 16,0-6 13-16,-2-2-30 16,0-4 11-16,0-3-49 15,0 0-4-15,-10-10-96 0,-7-6-1145 16</inkml:trace>
  <inkml:trace contextRef="#ctx0" brushRef="#br0" timeOffset="118666.85">2968 13684 472 0,'0'0'0'0,"0"0"-138"16,0 0 138-16,0 0 346 15,0 0-77-15,0 0-186 16,0 0-82-16,21-21 23 15,8 16-1-15,8-3 0 16,10-1 25-16,6-3-22 16,5 2 10-16,0-2 6 15,-2 5-33-15,-11-1 28 16,-7 3-27-16,-14 1-9 16,-8 4-1-16,-10 0 0 0,-6 0-61 15,0 0 10-15,-29 10 4 16,-5 4-162-16,-1 1-589 0</inkml:trace>
  <inkml:trace contextRef="#ctx0" brushRef="#br0" timeOffset="119076.85">2897 13854 146 0,'0'0'543'15,"0"0"-401"-15,0 0-113 16,0 0-2-16,0 0 6 16,115-34-31-16,-76 24 34 15,1 0-6-15,0 0 22 16,0 2 31-16,-6 0-51 16,-6 1-12-16,-5 6-4 15,-8-3-15-15,-8 1 14 16,-2 3-15-16,-5 0 15 0,0 0 25 15,0 0-40 1,0 0-1-16,0 0-28 0,-10 7-96 16,0-3-204-16</inkml:trace>
  <inkml:trace contextRef="#ctx0" brushRef="#br0" timeOffset="125871.72">1053 14672 722 0,'0'0'204'0,"0"0"-135"16,0 0-53-16,0 0 42 15,0 0 59-15,0 0-48 16,19-39 17-16,-17 32-5 16,-1 1-4-16,4 0-20 15,-1-1-16-15,1 0-40 16,-1-1 34-16,4 3-35 16,-2-4 0-16,3 1 5 0,2 0-4 15,2 0 5-15,-2 0-6 16,3 2 1-16,-1 4-9 15,-1 0 8-15,-4 2 0 16,1 0-9-16,-2 10 9 16,-2 10 8-16,-1 8-8 15,-2 4 0-15,-2 10 23 16,0-2-23-16,0 4 0 16,-6 2 7-16,-8-1-6 15,-3-5 6-15,-6-5-7 16,1-3 1-16,-1-6 9 15,1-5-10-15,6-10 0 16,8-4 8-16,1-7-7 16,7 0 12-16,0-7-13 15,0-16-71-15,20-7 24 0,9-7-7 16,4-4-17-16,6-2-46 16,-4-1-34-16,-1 6 28 15,-8 0 0-15,-8 8-109 16,-9 5 232-16,-7 8 37 15,-2 3 178-15,0 6-18 16,-14 2-43-16,-3 6-75 16,1 0-32-16,1 0-2 15,-1 4 0-15,5 11-25 16,-1 8-2-16,6 5-1 16,2 6 8-16,4 6-5 15,0 4-13-15,2 0-6 0,16 2 20 16,6-5-21-16,3-3 0 15,6-6 8-15,3-8-7 16,-1-4 8-16,4-6-9 16,-4-6-68-16,6-4-56 15,-10-2-125-15,-7-2-455 0</inkml:trace>
  <inkml:trace contextRef="#ctx0" brushRef="#br0" timeOffset="126260.12">1713 14592 227 0,'0'0'1147'0,"0"0"-1082"16,0 0-65-16,0 0 0 16,0 0 63-16,0 0-35 15,0 0-27-15,-4-8-2 16,4 11 1-16,0 10 0 16,0 5 19-16,2 6-6 15,0 6 38-15,-2 6-35 0,0 5 14 16,0-2 17-16,0 6-33 15,0-3-3-15,3-4-11 16,-2-1 1-16,2-11-8 16,-1-3-11-16,0-5-53 15,-2-8-11-15,0-10-90 16,0 0-43-16,0-2-303 0</inkml:trace>
  <inkml:trace contextRef="#ctx0" brushRef="#br0" timeOffset="127059.87">1687 14594 157 0,'0'0'703'15,"0"0"-679"-15,0 0-2 16,0 0 5-16,0 0 63 16,0 0 36-16,0 0-67 15,102-58-23-15,-66 51 27 16,6-2-30-16,5 5 2 0,7-6-8 15,8 4-27-15,5 0 18 16,4-5-18-16,7-1 1 16,4 0 4-16,5-1-5 15,1-3-13-15,0-5 1 16,0 2-15-16,-1-6 9 16,-5 3-15-16,-8-2-10 15,-7 2 28-15,-12 0-12 16,-10 5 22-16,-10 0 5 15,-8 2 1-15,-7 6 54 16,-9 1-27-16,-1 2-2 16,-6 3 9-16,-2 3-18 15,0 0 14-15,-2 0 11 0,0 0-34 16,2 0 19 0,3 9-25-16,1 13 11 0,4 5 31 15,0 8-25-15,7 5-5 16,-2 4 4-16,3 1-17 15,-1-1 32-15,4 2-33 16,-1-6 3-16,2-5 11 16,2 2-14-16,1-5 0 15,-3-4 0-15,-4-4 7 16,-4-6-10-16,-6-2 3 16,-3-6-9-16,-5-4 8 15,0 2 1-15,-9-4 0 16,-18 5 0-16,-13 0 6 15,-11 3 4-15,-14 3-10 16,-29 3 0-16,-30 6 2 0,-35 7-2 16,-12 8 1-16,8-4 10 15,32-9 1-15,39-3 19 16,21-9-18-16,8 1-12 16,-4 0 11-16,0-1-12 15,5 0 0-15,20-6-1 16,15-6-8-16,19-2-26 15,8 0-77-15,15-6-80 16,16-15-125-16,-2-2-369 0</inkml:trace>
  <inkml:trace contextRef="#ctx0" brushRef="#br0" timeOffset="127634.67">2691 14582 993 0,'0'0'201'16,"0"0"-179"-16,0 0-11 0,0 0 73 15,0 0 31-15,0 0-48 16,0 0-8-16,-86 5-22 16,75 9-11-16,0 7 2 15,4 2-18-15,0 0 10 16,5 5-20-16,2-2 1 15,0 1 14-15,0-6-15 16,3-3 0-16,17-4 0 16,0-4-1-16,10-3-6 15,7-7-4-15,5 0-18 16,0 0 28-16,5-12-21 16,0-7-7-16,-5 1 12 15,-7-3-14-15,-5-2 20 0,-12 1 9 16,-9-2 2-16,-9 0 90 15,0 1 23-15,-11-6-32 16,-15 5-4-16,-4-1-25 16,-6 6-19-16,0 5-33 15,-4 8-43-15,-16 6 11 16,12 0-205-16,1 10-392 0</inkml:trace>
  <inkml:trace contextRef="#ctx0" brushRef="#br0" timeOffset="129950.13">2839 15208 39 0,'0'0'341'0,"0"0"-207"16,0 0-66-16,0 0 102 15,0 0-50-15,0 0-70 16,0 0-8-16,0-21-33 0,0 20-3 16,0-3 15-16,0-3-8 15,0 4 19-15,0-1-9 16,0 1-4-16,0 1 22 15,0 2-40-15,0 0 1 16,0 0 16-16,0 0-17 16,0 0 5-16,0 0-6 15,-2 0 2-15,2 0 0 16,0 0-2-16,0 0 0 16,0 0 5-16,0 0-5 15,0 0 8-15,0 0-8 16,0 0 0-16,0 0 6 15,0 0-6-15,0 0 0 0,0 0-1 16,0 0 2 0,0 0 0-16,0 0 4 0,0 0 1 15,0 0 0-15,0 0-6 16,0 0 0-16,0 0-1 16,0 0 2-16,0 0 1 15,0 0-2-15,0 0 0 16,0 0 7-16,0 0-7 15,0 0-6-15,0 0-11 16,0 0-67-16,0-4-122 0</inkml:trace>
  <inkml:trace contextRef="#ctx0" brushRef="#br0" timeOffset="131105.94">958 15570 827 0,'0'0'178'15,"0"0"-143"-15,0 0-34 16,0 0 52-16,0 0 8 16,0 0-49-16,0 0 30 15,16 0 7-15,4-5 0 16,10-3 16-16,4-2-17 15,6 1-16-15,2-3 0 16,6 2-32-16,-1 1 37 0,8-4-28 16,1-1-9-1,2-4 16-15,2 0-16 0,-2 3 0 16,0 1-6-16,-5-1 14 16,-4 1-9-16,1 6 1 15,-5-4-1-15,3 3 1 16,1 0 0-16,2-2 0 15,5-1 0-15,0 3 1 16,-1-5 7-16,-1 2-8 16,-1 1 0-16,-3-1 0 15,-6 7 0-15,-4-5-12 16,-3 2 12-16,-4 4-10 16,-4-3 1-16,-2 4 8 15,0 1 1-15,5-5-2 16,0 4 3-16,9-6-1 0,4 0 0 15,4-1 0 1,1-3 4-16,0 1-4 0,0 1-11 16,-2-2 3-16,-3 4 8 15,-3 1-1-15,-3-4 1 16,-4 5-4-16,-3-5 4 16,-3 2 0-16,-1 0 0 15,0-2 6-15,1 2-6 16,-1-1-9-16,1-2 9 15,0 3 0-15,2 1 6 16,0-2-6-16,0-1 0 16,3 0 1-16,2 1 7 0,2-1-8 15,4-2 0-15,3 1 0 16,3 3 2-16,4-2-2 16,1 2 0-16,-1-2 6 15,-4 2-6-15,0-2 0 16,-4 1-7-16,-3-1 14 15,-8 3-1-15,-6-4-6 16,-11 8 1-16,-1-4 21 16,-10 4-22-16,-1 0-2 15,-8 5-7-15,-16 0-152 16,-12 0-216-16</inkml:trace>
  <inkml:trace contextRef="#ctx0" brushRef="#br0" timeOffset="132557.87">2523 15284 385 0,'0'0'666'0,"0"0"-624"16,0 0-42-16,0 0 0 15,0 0 13-15,0 0 15 16,0 0 24-16,27 32-3 16,-19-23-8-16,-1 10 33 15,2 6-24-15,2 6-5 16,2 10-20-16,3 2 35 16,6 7-36-16,0 4-3 15,5-1-5-15,2-7-15 16,5-2 11-16,1-8-12 0,8-10 0 15,2-3 5 1,10-6 11-16,3-2 0 16,5-8 10-16,1-5-13 0,1 0 6 15,-1-2-4-15,-2 0-15 16,3-4 44-16,-3-10-44 16,-1-2 2-16,1-5 21 15,-4-2-22-15,-2 0 11 16,-5-4-12-16,-4 5 0 15,-4-7 4-15,-6 8-4 16,-3-5 0-16,-5 0-3 16,-2 2 9-16,-3-2-3 15,1-1-3-15,-3 1-15 0,-2-2 14 16,0 0-15 0,0 2-13-16,-4-6 16 0,1 2-10 15,-3-2 13-15,-1-2 8 16,-1-2-5-16,-3-4 1 15,-1-5 6-15,-1-1 0 16,-4 2 33-16,-1-8-6 16,-2 6 7-16,0-6-34 15,0 6 7-15,0 2-19 16,-2 1 12-16,-8 1-29 16,-1 2 28-16,0 2-8 15,-3 0 9-15,6 0 0 16,-1 4 1-16,2 4 19 15,5 2-20-15,2-4 0 16,-3 6 0-16,3-5 1 0,-3 3 5 16,3 2-6-16,0 0-1 15,0-1-5-15,0 2 6 16,0-1 0-16,0 0-3 16,0-1 2-16,3 2 1 15,2-3 0-15,-3 2 1 16,3 1 18-16,0 0-19 15,1 3-1-15,0-5-5 16,1 6 2-16,0 5 4 16,0-1 0-16,-1 5 0 15,-1 2-3-15,1 2 3 16,2 2 0-16,0 1-10 16,1 0 8-16,3 0 1 0,1 0-5 15,5-1-5-15,-1 2 3 16,6-1 8-16,0 2 0 15,5 1-13-15,-4 2 13 16,1 0 0-16,-3 0 0 16,0 0 0-16,0 0-2 15,-1 0 2-15,-1 0-1 16,-3 0-9-16,3 0 10 16,3 0 0-16,-3 0 0 15,2 0-15-15,-4 0 5 16,2 0 10-16,-3 0 0 15,2 0-7-15,-1 0 7 16,0 0 0-16,-3 0-1 16,1 0 3-16,-5 0 2 0,-3 0-4 15,-4 0 0-15,-2 0 5 16,-2 0-4-16,0 0 4 16,0 0 6-16,0 0-9 15,0 0 21-15,0 0-23 16,0 0 0-16,0 0-2 15,0 0 2-15,0 0 0 16,0 0 0-16,0-4 1 16,0 4 24-16,0 0-25 15,0 0 1-15,0 0 22 16,0 0-23-16,0 0 0 16,0 0-1-16,0 0 2 15,0 0-4-15,0 0 3 0,0 0 0 16,0 0-8-16,0 0-7 15,-6 0-64-15,-6 0-97 16,-9 0-347-16</inkml:trace>
  <inkml:trace contextRef="#ctx0" brushRef="#br0" timeOffset="133075.94">4422 13772 1099 0,'0'0'399'16,"0"0"-399"-16,0 0-47 16,0 0 47-16,0 0 44 15,0 0-6-15,0 0 13 16,116 40-26-16,-76-27 1 15,0-4 7-15,4 3-21 16,2-2 17-16,-7 0-29 16,-1-2 1-16,-9 1 1 15,-9-2-2-15,-9-1-8 16,-4 2 7-16,-7-3-13 16,0 4 5-16,0 2 5 0,-5 6 4 15,-10 4 11-15,-5 4-3 16,-3 5 3-16,-1 0 3 15,0 7-13-15,-1-1 13 16,0 0-14-16,2 3 0 16,4-8 8-16,6-4-8 15,2-1 0-15,4-9-1 16,5-7 10-16,-1-2-10 16,3-4 1-16,0-4 0 15,0 0 2-15,0 0-2 16,0 0 0-16,0 2-1 15,-17 1-50-15,1-2-106 16,-11-1-254-16</inkml:trace>
  <inkml:trace contextRef="#ctx0" brushRef="#br0" timeOffset="135493.84">1034 8874 477 0,'0'0'287'0,"0"0"-113"16,0 0-79-16,0 0 9 15,0 0-10-15,0 0-60 16,0-14-33-16,0 14 32 16,0 0-17-16,0-3 36 15,0 1 10-15,0 2-15 16,0 0 17-16,0 0-25 16,0 0-32-16,0 0 21 15,0 0-28-15,0 0-17 0,0 12 16 16,0 10 1-1,0 4 2-15,0 6-2 0,0 6 0 16,0 1 7-16,0 1-7 16,0 0 0-16,0-2-2 15,0-4-3-15,0-4-54 16,0-4-67-16,0-6-68 16,0-11-333-16</inkml:trace>
  <inkml:trace contextRef="#ctx0" brushRef="#br0" timeOffset="135797.09">991 8915 230 0,'0'0'1057'0,"0"0"-975"16,0 0-82-16,0 0 0 15,0 0 49-15,0 0-42 16,0 0 2-16,107-50 3 16,-70 40-12-16,2 2-15 15,-4 0-1-15,-1 2-62 16,-5 6-71-16,-9 0-100 0,-9 0-362 0</inkml:trace>
  <inkml:trace contextRef="#ctx0" brushRef="#br0" timeOffset="136029.81">1084 9078 704 0,'0'0'260'16,"0"0"-198"-16,0 0-40 15,0 0 41-15,127-68-11 16,-90 53-8-16,-2 1-33 0,-3 6-10 16,-6 2-1-16,-6 3-34 15,-6 3-51-15,-6 0-100 16,-5 0-392-16</inkml:trace>
  <inkml:trace contextRef="#ctx0" brushRef="#br0" timeOffset="136341.81">1502 8753 1252 0,'0'0'142'0,"0"0"-134"16,0 0-8-16,0 0 0 16,0 0 0-16,0 0 0 15,0 0 29-15,0 104-4 16,0-72-15-16,0-2 13 16,0-2-14-16,0 1 4 15,0-2-10-15,0-3 6 16,0-1 1-16,4-2-10 15,0-5-54-15,2-2-32 16,7-4-21-16,2-3-38 16,14-7 31-16,-3 0-149 15,1-12-33-15</inkml:trace>
  <inkml:trace contextRef="#ctx0" brushRef="#br0" timeOffset="136577.79">1827 8935 325 0,'0'0'336'16,"0"0"-129"-16,0 0-84 15,0 0 79-15,0 0-47 16,0 0-66-16,0 0-15 16,-62-63-52-16,44 63 13 15,-3 2-35-15,2 15 0 16,1 3 1-16,5 1 0 16,1 0-1-16,5-1 0 15,3 0 1-15,2-3 4 16,2-5-5-16,0 0-8 15,0-7-18-15,2-1-54 16,15-4-1-16,20-4-16 16,-7-13-166-16,0-6-549 0</inkml:trace>
  <inkml:trace contextRef="#ctx0" brushRef="#br0" timeOffset="137214.81">1827 8935 208 0,'34'-36'937'15,"-34"36"-818"-15,0 0-119 16,0 0-62-16,2 0 52 15,0 4-2-15,0 4 11 16,0 2 1-16,6 1 0 16,5-4 4-16,0-2-4 15,7 0-13-15,3-5 7 0,-1 0-54 16,4 0 36-16,1 0 15 16,-5-8 8-16,-4-1 0 15,-6 2 2-15,-6 1 23 16,-6 0 45-16,0 2 12 15,0 1 24-15,-4 0-40 16,-10 3-16-16,-1 0 1 16,-6 0-36-16,-1 0-13 15,0 3 35-15,4 4-16 16,3 1 4-16,5 1-10 16,6-4 1-16,4 4-18 15,0-2 3-15,0-1-32 16,14 1 32-16,6 0-26 15,10 1 21-15,6 3 4 16,3 1 2-16,-4 1-8 0,0 8 7 16,-5 0-1-16,-6 7-10 15,-3 5 11-15,-11 5 0 16,-3 2-1-16,-7 4 10 16,0-2 3-16,-2-2-12 15,-13-6 0-15,-8-4 18 16,1-5-11-16,-3-8 15 15,2-6 8-15,4-6-18 16,-2-5 57-16,5 0-11 16,8-13-17-16,3-16 4 15,5-8-45-15,0-9-14 16,21-12 1-16,8 0-30 16,6-1 12-16,1 5-17 0,-4 7 16 15,-4 14 23 1,-8 8 4-16,-9 13-3 0,-4 10 7 15,-2 2-116-15,-5 7-76 16,0 10-42-16,0-1-636 0</inkml:trace>
  <inkml:trace contextRef="#ctx0" brushRef="#br0" timeOffset="138524.79">2636 8560 998 0,'0'0'36'16,"0"0"-36"-16,0 0 0 16,0 0 38-16,0 0 64 15,0 0-52-15,-127 6-42 16,110-2-8-16,-1 0-1 0,1 2-11 16,5-2 2-1,1 1 10-15,3-2-22 0,4 1-17 16,2 3-24-16,2-2 50 15,0 4 0-15,0 1 13 16,2 1 4-16,4 5-3 16,2 5 0-16,-2 2 40 15,-1 8 1-15,-2-2 13 16,-3 6-26-16,0-3-15 16,0 0 21-16,0 0-16 15,0 0 1-15,0-4 6 16,0-1 0-16,0-6 5 15,0-1-15-15,0 1-15 16,0-3 18-16,0-3-19 16,0 1 0-16,0 1 6 0,0-6-5 15,0 2-1-15,0-5 0 16,0 0 0-16,0-2 3 16,0-2-3-16,0-2-4 15,0-1 4-15,5 2 0 16,3-1 5-16,-1 0-5 15,7-2 0-15,7 0-6 16,3 0 6-16,3 0-11 16,7 0 11-16,5 0 0 15,2-2-1-15,12-6 1 16,3-2 0-16,6-3-3 16,3 1 3-16,-1 1-26 15,1-1-13-15,-2-1 15 0,-6 3 22 16,-1-2-12-1,-4 2 9-15,-3 0-1 0,-3 3 6 16,2-3 0-16,-4 1 0 16,3 0 0-16,-5 0 6 15,-2 2-6-15,1 2 0 16,-8 1 1-16,-2 1-1 16,-2 1 0-16,-2-1-1 15,-3 1 2-15,-3 2-1 16,1-2 0-16,-4 2 1 15,2-2 12-15,0 0-12 16,-1 1 19-16,2-2 14 0,-3-1-27 16,1 2 12-1,-1 0-13-15,-3 0-5 0,-5 0 17 16,-3 0-17-16,-5 2 16 16,0-3 42-16,-2 3-1 15,0 0-12-15,0-3-37 16,0 1 1-16,0-2 4 15,0-1-14-15,-4-6-5 16,-7-1 3-16,-4-4 4 16,1-6-2-16,-2-7 0 15,-2-4-26-15,0-7-8 16,-2-3-59-16,0 0-45 16,0-2 86-16,-3 5 52 15,2 4 2-15,0 4 9 16,3 6 7-16,3 4 40 0,3 4-25 15,4 9-8 1,1 2 1-16,3 2-25 0,2 5 2 16,0 0-3-16,-2 0-14 15,-4 0 8-15,-5 12 6 16,-7 3 0-16,-8 5-1 16,-9 3 2-16,-8-2 5 15,-10 2 14-15,-5-6-18 16,-10 0 69-16,-4-3-24 15,-4-7-36-15,-1-2 13 16,0-5-23-16,6 0 21 16,3-7-13-16,11-7 29 15,10-2 27-15,9 0-37 16,9 2-28-16,6 2 0 0,6 4-22 16,5 8-47-16,-5 0-26 15,-18 22-133-15,3 8 9 16,1-2-720-16</inkml:trace>
  <inkml:trace contextRef="#ctx0" brushRef="#br0" timeOffset="138944.91">2761 8927 1128 0,'0'0'205'15,"0"0"-203"-15,0 0-1 16,0 0 12-16,0 0-4 16,0 0 40-16,0 0 2 15,20 61-12-15,-18-42 6 16,2 1-32-16,0-1-4 0,0-4-6 16,-2 2 9-16,-2-3-2 15,2-2-10-15,3-2-7 16,-3 0 7-16,-2-3-117 15,0-5-87-15,0-2-368 0</inkml:trace>
  <inkml:trace contextRef="#ctx0" brushRef="#br0" timeOffset="139216.57">2739 8851 778 0,'0'0'318'0,"0"0"-229"16,0 0-81-16,0 0 68 0,0 0 61 15,0 0-78-15,0 0-28 16,69-60-16-16,-36 50-14 16,7-1 20-16,5-3-21 15,-3 2 0-15,1 3 9 16,-5 0-9-16,-9 7-34 15,-9 2-50-15,-16 2-77 16,-4 12-52-16,0 2-286 0</inkml:trace>
  <inkml:trace contextRef="#ctx0" brushRef="#br0" timeOffset="139433.6">2696 9017 1129 0,'0'0'0'0,"0"0"-19"16,0 0 19-16,0 0 16 16,0 0 38-16,127-22-30 15,-82 15 20-15,1-3 9 16,2-3-8-16,-1 3 10 16,-4-1-30-16,-6-1-18 15,-6 3 16-15,-9 4-21 16,-9 0-2-16,-7 3 0 15,-6 2-4-15,0 0-36 16,-12 0-77-16,-8 7-96 0</inkml:trace>
  <inkml:trace contextRef="#ctx0" brushRef="#br0" timeOffset="141402.04">1049 9919 120 0,'0'0'1015'16,"0"0"-892"-16,0 0-79 15,0 0-20-15,0 0 23 16,0 0 8-16,0 0-48 16,46-75 28-16,-25 64-23 15,3-1 5-15,1 1 30 16,0 2-30-16,-4 6-1 0,-2 3-5 16,-6 0-10-16,-2 0 30 15,-2 12-31-15,-3 8 0 16,-1 6 15-16,-4 6-9 15,-1 4-6-15,0 4 1 16,0 0 8-16,0-4 7 16,0-7-16-16,-6-6 0 15,4-9 7-15,0-7-7 16,2-5 0-16,0-2 14 16,0 0-5-16,0-19 19 15,0-8-28-15,16-6-12 16,4-6-7-16,6-8 3 15,10-1-23-15,3 0-22 16,3 0-14-16,0 2 52 0,-4 5-39 16,-9 9-18-16,-12 10 78 15,-7 8 2-15,-8 6 70 16,-2 6 27-16,0 2-30 16,-2 0-5-16,-10 0-51 15,1 12-10-15,-5 6 14 16,1 5-15-16,1 6 1 15,1 4 6-15,5 2 5 16,0 4 2-16,6-1-14 16,2-2 2-16,0-4 8 15,8-6-10-15,7-3 0 16,5-6 0-16,2-3 9 16,0-4-18-16,3 0 2 0,-1-3-66 15,10-7-53-15,-5 0-130 16,-6 0-635-16</inkml:trace>
  <inkml:trace contextRef="#ctx0" brushRef="#br0" timeOffset="141699.04">1861 9714 160 0,'0'0'782'16,"0"0"-678"-16,0 0-56 0,0 0 50 15,13 119 8 1,-7-78-10-16,2 3 8 0,0 2-63 16,-1 1-15-16,-1-1 19 15,2-5-35-15,-4-8-9 16,0-10-1-16,-4-9 9 15,2-6-18-15,-2-8-22 16,3-14-57-16,-1-13-24 16,0-10-1166-16</inkml:trace>
  <inkml:trace contextRef="#ctx0" brushRef="#br0" timeOffset="142440.51">1869 9685 225 0,'0'0'361'16,"0"0"-155"-16,0 0-11 15,0 0-67-15,0 0-92 16,0 0 0-16,0 0-4 16,109-17 24-16,-57 6-25 15,8-1 3-15,7-2 10 16,2-2-11-16,0 0 14 15,0 2-30-15,-1 0-15 16,-4 4 28-16,-2 1-29 0,-3 1-1 16,-1 3 2-16,-6-2-1 15,2 2-1-15,-3-2 0 16,-2 2 0-16,-2-4-3 16,-3 4 3-16,-5-2-7 15,-6 2-2-15,-8 1-6 16,-8 0 15-16,-5-1 0 15,-8 3 1-15,-4 0 59 16,0 1 10-16,0 1 18 16,0 0 10-16,0 0-58 15,0 0-5-15,0 0-35 16,0 0-10-16,0 0 1 16,3 3-3-16,-1 16 3 0,2 6 2 15,0 12 14-15,1 5-4 16,1 4-3-16,4 0 0 15,1 0 2-15,3 0-2 16,-2-2 1-16,7 3 15 16,0-5-16-16,1 0 9 15,-1-4-9-15,-4-4 1 16,-4-6 7-16,-4-6-8 16,-3-6 0-16,-4-2 0 15,0-5 1-15,0 1 2 16,-22-2-3-16,-16 1-6 15,-16 1 6-15,-19 0 1 16,-32 2-1-16,-28 1 15 16,-25 1-8-16,15-2-7 15,31-3 0-15,37-2 12 0,23-3-3 16,-2 0-8-16,0-3 1 16,6 3 6-16,13-1-8 15,12-3 0-15,9 0-55 16,10 0-102-16,4 0 20 15,0 0-125-15,0-4-343 0</inkml:trace>
  <inkml:trace contextRef="#ctx0" brushRef="#br0" timeOffset="142825.56">2529 9796 1295 0,'0'0'253'16,"0"0"-253"-16,0 0-19 15,0 0 17-15,0 0 2 16,0 0 22-16,-37 126-2 15,37-90-11-15,2-2 5 16,14-6-13-16,14-5 7 0,6-11-8 16,7-11-13-16,5-1 12 15,4-13-35-15,-3-12-10 16,-7-8-1-16,-11-1 11 16,-8-3 36-16,-17-1 13 15,-6 2 60-15,-2 2 81 16,-20 3-25-16,-5 8-23 15,-2 9-41-15,-7 9-59 16,-4 5-6-16,-31 27-91 16,6 9-117-16,0 3-81 0</inkml:trace>
  <inkml:trace contextRef="#ctx0" brushRef="#br0" timeOffset="143633.63">1043 10738 183 0,'0'0'741'16,"0"0"-741"-16,0 0-122 15,0 0 122-15,0 0 42 16,0 0 87-16,0 0-63 16,-49 6 17-16,49-3-30 0,0-3-31 15,-1 0 8-15,-1 2-21 16,-2 5 1-16,-1-2-10 16,-1 2 9-16,-2 1 7 15,2-4-15-15,4 0 40 16,2-4 5-16,0 0-28 15,0 0-18-15,4 0 0 16,16 0 28-16,10 0 43 16,10-10-42-16,11-3-16 15,9-1 20-15,5 2-27 16,8-2 16-16,0 1-22 16,5 1 9-16,1 2 3 0,1 1-12 15,2 0 0 1,0 1 7-16,4-2-7 0,1-2 0 15,0 0-6-15,-1-4 6 16,0 2 3-16,0-2-3 16,-5-3-7-16,-4 4 0 15,-3-2 8-15,-7 1-1 16,-5 2 0-16,-4 3-2 16,-2-4-5-16,-5 3 7 15,-4-2 0-15,3 2-3 16,-6 0 3-16,1 0-6 15,-1 0 0-15,-3-1-7 16,-2-1 13-16,-1 2 6 16,-5 1-5-16,1 1-2 15,-3 2-1-15,0-2 2 0,2 0 0 16,1 0 9-16,1 0-16 16,2 0 7-16,-2-1 0 15,1 2 3-15,0-3-2 16,1-2-1-16,2-2 6 15,0-3-5-15,-1 1 30 16,3-2-31-16,-4 2 1 16,-1 2-2-16,-3 3-21 15,-8 2 0-15,-9 5 9 16,-3 2-12-16,-9 4-9 16,-4 0-77-16,-18 4-68 15,-11 11-54-15</inkml:trace>
  <inkml:trace contextRef="#ctx0" brushRef="#br0" timeOffset="145432.1">2355 10676 218 0,'0'0'192'0,"0"0"-175"0,0 0-8 16,0 0-9-16,0 0-31 16,0 0-27-16,0 0 58 15,23-40-12-15,-21 32 9 16,0 2 3-16,-2-1 120 16,0 6 52-16,0-2-65 15,0 2 95-15,0-1-66 16,0 2-29-16,0 0-70 15,0 0-31-15,0 0 13 16,0 0-19-16,0 0 1 16,0 0 39-16,0 0 22 0,0 0 18 15,0 0-46 1,0 0-33-16,0 0 23 0,2 0-24 16,0 2 0-16,3 10 4 15,-1 4-3-15,1 6 37 16,0 4-19-16,0 6-17 15,3 6 41-15,0 2-32 16,4 3 0-16,0-4 9 16,5 1-19-16,2-5 18 15,2-3-19-15,1-6 0 16,5-5 6-16,0 2-6 16,7-3 0-16,3 2 0 15,3-2 9-15,3 2-13 16,1-4 4-16,3-2-13 15,2-4 5-15,2-4-5 0,3-4 4 16,-1-4 9 0,1 0 0-16,-3 0 1 0,-5 0-1 15,-1-4-1-15,-5-2-1 16,-2-4 2-16,1 1 0 16,-6 0 0-16,2-3 7 15,-1 1-1-15,-1 0-6 16,-2-1 0-16,-1-2 5 15,-2 2-5-15,-3 0 0 16,-2-2 9-16,-2-3-8 16,4 0 24-16,-3-4-25 15,5 0 0-15,0-6-10 16,2-1 6-16,0-2-28 16,-4-5 10-16,1 2-3 0,-4-3 18 15,-3-2-24-15,-2 1 5 16,-1-7 18-16,-3 0 8 15,1 3-1-15,-3-3 0 16,-1-1-4-16,2 3-1 16,-1-4 5-16,0 3 1 15,-4-4 6-15,2 1 0 16,-1 0 1-16,0-1 16 16,-4 3-22-16,3 0 14 15,-3 1-15-15,0-1 1 16,1-2 25-16,-2-1-25 15,3 1 0-15,-1-3 12 16,3 1-13-16,1 2 18 0,0-1-18 16,2 4 1-1,1-1 18-15,3 1-19 0,-2 2 2 16,3 1-2-16,-3-3 11 16,3 5-11-16,-3 2 0 15,2 1 1-15,3 6-1 16,-2 0 0-16,2 6 0 15,-4 0 2-15,-1 8-1 16,-2 1 16-16,-2 4-17 16,0 2 2-16,0 2 10 15,0 1-12-15,-1 4-8 16,1-1 8-16,3 2-10 16,-1-2 9-16,3 2 1 0,1-2 0 15,3 2-4-15,-1 0 4 16,1 0 0-16,3 0-1 15,0 0 2-15,4 0 3 16,0 0-4-16,-1 0 0 16,-2 0-6-16,1 0 6 15,-3 0-1-15,3 4 1 16,-4-1 0-16,1 0 0 16,-1 1 0-16,-2-2 0 15,-6-2 2-15,-2 0-2 16,-2 2 0-16,-5-2-2 15,0 0 3-15,-2 1-2 0,0-1 1 16,0 0-4 0,0 3-6-16,0-1 10 0,2 0-6 15,2 2 6-15,1 0 0 16,0 1 2-16,-1 2-2 16,0 0 2-16,3-2 3 15,2 1-5-15,-2 2-7 16,2-2 6-16,-3-2 2 15,-1-1 7-15,-1 0-8 16,-1-1 0-16,-3-2-5 16,1 2 5-16,2 3-6 15,-3-3 5-15,3 3-24 16,-1 2 16-16,-2-2-16 0,1-1-1 16,-1-2 25-1,3 0-44-15,-1-2-12 0,-2 0-31 16,0 0-62-16,0-6-439 15</inkml:trace>
  <inkml:trace contextRef="#ctx0" brushRef="#br0" timeOffset="145962.93">4712 8921 1189 0,'0'0'211'15,"0"0"-160"1,0 0-12-16,0 0 11 0,0 0 8 16,0 0-48-16,0 0-10 15,37-2 17-15,-24 6-17 16,-1 5 18-16,3 6-18 15,1 2 1-15,4 4 23 16,2 4-17-16,3 1-6 16,2 2 14-16,-2 0-14 15,-2-2 6-15,0-2-7 16,-5-2 1-16,-6-6 5 16,-3-2-6-16,-3-5 0 0,-6 2-3 15,0-3 4-15,0 2-1 16,-6 2 0-16,-6 2 1 15,-3 0 5-15,-7 4-6 16,-1-1 0-16,-2 6 0 16,-4 0 6-16,0 2-6 15,0-1 0-15,3 0 2 16,1 0 9-16,5-2 3 16,3-4-13-16,3-2 13 15,5-4-13-15,3-1-1 16,2-3 0-16,4-4 6 15,0 2-1-15,0-2-5 16,0-3 0-16,0 4 0 0,0-3 0 16,-2 3-18-16,-4 2-72 15,-7-7-172-15</inkml:trace>
  <inkml:trace contextRef="#ctx0" brushRef="#br0" timeOffset="-174814.12">10137 9581 309 0,'0'0'154'15,"0"0"-102"-15,0 0-40 0,0 0 11 16,2 0 20-16,-2 0-7 16,0 0 23-16,0 0 1 15,0 0 29-15,0 0 2 16,0 0-13-16,0 0 0 16,0 0 0-16,0 0-33 15,0 0 23-15,0 0-29 16,0 0 3-16,0 0 11 15,0 0-14-15,0 0 13 16,0 0-10-16,0 0-11 16,0 0 23-16,0 0-35 15,0 0-19-15,0 0 18 16,0 0-16-16,0 0 20 0,0 0-22 16,0 0 1-1,0 0 0-15,0 0-1 0,3 0-10 16,5 0 4-16,6 0-5 15,8 0 9-15,2 0 2 16,8-3-6-16,2 0 6 16,0 1 0-16,5 0 0 15,3 0-1-15,3-3 3 16,0 5 1-16,-1-5-3 16,-3 3 0-16,-5 0 0 15,1-2 0-15,-6 2 0 16,1 0-1-16,-2-1 2 15,2 2 17-15,-1-1-18 0,0 0 0 16,-2 2 10-16,-2-2-10 16,-2 2 0-16,-6-2-1 15,-3 2 9-15,-3 0 3 16,-5 0-10-16,-4-3 10 16,-2 3 41-16,-2 0-5 15,0 0 3-15,0 0 8 16,0 0-48-16,0 0 29 15,0 0-39-15,-6-3-37 16,-15-1-138-16,-12-8-889 0</inkml:trace>
  <inkml:trace contextRef="#ctx0" brushRef="#br0" timeOffset="-169954.3">11390 9180 622 0,'0'0'234'0,"0"0"-164"16,0 0-20-16,0 0 38 16,0 0 38-16,0 0-40 15,7-30-56-15,-5 22 25 16,-2 2-3-16,2-2-9 15,-2 2 10-15,2 2-19 16,-2 0 9-16,0 1-2 16,0 2 0-16,0 1 52 15,0 0-37-15,0 0-20 16,0 0 5-16,0 0-24 0,0 0-15 16,0 8-2-1,0 12-7-15,0 8 7 0,0 9 1 16,-4 2 13-16,-2 3 8 15,1-2-20-15,2-6 16 16,1-6-18-16,2-8 0 16,0-3 2-16,0-8-2 15,0-2 0-15,0-2-2 16,0-3-2-16,0-2-28 16,0 0-64-16,-4 0-28 15,-14 0-27-15,1-3-158 16,1-9-600-16</inkml:trace>
  <inkml:trace contextRef="#ctx0" brushRef="#br0" timeOffset="-168812.16">11344 9064 170 0,'0'0'140'16,"0"0"-83"-16,0 0 16 16,0 0 2-16,0 0-17 15,0 0 5-15,0 0-24 16,-1-8-17-16,1 8-22 16,0 0 19-16,0 0-18 15,0 0 41-15,0 0 72 16,-2 0-3-16,2 0-18 15,0 0-28-15,0 0-39 16,0 0 6-16,0 0-23 0,0 0-8 16,0 0 35-16,0 0-23 15,0 0 13-15,0 0-13 16,0 0-4-16,-2 0 4 16,-2 0-13-16,-6 0 0 15,-1 0 6-15,0 0-5 16,-3 0 15-16,-3 0 21 15,1 1-30-15,-1 3 36 16,2-1-19-16,5-2-16 16,2 2 27-16,0-2-33 15,6-1 21-15,2 0 2 16,0 2-25-16,0-2 37 0,0 0-37 16,0 0 1-16,0 0 1 15,14 0 7-15,15 0-9 16,13-3 23-16,14-8-22 15,10 0 21-15,13-6-22 16,3 3 0-16,0 1 8 16,-5-1-7-16,-13 5-1 15,-15 1 0-15,-11 6 1 16,-18 0 7-16,-9 2-8 16,-9 0 0-16,-2 0 51 15,0 0 9-15,0 0-48 16,-4 0-12-16,-8 0-15 15,2 0-13-15,-9 9-78 16,7 0-112-16,3-2-192 0</inkml:trace>
  <inkml:trace contextRef="#ctx0" brushRef="#br0" timeOffset="-168093.05">11731 9235 192 0,'0'0'131'0,"0"0"-90"15,0 0 132-15,0 0 79 16,0 0-51-16,0 0-81 0,0 0-71 16,-6-11-1-16,6 7-10 15,-2-1-16-15,-1 0 60 16,-1 1-21-16,3 1-16 15,-1-2 10-15,0-2-18 16,0 5 19-16,-1-3-40 16,1 1 22-16,0 1 37 15,0 2-30-15,2 1-9 16,0 0-5-16,0 0-29 16,0 0 33-16,0 0-35 0,0 0-28 15,0 13 21 1,-2 8 7-16,0 7 2 0,0 4 8 15,-3 3-9 1,2-4 27-16,1 0-28 0,2-10 1 16,0-5 6-16,0-6-6 15,0-6 0-15,0-1-1 16,0-3 1-16,0 0 28 16,-2 0-10-16,0-5 13 15,-3-9-32-15,-1-6-159 16,-1 3-48-16,-4 3-294 0</inkml:trace>
  <inkml:trace contextRef="#ctx0" brushRef="#br0" timeOffset="-166689.96">12240 9224 1172 0,'0'0'252'0,"0"0"-220"15,0 0-29-15,0 0 71 16,0 0-49-16,0 0-24 16,0 0 28-16,-18 66-16 15,11-42-1-15,3-6 8 0,1-2-12 16,3-1 12-16,0-8-20 15,0 1 2-15,0-1-1 16,0-6-1-16,0 1-9 16,3-2-18-16,4 0-23 15,7 0 31-15,0-7-42 16,-3-4 0-16,-1 4 60 16,-6 2-1-16,-2 3 2 15,-2 2 45-15,2 0-26 16,0 0-1-16,5 4-18 15,5 8 0-15,5 4 13 16,5 0-12-16,7-4 7 0,5-3 5 16,-1-8-7-16,3-1 12 15,-5 0-13-15,-4-15-4 16,-5-10 24-16,-7-3-18 16,-7-4 3-16,-8-1 25 15,0 4-23-15,0 3 62 16,-8 6 5-16,2 8-35 15,-1 4-1-15,7 8-43 16,0 0-24-16,0 0-112 16,0 8 12-16,16 8 98 15,10 0-58-15,8-2-41 16,7-5 3-16,0-4-47 16,1-5-16-16,-1 0 36 0,-7 0 52 15,-8-8 97 1,-8-1 101-16,-9 2 129 0,-9 3 49 15,0 1-67-15,0 3-68 16,0 0-67-16,0 0-49 16,0 0 5-16,-2 12-33 15,-7 5 0-15,0 9 3 16,-2 3 6-16,-1-4-9 16,6-1 0-16,-1-4 2 15,3-6-16-15,2-3-9 16,2-6-22-16,0-2 19 15,0-3-24-15,0-10 12 16,0-15-87-16,6-7-512 0</inkml:trace>
  <inkml:trace contextRef="#ctx0" brushRef="#br0" timeOffset="-166533.78">12915 8990 1371 0,'0'0'336'16,"0"0"-336"-16,0 0-57 15,0 0 9-15,0 0-136 16,0 0-18-16,0 0-569 0</inkml:trace>
  <inkml:trace contextRef="#ctx0" brushRef="#br0" timeOffset="-165752">13160 8939 1011 0,'0'0'262'0,"0"0"-172"16,0 0-14-16,0 0 12 16,0 0-22-16,0 0-55 15,0 0-10-15,-6 0-1 16,6 0 10-16,0 0-4 15,0 0-6-15,0 0 0 16,0 0 7-16,0 0-7 16,0 0 0-16,0 0-2 0,0 0 11 15,0 0-13-15,0 0 4 16,0 0-6-16,0 0-4 16,0 0 2-16,0 0-5 15,0 0 13-15,0 0 0 16,0 0 10-16,0 0-10 15,0 0 1-15,0-2 9 16,0 2-10-16,0 0 0 16,0 0 0-16,0 0 3 15,0 0-2-15,0 0-1 16,0 0 0-16,0 0 6 16,0 0-5-16,0 0-1 15,0 0 0-15,0 0 0 16,0 0 8-16,0 0-8 15,0 0 0-15,0 0 7 0,0 0-7 16,0 0 0-16,0 0 0 16,0 0 1-16,0 0-1 15,0 0 0-15,0 0 0 16,0 0-1-16,0 0 1 16,0 0 0-16,0 0 0 15,0 0 1-15,0 0-6 16,0 0 13-16,0 0-4 15,0 0 35-15,0 0-4 16,0 0 2-16,0 0 20 16,0 0-22-16,0 0 22 15,0 0-57-15,0 0-16 16,-5 16 5-16,-4 12 11 0,-2 8 11 16,-2 4 0-16,-2 2-10 15,3-1 31-15,0-4-26 16,4-2-6-16,1-7 13 15,1-4-13-15,0-4 9 16,2-4-9-16,2-2-12 16,2-4 6-16,0-2-47 15,0 0-26-15,0-2-26 16,0-4-21-16,0-2-52 16,9 0 18-16,2-8-87 0</inkml:trace>
  <inkml:trace contextRef="#ctx0" brushRef="#br0" timeOffset="-165358.8">13412 8851 1041 0,'0'0'206'0,"0"0"-154"15,0 0 112-15,0 0-9 16,0 0-53-16,0 0-47 16,0 0-55-16,0-2-13 15,0 16 13-15,0 9 16 0,0 6 58 16,-11 7-30 0,0 5-20-16,-3 3 11 0,-1 2-34 15,1-2-1-15,0-2 0 16,3-4 12-16,3-6 0 15,1-9-12-15,3-3 0 16,2-8-2-16,0-5 3 16,2 0-1-16,0-4 0 15,0 3 8-15,0-3-13 16,0 0 5-16,-3-1-32 16,-2 0-22-16,-16-2-97 15,0 0-89-15,-6 0-614 0</inkml:trace>
  <inkml:trace contextRef="#ctx0" brushRef="#br0" timeOffset="-162844.1">12866 8988 644 0,'0'0'162'15,"0"0"-102"-15,0 0 27 16,0 0 46-16,0 0-36 15,0 0-65-15,0 0 11 16,0-3 47-16,0 3-23 16,0 0 20-16,0 0-33 0,0 0-22 15,0 0 9 1,0 0-31-16,0 0-9 0,0 0 2 16,0 0 9-16,0 0-6 15,0 0-6-15,0 0 0 16,0 0-1-16,0 0 1 15,0 0 0-15,0 0-1 16,0 0 8-16,0 0-12 16,0 0 5-16,0 0-5 15,0 0-5-15,0 0 4 16,0 0 0-16,0 0 5 16,0 3-11-16,0-3 11 15,0 2 1-15,0-2 0 16,0 0-7-16,0 0 7 15,0 0 0-15,0 0-1 0,0 0-10 16,0 0 4-16,0 0 7 16,0 0 0-16,0 0-6 15,0 0 8-15,0 0-2 16,0 0 0-16,0 0 1 16,0 0 16-16,0 0-16 15,0 0 12-15,0 0 22 16,0-2-10-16,-6-5 39 15,5 4-10-15,1 1-40 16,0 2 55-16,0 0-37 16,0 0-23-16,0 0-3 15,0 0-5-15,0 0-1 0,0 0 0 16,0 0-6 0,0 0-9-16,0 0 15 0,0 0-14 15,-2 0 13-15,0 3 2 16,0 1-8-16,-1 1-32 15,3-1-3-15,0-3 33 16,0-1-27-16,0 0 14 16,0 0 20-16,0 0 4 15,0 0 5-15,0 0-7 16,0 0 1-16,0 0 53 16,0 0-9-16,0 0-14 15,0 0-31-15,-6 0-81 16,-4-1-120-16,-7-3-867 0</inkml:trace>
  <inkml:trace contextRef="#ctx0" brushRef="#br0" timeOffset="-162003.72">11470 9694 1030 0,'0'0'170'0,"0"0"-149"16,0 0 34-16,0 0 98 15,0 0-15-15,0 0-59 16,0 0-32-16,-5-5 17 16,-1 5-61-16,-5 0 4 15,0 2 11-15,-2 6-18 16,3 0 13-16,1 0-13 16,5-2-23-16,2-1 23 15,2 0-50-15,0-1-11 0,0 1 39 16,0-2-3-16,2 1 14 15,7 1-5-15,3-1 10 16,-2 0-1-16,-1 1 7 16,1 2-6-16,-4 0-1 15,-2 1 7-15,-1 3 0 16,-3-2 0-16,0 3 0 16,0-1 7-16,0 1-5 15,0-3 15-15,-5 1 14 16,-6 1-8-16,-5-2 31 15,-2-2-32-15,-1-2-21 16,-2 2 28-16,-1-5-16 16,2 0 2-16,2-2-15 0,3 0-41 15,3 0-19-15,9-16-90 16,3 0-96-16,0-5-428 0</inkml:trace>
  <inkml:trace contextRef="#ctx0" brushRef="#br0" timeOffset="-161726.41">11648 9555 1081 0,'0'0'371'0,"0"0"-265"16,0 0-92-16,0 0 87 16,0 0 20-16,0 0-76 0,0 0-45 15,0 16 8-15,0 8-11 16,0 5 3-16,0 6 0 15,-4 0 17-15,0 2-15 16,0-1 11-16,-1 0-13 16,-2 3 10-16,2-5-16 15,-1-3 6-15,2 1-64 16,-3-7-59-16,-10-4-30 16,3-9-79-16,-2-5-396 0</inkml:trace>
  <inkml:trace contextRef="#ctx0" brushRef="#br0" timeOffset="-160835.02">11465 9837 1317 0,'0'0'332'0,"0"0"-332"0,0 0-91 16,0 0 91-16,0 0 22 16,148-50-5-16,-104 47-10 15,8 3 11-15,-3-3-18 16,-1 3 0-16,-2-2-1 15,-9-2 1-15,-3 3-1 16,-10-4-38-16,-11 3 23 16,-7 2 16-16,-6-2 25 15,0 0 32-15,-10 2 7 16,-9 0-47-16,-4 0 24 16,-4 0-16-16,2 9-19 15,1 5 26-15,2 3-32 16,4 3 0-16,5 1-1 0,3-1 7 15,6-3-7-15,4-6 1 16,0-1-28-16,0-5 27 16,2-2-26-16,12-3-4 15,3 0 3-15,8 0-27 16,0-17 23-16,2-4-18 16,-3-2-14-16,-4 4 50 15,-6 0 5-15,-3 8 9 16,-7 2 40-16,-2 5 24 15,-2 4 40-15,0 0-59 16,0 0-44-16,4 0-1 16,2 13-5-16,0 1 5 15,3 2 0-15,2-2 1 0,4 0-1 16,4-4 0-16,5-4-8 16,2-6 7-16,3 0-55 15,0 0-17-15,0-13 7 16,-6-4-6-16,-3-4 21 15,-9 1-3-15,-4 6 54 16,-7 4 54-16,0 6 40 16,0 3-1-16,0 1-29 15,0 0-63-15,0 1 5 16,0 11-6-16,6 4 0 16,2-1 1-16,2-1-1 15,0-4 0-15,7-6-1 16,1-3-18-16,4-1 18 15,5 0-37-15,0-7-20 0,-2-10 1 16,-1 1 12-16,-9-2 26 16,-2 4-4-16,-7 4 23 15,-6 2 61-15,0 7 51 16,0-2 13-16,0 3-21 16,0 0-65-16,0 0-36 15,0 7-3-15,0 12 0 16,-3 8 13-16,-2 4-2 15,-1 8-10-15,-1 1 46 16,-1 2-35-16,0-3 16 16,-1-2-28-16,2-5 13 0,4-4-8 15,-2-5-5 1,3-2 0-16,0-3-1 0,2-3-43 16,0-1-96-16,0-9-12 15,7-2-74-15,1-3-75 16</inkml:trace>
  <inkml:trace contextRef="#ctx0" brushRef="#br0" timeOffset="-160584.68">12884 9726 1182 0,'0'0'270'0,"0"0"-201"15,0 0-13-15,0 0-10 0,0 0-6 16,0 0-10-16,0 0-15 16,0 46 29-16,0-32-33 15,0 0-10-15,0-4-1 16,0-1 13-16,-3 0-29 16,-1-2 0-16,-5-5-102 15,0-2-96-15,0 0-270 0</inkml:trace>
  <inkml:trace contextRef="#ctx0" brushRef="#br0" timeOffset="-160458.71">12884 9726 204 0,'75'-104'1097'0,"-70"101"-1097"0,-5 3-604 15,0 0 329-15,0 0 167 0</inkml:trace>
  <inkml:trace contextRef="#ctx0" brushRef="#br0" timeOffset="-160031.33">13081 9775 1224 0,'0'0'394'16,"0"0"-394"-16,0 0-53 15,0 0 53-15,0 0 17 16,0 0 18-16,0 0 4 0,10 60 5 16,-10-41-15-16,0-1-27 15,0-4 9-15,0 0 2 16,0-2-13-16,0-5 1 16,0 0 4-16,0-3-5 15,0-2-1-15,0-2-18 16,0 0 19-16,9-5-22 15,7-10 0-15,8-7-55 16,5-3 54-16,0 4 12 16,-2-2 10-16,-5 8 0 15,-7 2 1-15,-3 6 73 16,-8 5-1-16,-4 2-7 16,2 0-13-16,-2 0-52 0,2 14 13 15,1 3-6 1,-1 1-5-16,2 3 25 0,4-3-26 15,0-2 0-15,1-2 11 16,3-4-10-16,-4-3-4 16,-3-7-97-16,-5 0-146 15,0-5-824-15</inkml:trace>
  <inkml:trace contextRef="#ctx0" brushRef="#br0" timeOffset="-158845.72">11355 10190 1401 0,'0'0'399'0,"0"0"-329"15,0 0-53-15,0 0 5 16,0 0-15-16,0 0 19 16,0 0-26-16,0 61 0 15,0-23 27-15,0 1-11 16,0 5 7-16,-3 2-8 15,-5-5-15-15,3-1 29 16,-2-4-29-16,3-3-7 16,1-5-28-16,1-9-91 0,2-5-53 15,0-10-10-15,5-4-10 16,11-4 20-16,8-17-135 16,5-4 190-16,-2 2 124 15,0 0 37-15,-4 8 145 16,-7 0-33-16,-5 10-21 15,-7 0 38-15,0 5-60 16,-4 0-35-16,2 0-8 16,0 14-37-16,0 2 15 15,2 5-31-15,5-4-8 16,3 1 22-16,3-2-24 16,8-5 0-16,-1-6 2 15,7-2-1-15,-3-3-2 16,1-3-15-16,-7-13-18 15,-7-5 28-15,-8-6-4 0,-5 1-7 16,0 0 17-16,-7 3 0 16,-10 4 19-16,-6 6-1 15,1 4-17-15,2 6 25 16,0 3-20-16,7 0-6 16,0 3-12-16,12 9-23 15,1 2 22-15,0 1-12 16,20-6 3-16,12-1 15 15,10-6-21-15,6-2-37 16,7 0-22-16,-3 0-28 0,-4-5 33 16,-13-2 12-1,-8 0 70-15,-13 7 25 0,-8-3 50 16,-6 3 85-16,0 0 17 16,0 0-65-16,0 0-39 15,-9 0-72-15,-4 8 7 16,1 6-8-16,3 2 0 15,5-2-1-15,4 0 0 16,0-2-24-16,7-2 22 16,13-3-25-16,11-6-7 15,7-1 21-15,7 0-40 16,1-4-7-16,-1-10 8 16,-5-2 10-16,-6 3 43 15,-10-6-1-15,-12 4 1 16,-9-2 80-16,-3 1 9 0,-4 2-16 15,-18 3-12-15,-10 2-51 16,-3 6 17-16,-5 0-19 16,0 3-6-16,2 0-2 15,5 0 0-15,11 0-1 16,8 3-20-16,9 0-57 16,5 1 0-16,0 1 6 15,41-5 11-15,0 0-51 16,2 0-137-16</inkml:trace>
  <inkml:trace contextRef="#ctx0" brushRef="#br0" timeOffset="-158391.93">12552 10391 970 0,'0'0'301'15,"0"0"-175"-15,0 0-23 16,0 0 38-16,0 0-33 15,0 0-54-15,0 0-14 0,-25-19-40 16,21 38-2-16,-5 5 2 16,-3 10 15-16,-1 7 27 15,-3 12-18-15,1 8-8 16,1 3 16-16,3 3-30 16,3-4-2-16,1-7 0 15,2-10 15-15,5-7-30 16,0-11-13-16,0-10-35 15,0-6 16-15,0-8-40 16,0-4 14-16,0 0 42 16,10-22-18-16,2-14-46 15,9-42-17-15,-4 9-53 16,-3 1-375-16</inkml:trace>
  <inkml:trace contextRef="#ctx0" brushRef="#br0" timeOffset="-158190.03">12539 10444 447 0,'0'0'368'16,"0"0"-167"-16,0 0-111 15,0 0-38-15,0 0-10 16,137-75-35-16,-99 75 2 16,-3 0 0-16,-6 16-2 15,-4 2 6-15,-7 2 27 16,-11 1-6-16,-7-1 14 16,0-1 75-16,-23 0-11 15,-10-4 57-15,-7 2-65 16,-5-1-53-16,-2-2-27 15,3-3-24-15,-7-3-106 0,12-4-207 16,14-4-732-16</inkml:trace>
  <inkml:trace contextRef="#ctx0" brushRef="#br0" timeOffset="-156849.79">11501 11105 49 0,'0'0'142'16,"0"0"-50"-16,0 0 88 16,0 0-50-16,0 0 29 15,0 0 16-15,0 0-9 16,-48-120-63-16,46 99 17 16,-3 1-55-16,5 2 13 15,0 1-60-15,0 2 27 16,0 6 3-16,0-2 36 15,0 5-14-15,0 2-35 16,0 3 25-16,0-2 6 16,0 3-54-16,0 0-5 0,0 0 8 15,0 0-6-15,0 0-18 16,0 5-7-16,-3 16 16 16,-3 5 22-16,-1 10 23 15,-1 9-8-15,-4 3-5 16,3 1-32-16,1 0 31 15,0-1-31-15,6-6 1 16,2-6 6-16,0-4-7 16,0-8 0-16,5-3-21 15,10-8-43-15,6-3 8 16,6-3-80-16,2-7-11 16,15-3-13-16,-9-12-46 15,-6-6-404-15</inkml:trace>
  <inkml:trace contextRef="#ctx0" brushRef="#br0" timeOffset="-156469.75">11446 11157 28 0,'0'0'1275'15,"0"0"-1275"-15,0 0-29 16,0 0 29-16,0 0 68 16,119 0-37-16,-86 0-30 15,-6 0 17-15,1 0-18 0,-3 0-6 16,-7 0-7-16,-5 0-51 16,-6 0-21-16,0 0-73 15,-7 0 21-15,0 0 137 16,0 2 54-16,-7 4 61 15,0 4 0-15,-4 0-7 16,-1 5-29-16,4 2-10 16,1 4-23-16,1-2 4 15,1 3-33-15,2-4-10 16,3 0 1-16,0-1-8 16,0-6 7-16,0 1-7 15,0-3-67-15,9-9-45 16,-4 0-104-16,2-6-268 0</inkml:trace>
  <inkml:trace contextRef="#ctx0" brushRef="#br0" timeOffset="-156309.75">11889 10930 1513 0,'0'0'210'0,"0"0"-210"16,0 0-9-16,0 0 9 15,0 0 0-15,0 0-124 16,0 0-84-16,0 18-37 0</inkml:trace>
  <inkml:trace contextRef="#ctx0" brushRef="#br0" timeOffset="-156033.93">12107 10868 1129 0,'0'0'307'16,"0"0"-217"-16,0 0-36 16,0 0 19-16,0 0 25 15,0 0-6-15,0 0-29 16,-23 103 7-16,9-61-44 16,1 2-15-16,1-2 26 15,1-5-35-15,3 0 7 0,-1-9-9 16,6-3 0-1,-1-5-14-15,1-5-20 16,3-3-64-16,0-6-54 0,0-6-1 16,9-2-26-16,9-18 12 15,3-6-222-15</inkml:trace>
  <inkml:trace contextRef="#ctx0" brushRef="#br0" timeOffset="-155825.93">12203 10886 1204 0,'0'0'309'0,"0"0"-226"16,0 0 8-16,0 0 29 16,0 0-41-16,0 0-63 0,0 0-16 15,-8 86 48 1,1-41-38-16,1 2-8 0,-4-1 12 16,6 1-12-16,-1-7-4 15,5-4-21-15,0-6-111 16,0-9-32-16,14-9-125 15,-1-11-773-15</inkml:trace>
  <inkml:trace contextRef="#ctx0" brushRef="#br0" timeOffset="-155252.78">12899 10926 153 0,'0'0'778'0,"0"0"-572"15,0 0-86-15,0 0-11 16,0 0-15-16,0 0-1 16,0 0-54-16,-96-22-17 15,71 44 39-15,2 5-39 16,2 5 32-16,3 1-32 15,5 4-12-15,2-2 33 16,4 2-37-16,5-5-5 0,-1 0 6 16,3-4-1-16,0-1-12 15,0-1-15-15,0-5-85 16,-6 5-2-16,-5-3-83 16,-5-10-129-16</inkml:trace>
  <inkml:trace contextRef="#ctx0" brushRef="#br0" timeOffset="-155033">12467 11257 967 0,'0'0'295'0,"0"0"-295"16,0 0-19-16,0 0 19 16,160-77 26-16,-104 60 12 0,6 1-28 15,8 0 5-15,1 2-15 16,-2 0-19-16,1-2 11 15,-10 0-73-15,6-7-68 16,-17 4-260-16,-10 1-214 0</inkml:trace>
  <inkml:trace contextRef="#ctx0" brushRef="#br0" timeOffset="-154814.97">13262 10918 679 0,'0'0'404'0,"0"0"-159"16,0 0-67-16,0 0-74 15,0 0 11-15,0 0-42 16,0 0-59-16,-62-24 13 15,53 51-20-15,0 5 22 16,0 4 1-16,0 2-30 0,-1-1 33 16,0-2-33-1,1-5 2-15,3-4 8 0,-1-4-10 16,5-6-10-16,0-6-37 16,2-2-102-16,0-4 79 15,9-4-35-15,33 0-77 16,-4-15-16-16,4-5-354 0</inkml:trace>
  <inkml:trace contextRef="#ctx0" brushRef="#br0" timeOffset="-154022.52">13505 11011 582 0,'0'0'531'0,"0"0"-346"16,0 0 4-16,0 0-19 16,0 0-21-16,0 0-48 15,0 0-87-15,-35-30-5 0,20 48-9 16,-4 4 9-16,2 4-9 15,3 2 0-15,1-2 0 16,6-5 0-16,2-1 0 16,3-7-22-16,2-3-15 15,0-7-18-15,4-3 3 16,15 0 13-16,6-20 14 16,1-3 11-16,4-1-11 15,-7-1 6-15,0 4 19 16,-7 7 0-16,-5 3 18 15,-7 8 19-15,-4 3-20 16,0 0 30-16,0 0-47 16,0 5 3-16,4 7 10 0,4 5-12 15,-2-2 13 1,3 2-14-16,2-3 9 0,0-4 8 16,2-2-17-16,3-4-2 15,2-4-7-15,6 0-23 16,3 0-3-16,4-16-26 15,3-4-24-15,1 2 18 16,-1 0 17-16,-3 4 45 16,-8 6 5-16,-2 2 26 15,-7 6 27-15,-5 0-8 16,-2 0-35-16,-5 8 64 16,-2 6-53-16,0 4-7 15,-6 2 21-15,-11 1-20 16,-2-4 30-16,-1-1-39 15,-1-4 1-15,2-6 8 0,5-2-15 16,3-1 0-16,5-3 25 16,6 0-25-16,0 0 7 15,0 0-7-15,20-9-60 16,12-3 50-16,7-2 0 16,5-2 4-16,10-4 6 15,2-2-23-15,4-2 15 16,-5-2 5-16,-6 0 3 15,-9-1-7-15,-13 1 8 16,-13 2-1-16,-12 2 10 0,-2 4-9 16,-2 4 100-1,-16 9-87-15,-7 2-14 16,-2 3 69-16,1 0-36 0,2 14-18 16,1 9 9-1,7 2-16-15,6 6-1 0,10-1-7 16,0 0 0-16,21-2 5 15,13-8-5-15,8-5-1 16,7-6-27-16,16-9-101 16,-14 0-94-16,-13-4-501 0</inkml:trace>
  <inkml:trace contextRef="#ctx0" brushRef="#br0" timeOffset="-152347.15">11374 11682 924 0,'0'0'353'0,"0"0"-220"15,0 0-63-15,0 0 45 0,0 0 79 16,0 0-74-16,0 0-93 15,-22-60-27-15,20 62-13 16,-1 16-7-16,-3 8 20 16,-3 11 33-16,-2 5-11 15,0 4-4-15,0 0-16 16,1-6 25-16,4-8-27 16,4-6 0-16,0-10-10 15,2-5 10-15,0-10-46 16,0-1 17-16,0 0 16 15,0-3-2-15,2-18-89 16,12-2-39-16,5-4 78 0,4 3-15 16,4 4-9-16,2 6 34 15,0 6 36-15,0 8 19 16,-2 0 0-16,-6 6 0 16,-1 14 20-16,-9 4 13 15,-3 5 1-15,-6-3-4 16,-2-1-12-16,0 1 38 15,-18-4-24-15,-9-3 12 16,-4-4 4-16,-3-1-39 16,1-6-2-16,-3-3 3 15,5-5-8-15,4 0 56 16,8 0-3-16,9-9-11 16,8-5-44-16,2-2-1 0,9-1-28 15,18-2-12 1,8 1 25-16,5 2 8 0,5 2 8 15,-3 3-33-15,1-1 27 16,-3 7-17-16,-3-1 1 16,-2 0 0-16,-5-2-26 15,-5-2 19-15,-7-1-2 16,-7-1-14-16,-9-5 34 16,-2 3-7-16,0-1 18 15,-15 6 49-15,-6 1 5 16,1 5 16-16,3 3-28 15,1 0-6-15,5 0 2 16,2 15-37-16,2 2 17 16,5 6-4-16,2 3-8 15,0 0 15-15,0 0-21 0,7-3 1 16,8-2 5-16,6-4-6 16,3-4 0-16,5-1-46 15,22-6-88-15,-8-3-35 16,-3-3-200-16</inkml:trace>
  <inkml:trace contextRef="#ctx0" brushRef="#br0" timeOffset="-151206.75">12184 11823 1066 0,'0'0'289'15,"0"0"-200"-15,0 0 7 16,0 0-23-16,0 0 14 0,0 0-26 15,0 0-43-15,-96 17 8 16,75 6-17-16,-1 3-8 16,5 0 31-16,-1 0-25 15,7-3-6-15,1-2-1 16,6-5 1-16,4-4-2 16,0-6-61-16,12-3 1 15,15-3 15-15,6 0-10 16,9-9-46-16,3-8-20 15,-3-3 32-15,-4 6 32 16,-9-4 45-16,-11 9 13 16,-7 4 72-16,-7 2 21 15,-4 3 38-15,0 0-51 16,0 0-70-16,0 3 21 0,0 10-30 16,7 1-1-16,4-4 23 15,2-1-23-15,8-2 0 16,0-5 0-16,9-2 9 15,-1 0-9-15,2-6 0 16,-2-9-40-16,-8-5 13 16,-6 1-26-16,-11-1 26 15,-4 0 27-15,-2 0 12 16,-20 2 49-16,-3 2-38 16,0 4-13-16,4 2 12 15,2 6-16-15,9 0 6 16,3 4-12-16,7 0-21 15,0 0-17-15,2 0-13 0,13 0 40 16,8 0 5-16,4 0 12 16,4 8-3-16,2-1-3 15,-2 3 0-15,-2 1 9 16,-4 3-8-16,-10 0 11 16,-3 2 36-16,-6 1-34 15,-3 3 4-15,-3-3-11 16,0 1-6-16,0-2 29 15,0-2-27-15,-5-4-3 16,3-4 4-16,0-4 2 16,2-2-6-16,0 0 12 15,0-13-12-15,6-13-49 16,16-6 0-16,3-3 2 0,6 0 14 16,-2 6 11-1,-2 5 22-15,-2 8 1 0,-7 5 12 16,-5 10 34-16,-5 1-35 15,-2 0 9-15,2 14 38 16,-1 5-45-16,-3 6 18 16,3 1-32-16,-5 0 8 15,3-4 13-15,-1-3-21 16,0-10 0-16,-1-1-1 16,1-5 3-16,0-3-10 15,3 0-3-15,2-3-3 16,7-14 7-16,1-4-23 0,6-3 0 15,-1-1-2-15,-2 2-8 16,1 2 34-16,-4 6-4 16,-3 3 10-16,-8 6 8 15,-3 3 7-15,-3 3 17 16,0 0-7-16,0 0-17 16,0 14 17-16,0 3-12 15,0 1 12-15,4 0 20 16,2-2-34-16,6-4 0 15,-1-4 13-15,5-4-14 16,3-4 38-16,4 0-36 16,1 0-11-16,4-8-2 15,-3-8 1-15,-2 2-7 0,-5-1 6 16,-5 6 2-16,-3 3 15 16,-4 1-16-16,-4 5 0 15,1 0-11-15,1 0-60 16,0 12-50-16,-2 5-47 15,-2-7-782-15</inkml:trace>
  <inkml:trace contextRef="#ctx0" brushRef="#br0" timeOffset="-150541.18">13634 11418 1227 0,'0'0'325'0,"0"0"-241"0,0 0-46 16,0 0 25-16,0 0 35 16,0 0-63-16,0 0-35 15,3 40 66-15,-3-4-23 16,-3 8-15-16,-3 4-7 16,-3 4-15-16,-2 4 19 15,0-3-25-15,0-3-7 16,2-7-18-16,-9-2-111 15,5-13-99-15,-3-14-115 0</inkml:trace>
  <inkml:trace contextRef="#ctx0" brushRef="#br0" timeOffset="-149700.16">13432 11660 1190 0,'0'0'174'0,"0"0"-174"16,0 0-55-16,0 0 55 15,0 0 54-15,133-52-22 16,-108 52 14-16,0 0-8 16,0 7-8-16,-6 13 24 15,-1 1-6-15,-7 3 2 16,-1 3-21-16,-6-4-20 16,-4 1 23-16,0-3-21 15,0-5-10-15,0-5 17 16,0-2-17-16,0-6 10 15,0-3 0-15,0 0-5 16,0-7 52-16,2-17-58 16,11-8-45-16,7-7 27 0,5-1-15 15,6 1 2-15,5 2-35 16,-1 7-36-16,1 7-7 16,-5 9-5-16,-7 5 46 15,-7 9 37-15,-9 0 1 16,-5 10 10-16,-3 10 20 15,0 2 5-15,0 2 82 16,-8-2-4-16,3 0-16 16,2-2 10-16,0-4-45 15,3-2 0-15,0-1-32 16,0-6 1-16,6-3 22 16,2-4-22-16,5 0 15 0,5-6 5 15,5-16-21 1,0-4 0-16,5-4-35 0,-2-2-32 15,-1 3 27-15,-7 8 31 16,-5 3 9-16,-4 8 45 16,-8 7 4-16,-1 3 26 15,0 0-51-15,4 0-18 16,-2 3 10-16,5 11-15 16,4 4 8-16,6-1-4 15,3 0 3-15,9-5 8 16,6-4-2-16,2-8-8 15,5 0 26-15,3-5-32 16,-3-12-11-16,-6-9 0 16,-5-2-9-16,-13 0 8 15,-9 0 12-15,-9 5 0 0,0 4 13 16,-13 6 37-16,-10 10 13 16,-1 3-2-16,-3 0-53 15,0 16 25-15,0 10-21 16,3 4-11-16,4 5 13 15,7 4-12-15,6-3-2 16,7-4 0-16,0-6 7 16,12-6 8-16,16-7-14 15,6-9 24-15,4-4 25 16,3 0-43-16,-2 0-7 16,-6-7-7-16,-6 1-45 15,-23 2-18-15,-4 1-209 16,0 2-579-16</inkml:trace>
  <inkml:trace contextRef="#ctx0" brushRef="#br0" timeOffset="-144472.53">7779 11558 2 0,'0'0'181'0,"0"0"-68"15,0 0-55-15,0 0-11 16,0 0-12-16,0 0 2 16,-6 0-1-16,6 0-22 15,0 0-13-15,0 0 17 16,0 0-18-16,0 0 1 0,0-3-2 15,0 3 2-15,0-3-2 16,0 1 1-16,0 0 0 16,0 2-1-16,0-2 1 15,0 2 0-15,0-3 3 16,0 3-3-16,0 0-1 16,0 0-5-16,0 0-17 15,0 0 0-15,0 0-33 16,0 0 7-16,0 0 3 15,0 0 10-15,-3 0 21 16,0 0 9-16,1 0-12 16,-2 0 18-16,2 0-2 15,-3 0 1-15,1 0 1 0,2 0-1 16,0 0 1 0,2 0-2-16,0 0-9 0,-2 0 9 15,2 0-58-15,0 0-69 16</inkml:trace>
  <inkml:trace contextRef="#ctx0" brushRef="#br0" timeOffset="-141233.28">7854 11500 134 0,'0'0'84'0,"0"0"-52"0,0 0-32 15,0 0 1-15,0 0 3 16,0 0-4-16,0 0 0 16,19-6 25-16,-17 6 8 15,-2 0 53-15,0-2-2 16,0 2-44-16,2 0-21 15,-2-2-12-15,0 0-6 16,2 2 4-16,-2 0-4 16,0 0 34-16,0 0-21 15,0 0-13-15,0 0-1 16,0 0-20-16,0 0-19 16,0-3 3-16,0 3-46 15,0 0 14-15,0 0-131 0</inkml:trace>
  <inkml:trace contextRef="#ctx0" brushRef="#br0" timeOffset="-138939.16">10215 9561 104 0,'0'0'271'0,"0"0"-173"16,0 0-57-16,0 0 100 16,0 0-33-16,0 0-63 15,0 0 10-15,23-9 32 0,-23 8-11 16,2-1-32-16,-2 0 40 16,0-1-2-16,0 0-43 15,0 1-11-15,0 2-8 16,0 0 29-16,0 0-43 15,0 0 1-15,0 0-14 16,0 0 3-16,0 0 4 16,0 0-1-16,0 0-2 15,0 0-4-15,0 0-1 16,0 0-18-16,-4 0 26 16,-6 0-8-16,2 0 8 0,-3 4 0 15,-1-3 7 1,5 2 12-16,1-1-19 0,4 0 0 15,0-2 19-15,0 0-19 16,2 1 0-16,0-1 0 16,0 0 10-16,0 0 7 15,0 0 8-15,0 0 5 16,0 0 36-16,0 0-27 16,0 0 13-16,0-3-39 15,0-5-5-15,6-4 5 16,5 0-13-16,3-2-11 15,1-3 11-15,3 2-26 16,1-1 24-16,2-3 0 16,0 4-5-16,5-4-3 15,1 3 10-15,1 2-11 16,1 0 4-16,-2 2 6 16,-2 2 1-16,-3 0 0 0,-6 3 1 15,2 0 8-15,-8 2-9 16,-2 5 0-16,-6-2 4 15,-2 2-3-15,0 0 23 16,0 0 1-16,0 0-18 16,0 0 35-16,-2 0-42 15,-8 0 1-15,-3 2 2 16,-7 7-3-16,-5 5 1 16,-4 2-1-16,-2 3 1 15,-2-2 2-15,-1 3-3 16,-1 1 0-16,1-1 4 15,3-3-3-15,4-3 7 16,2 1-8-16,6-5 0 0,-2-1-3 16,6 1 3-1,0-1 0-15,-1 1-1 0,5-3 2 16,-2 4-7-16,2-2 6 16,6 0-37-16,-2-1 36 15,3 0-11-15,1-2 8 16,1-2-3-16,0 2-6 15,-1-1 12-15,3-2-9 16,0 1 10-16,0 1-7 16,0-3 7-16,0 5-6 0,5 1 6 15,9 0 0 1,-1 4 10-16,2 0-10 0,1-1 0 16,4 6 11-16,4 1-11 15,4 3 0-15,3 1 19 16,0 2-18-16,0-1 27 15,-2 0-28-15,2-2 1 16,-4 0 26-16,0-3-18 16,-5-4 4-16,-2-2 15 15,-7-4-18-15,-2-2 30 16,-2-2-29-16,-4 1-11 16,-1-5 31-16,-4 0-15 15,2 0-1-15,-2 0 7 16,0 0-21-16,0 0 43 15,0 0-44-15,0 0-38 0,0-3-113 16,-11-11-475-16</inkml:trace>
  <inkml:trace contextRef="#ctx0" brushRef="#br0" timeOffset="-131138.34">2868 14321 401 0,'0'0'378'16,"0"0"-287"-16,0 0-81 16,0 0 11-16,0 0 90 0,0 0-32 15,-2-16-37-15,2 10-3 16,0 4-11-16,0-6 27 15,0 0-4-15,0 2-28 16,0 1 13-16,0 2-19 16,0-1-15-16,0-1 29 15,0 5-22-15,0-5 22 16,0 3-9-16,0-2-21 16,0 0 13-16,0 2-14 15,0 0 0-15,0-2 3 16,0 2-2-16,0-2-1 15,0 1 19-15,0 2-19 0,0-1 30 16,0 2-11-16,0 0-12 16,0 0 15-16,0 0-21 15,0 0-1-15,0 18-1 16,0 11 1-16,0 12 4 16,0 15 5-16,0 13-9 15,-2 7 19-15,-3 4-13 16,3 0-1-16,-4 0-5 15,5-3 6-15,-3-5 7 16,1-6-1-16,-1-8-5 16,2-5 36-16,0-7-27 15,2-11 8-15,0 1-16 16,0-3 2-16,0-3 9 16,0-2-10-16,0-2-3 15,0-1 20-15,0-5-26 0,0-8 6 16,0-3-6-16,0-4 1 15,0-5 12-15,0 0-12 16,0 0-1-16,0 0 19 16,0 0-19-16,-3-14-27 15,-10-11-179-15,-5-7-957 0</inkml:trace>
  <inkml:trace contextRef="#ctx0" brushRef="#br0" timeOffset="-130173.43">1918 14682 565 0,'0'0'52'0,"0"0"-52"0,0 0 0 15,0 0 66 1,0 0 34-16,0 0-45 0,0 0 72 15,0-26-45-15,0 22 9 16,0-3 3-16,0 4-47 16,0-1 8-16,0-1-16 15,0 5 4-15,0 0 10 16,0 0-17-16,0 0 19 16,0 0-23-16,0 0-13 15,0 0 5-15,0 0-24 16,0 0-1-16,0 12 0 15,0 11 1-15,0 0 1 16,0 6 5-16,0 3 0 16,0-1 7-16,0-2-12 15,0 0 6-15,0-1-7 16,0-10 0-16,0-1 6 0,0-3-6 16,0-2 0-16,0-1-6 15,0-2-21-15,0 3-27 16,-4-1 4-16,1 1-67 15,1-6-47-15,2-3-225 0</inkml:trace>
  <inkml:trace contextRef="#ctx0" brushRef="#br0" timeOffset="-129510.88">2073 14703 677 0,'0'0'370'0,"0"0"-283"16,0 0-87-16,0 0 39 15,0 0 47-15,0 0-73 16,0 0-7-16,-5 0 8 15,5 0 5-15,0 0 33 16,0 0-24-16,0 11-9 16,-5 5 66-16,0-2-37 15,1 3-22-15,2 1 5 16,-2-2-30-16,2 1 7 0,-1 1-8 16,1-2 8-16,0-1 0 15,2-4-8-15,0 0 0 16,0-6-7-16,0-1 3 15,0 1-7-15,0-3-22 16,0 0-17-16,9-2 43 16,4 0 4-16,3 0 2 15,1-4-9-15,1-6 10 16,1-7-5-16,-7 2 4 16,-1-1 2-16,-3-2 4 15,-4-1-4-15,-4 1-1 16,0 0 22-16,0 4-8 15,0-4 5-15,-9 4-19 0,0 2 1 16,-2 2 18-16,2 3-19 16,-1 0 1-16,4 3 26 15,2 0-27-15,2 2 1 16,0 2-1-16,2 0-1 16,0 0-11-16,0 0 5 15,0 0-22-15,0 0 3 16,0 0-22-16,0 0-15 15,0 0 2-15,8 0-7 16,3 0 32-16,5 0-57 16,14-2-66-16,-4-2-169 15,-2-5-231-15</inkml:trace>
  <inkml:trace contextRef="#ctx0" brushRef="#br0" timeOffset="-128997.86">2289 14633 479 0,'0'0'368'15,"0"0"-203"-15,0 0-96 16,0 0-1-16,0 0 21 15,0 0-29-15,0 0 22 16,0-5-56-16,0 5-15 16,0 0 7-16,0 0-18 15,0 0 11-15,0 0-11 16,0 0 0-16,0 0 8 16,0 0-8-16,0 0-1 15,0 0 0-15,0 0 2 16,0 0 2-16,0 0-3 0,0 5 0 15,0 12 45 1,0 1-12-16,0 0 8 0,0 8-11 16,0-6-14-1,4 5 12-15,0-3-28 0,3-4 1 16,-1 0 8-16,2-3-9 16,-4-2 0-16,2-3 4 15,1-2-1-15,3-4 0 16,-5 0-3-16,4-3 0 15,0-1 0-15,3 0 0 16,1 0-1-16,3 0 1 16,1-5-17-16,2-7 17 15,1-2-14-15,-3 0 12 16,1-4-11-16,-3-5 13 16,-3 5-17-16,-5 1 16 0,-3-2 1 15,-4-3 9-15,0 5 2 16,0 0 7-16,-2-1 69 15,-9 4 18-15,-4 0-42 16,5 4 0-16,2 2-41 16,0 2 21-16,4 3-23 15,0 3-19-15,2 0-1 16,-5 0-36-16,-18 13-98 16,3 1-124-16,-7 0-604 0</inkml:trace>
  <inkml:trace contextRef="#ctx0" brushRef="#br0" timeOffset="-122674.8">2810 14332 494 0,'0'0'199'0,"0"0"-135"15,0 0-2-15,0 0 35 16,0 0-45-16,0-3-37 0,0 3 13 15,0 0 1-15,0 0 17 16,0 0-11-16,0 0-34 16,0 0 25-16,0 13-4 15,1 4 8-15,5 10 18 16,0 7-29-16,1 5 34 16,0 10-8-16,2 5-17 15,-4 4 14-15,3 2-25 16,-3 0-8-16,-1-5 7 15,-1-4-15-15,1-9 15 16,-4-3-2-16,2-9-2 16,-2-2 23-16,0-2-26 15,0-4-9-15,0-4 14 0,0-3-14 16,0-6 9 0,0-1-9-16,0-4 0 0,0-4 2 15,0 0-2-15,0 0-1 16,2 0 0-16,0 0-49 15,6 0-56-15,-2-8-42 16,-2-5-156-16</inkml:trace>
  <inkml:trace contextRef="#ctx0" brushRef="#br0" timeOffset="-121924.06">2719 14512 234 0,'0'0'247'15,"0"0"-151"-15,0 0-60 16,0 0-35-16,0 0 51 16,0 0 71-16,0 0-90 15,0-36 22-15,0 28 13 16,0 4-41-16,0-1 24 16,-2 1 59-16,2 3-42 15,0 1-22-15,-3-4-23 16,3 2 34-16,0 2-12 15,-3 0-12-15,3 0 2 0,0 0-26 16,0 0-9-16,0 7 0 16,0 16 29-16,0 5 53 15,0 7-47-15,0 11-15 16,0 0 15-16,0 7-15 16,0 0 4-16,0 1-14 15,0-4-9-15,0-2 23 16,0-6-24-16,0-4 0 15,0-6 9-15,0-2-8 16,-1-2 11-16,-1-10-12 16,0-2 1-16,0-2 12 15,-2 1-13-15,4-10-2 16,0 2 1-16,0-2 2 16,-2-5 4-16,2 4-5 15,0-4 0-15,0 0 10 0,0 0-4 16,0 0-4-16,0 0-2 15,0 0-24-15,0 0-28 16,0-4-30-16,0-10-92 16,6-1-209-16</inkml:trace>
  <inkml:trace contextRef="#ctx0" brushRef="#br0" timeOffset="-103814.09">4518 14846 462 0,'0'0'212'0,"0"0"-168"16,0 0-44-16,0 0 30 0,0 0 2 15,0 0-11-15,-3 0-13 16,3 0-7-16,0-3 78 16,0 1 5-16,0 2-15 15,0 0 22-15,0-2-44 16,-2 2-2-16,2 0-15 16,0 0-13-16,0 0 37 15,0 0-24-15,-2 0-12 16,2 0 24-16,0 0-22 15,0 0 5-15,0 0-24 0,0 0 11 16,0 0-15-16,0 0 3 16,0 0-7-16,0 12-5 15,0 2 11-15,0 0 1 16,4 8 5-16,3 0-3 16,2 5 17-16,-2-6-13 15,-1 2 3-15,1 0 14 16,0 0-23-16,-3-2 10 15,1-4 8-15,-1-2-17 16,0-3 23-16,1 2-24 16,-3-4 1-16,0 2 2 15,1 1-2-15,-1-4-1 16,-2 1 1-16,2-1-1 16,-2-4 13-16,0-2-13 15,0-2 0-15,0-1 6 0,0 0 1 16,0 0 12-16,0 0 29 15,0 0 11-15,0 0 46 16,0 0-16-16,3 0-30 16,-1-5 11-16,0-9-54 15,2-3 0-15,1-2-16 16,4-5 6-16,0-5 3 16,2 0-9-16,5-5-1 15,-1-4 1-15,3 1-3 16,1-4 2-16,2 6 1 15,-1 0 0-15,-3 3-1 16,2 6 1-16,-4 4 0 16,-2 2-1-16,-4 6 2 0,0 6 7 15,-4-1-8-15,0 4 0 16,-3 3 11-16,0 0-11 16,-2 2 0-16,2 0-6 15,-2 0 12-15,0 0-15 16,2 0 5-16,-2 0-89 15,0-3-97-15,0 3-115 16,0-9-501-16</inkml:trace>
  <inkml:trace contextRef="#ctx0" brushRef="#br0" timeOffset="-99044.04">4883 11426 228 0,'0'0'195'16,"0"0"-51"-16,0 0-60 15,0 0 36-15,0 0-18 16,0 0-43-16,0 0-24 16,0-7-25-16,0 6 26 15,-2 1-34-15,0-2 11 16,-3 2 33-16,0-2-34 16,4 2 19-16,-4-2-20 0,2 2-3 15,3 0 10-15,0-2-5 16,0 2 10-16,0 0 14 15,0 0-29-15,-1 0 9 16,1-3 0-16,-3 3-16 16,1 0 59-16,0 0-49 15,-5 0-10-15,-1 0 6 16,-4 0-7-16,-4 0 9 16,-4 0-9-16,-4 0-7 15,-4 0 1-15,-11 7 12 16,-1 1 15-16,-7 2 1 15,-2-3-7-15,-2 2 12 16,-1-1-25-16,4 0 8 0,-2-1 7 16,6-4-16-16,-1 1 7 15,5-2 13-15,3 0-21 16,-2 1 26-16,6-3-26 16,2 0 0-16,2 3 0 15,0-1 0-15,0 0 0 16,-1 0-1-16,5 1 9 15,-4-3-5-15,2 3-3 16,2-1 0-16,5 0 0 16,0-2 8-16,4 0 4 15,5 0 26-15,0 0-29 16,4 0 37-16,5 0-9 16,0 0-24-16,2 0 49 15,0 0-51-15,0 0-11 0,0 0 0 16,0-2 8-16,0 0-16 15,0 2-27-15,8 0-91 16,9 0-58-16,-5 0-113 0</inkml:trace>
  <inkml:trace contextRef="#ctx0" brushRef="#br0" timeOffset="-94283.45">14814 5849 692 0,'0'0'256'0,"0"0"-165"15,0 0-46-15,0 0 31 16,0 0-15-16,0 0-20 16,-7-32-4-16,7 28-35 15,0 2 9-15,0 2-11 16,0-2 15-16,0 2 1 16,0 0-16-16,0 0 19 15,0 0 45-15,0 0-36 16,0 0-1-16,0 0 8 15,0 0-22-15,0 0 22 0,0 0-35 16,0 0 0 0,0 0-6-16,0 0-7 0,0 2 12 15,0 12 0-15,0 3 1 16,-2 4-11-16,-2 2 11 16,-3 8 0-16,-1 1 5 15,-2 0-3-15,-1 3 2 16,3-1-4-16,-2-5 0 15,3 0 5-15,3-5-5 16,0 0 0-16,0-2 0 16,1-2 1-16,-2-2 7 15,3-2-8-15,0 2 0 16,2-2 6-16,0 2-6 0,0 0 0 16,0 2 5-1,0 0-4-15,0 1 10 0,0 0-11 16,0-1 0-16,0 1 4 15,0-1-4-15,0 0 0 16,0-4 14-16,0 0-14 16,0 0 22-16,0-2-22 15,0 2 1-15,0 0 9 16,0 0-10-16,0-1-4 16,0 2 3-16,0-3 2 15,0 1 11-15,0-2-12 16,0 1-3-16,0 2 3 15,0 0 0-15,0 2 0 16,0 2 3-16,0 1 5 16,0-1 2-16,0-1-10 15,0 2 1-15,0-1 9 0,0 2-3 16,0 4-5-16,0 1 12 16,0 2-14-16,0 3 24 15,0 0-24-15,0 0 0 16,0 0 14-16,0 1-14 15,0-4 0-15,0 0-1 16,0-5 12-16,0-1-4 16,0-3-7-16,0 1 0 15,2-3 9-15,0 1-3 16,3 1 7-16,0-3-10 16,-1 3 7-16,0-2 9 15,1 2-19-15,-3-2 1 0,2 2 21 16,0 0-19-16,1 2-3 15,0 0 0-15,2 5 12 16,-3-1-1-16,-2 2-11 16,2-2 0-16,-2 2 8 15,2-2-8-15,-2-4 0 16,0-1-1-16,0-1 3 16,0 1 4-16,0-3-6 15,0-2 0-15,-2-2-4 16,3-2 11-16,-3 0-7 15,0-1 0-15,2-4 0 16,0 1-14-16,1-2 14 0,6-4-59 16,-1-4-28-1,3-16-62-15,-4-18-365 0</inkml:trace>
  <inkml:trace contextRef="#ctx0" brushRef="#br0" timeOffset="-92970.99">14607 5842 712 0,'0'0'219'16,"0"0"-219"-16,0 0 6 15,0 0 77-15,0 0-16 16,0 0-66-16,0 0 10 0,-14 0-11 15,14 0 19-15,0 3-5 16,0-3-14-16,0 4 32 16,0 1-31-16,0 4 35 15,-2 7 11-15,0 5 18 16,0 6-6-16,0 7-6 16,-1 7-14-16,-1 3 31 15,2 4-46-15,-3-2-8 16,1-4 13-16,1-2-21 15,1-6 9-15,0-3-5 16,-2-2-11-16,-1 0 63 16,3 0-32-16,0 0-21 0,0-2 7 15,2 2-17 1,0 0 17-16,0 3-18 0,0-1 1 16,0-1 0-16,0-2 0 15,0-4 11-15,0 0 8 16,0-4-19-16,0 0 21 15,0-4-22-15,0 0 11 16,0 0 3-16,0-2-12 16,0 2-2-16,2-2 14 15,0 2-13-15,0-1 20 16,-2-1-21-16,2-1 0 16,-2 1 31-16,3-1-30 15,-2 1 18-15,-1-2-13 16,3 2 6-16,-1 0 7 0,0-1-19 15,0 4 0-15,-1-1 12 16,3 2-6-16,1 1-6 16,-3 2 0-16,2 1 6 15,-1 1 9-15,-1-1-15 16,0 1 0-16,0 1 8 16,0 3-2-16,0 0-2 15,0 0-4-15,1-1 7 16,0-2 2-16,-3 2-8 15,2 2 0-15,0 1 25 16,-1-3-25-16,-1 1 0 16,3-1-1-16,-3-1 1 15,0 1 24-15,0-3-8 16,0 2-11-16,0-2 19 0,0 3-23 16,0 1 4-16,0 1-6 15,0 1 1-15,0 3 13 16,0 0-14-16,0-1 0 15,0-2-6-15,-3-4 12 16,2-3-8-16,1-4 2 16,-2-4 0-16,2-3 3 15,0-6-3-15,0-3-4 16,0 1 4-16,0-3 0 16,0 0 15-16,-2 0-15 15,2-9-28-15,-3-57 28 16,0 2-306-16,-3-15-1094 0</inkml:trace>
  <inkml:trace contextRef="#ctx0" brushRef="#br0" timeOffset="-91631.84">14350 6428 765 0,'0'0'241'0,"0"0"-180"16,0 0-2-16,0 0-10 15,0 0 34-15,0 0 20 16,0 0-16-16,0 0 6 15,0-15 6-15,0 15-37 16,0 0 23-16,0 0-38 16,0 0-13-16,0 0 45 15,0 0-44-15,0 0-13 16,0 0-7-16,0 0-6 16,0 0 16-16,0 0-25 0,0 0-20 15,0 0 20-15,2 0-42 16,8 0 41-16,1 5 1 15,2 4 0-15,1 1 3 16,-1-5-3-16,-2 3 0 16,-4-4 15-16,-1 1-15 15,-4-3 0-15,-2-1 0 16,0 2 14-16,0-3-8 16,0 2-6-16,0-2 0 15,0 0 11-15,0 0-3 16,0 0 2-16,0 0-10 15,0 0 0-15,0 0 23 16,0 0 2-16,-4 0-5 0,-12-6 31 16,-3-8-30-1,-6-3 7-15,-4-2-9 0,-4-1-18 16,-1-3 53-16,5 1-46 16,0 2 4-16,7 1 17 15,2-1-11-15,6-1 28 16,5-1-31-16,5-5-14 15,4-4 58-15,0-10-27 16,29-12-26-16,20-11-6 16,40-23-7-16,58-29-18 15,57-31-53-15,-25 19-127 16,-26 16-140-16</inkml:trace>
  <inkml:trace contextRef="#ctx0" brushRef="#br0" timeOffset="-83599.48">15964 6481 228 0,'0'0'101'16,"0"0"-72"-16,0 0-20 0,0 0 58 15,0 0 20-15,0 0 5 16,14-20 30-16,-14 18-3 16,0 0-75-16,0-1 25 15,0 3 24-15,2-1-36 16,-2-2-25-16,2 2-32 16,-1-1 6-16,-1-3 1 15,0 4 5-15,4-1 18 16,-4 0-5-16,2 0-6 15,0-1 20-15,-2 1-17 16,2 0-8-16,2 1 25 16,-1-1-28-16,0 0-10 15,-1 2 6-15,4 0 1 16,1 0 7-16,8-2-15 16,5 2 0-16,5-3 10 0,6 3-2 15,0-2-8-15,2 2 2 16,1-2 15-16,-1 2-9 15,1-1-8-15,-2 1 0 16,-1-2-1-16,-4 2 1 16,-1 0-1-16,-4 0 0 15,3 0 2-15,-2 0 1 16,-4 0-2-16,4 0 0 16,-3 0-4-16,-3 0 4 15,4 0 0-15,-3 0 0 16,1 3 1-16,2 1 2 15,1-1-3-15,0 1-20 16,0-2 19-16,3-1-17 0,-2 1 17 16,-2-2 0-1,2 2 1-15,-1-2 3 0,-1 0-3 16,0 0-4-16,4 0-2 16,0 0 12-16,-1 0-6 15,0 0 0-15,3 0 0 16,-2 0-1-16,1 0 1 15,1 0-6-15,-3 0 6 16,2 0 1-16,-3 0 0 16,0 0-1-16,2-2 0 15,-1 2 5-15,0 0-5 16,5 0 0-16,0 0 0 0,2 0 7 16,4 0-7-16,-2 0 0 15,-3 0 0-15,2 0-3 16,2 0 3-16,-3 0 0 15,0-2 0-15,0 1 3 16,3-1-3-16,1 2 0 16,1 0 0-16,-3 0-3 15,1 0 3-15,-4 0 0 16,-3 0-1-16,-2 0 2 16,-2 0 2-16,-1 0-3 15,0 2 0-15,-2-1-7 16,3 1 7-16,-1 0 0 15,2 1 0-15,5-3 8 0,0 0-15 16,0 2 7-16,-3-2 0 16,0 0 0-16,-4 0 0 15,-5 2 0-15,4 0-1 16,-1-1 5-16,4 2-5 16,1-1 1-16,4-2 0 15,0 0-5-15,4 0 5 16,0 0 0-16,1 0-1 15,2 0 2-15,0 0 3 16,-3 0-4-16,3 0 0 16,-1 0-4-16,1 0 4 15,0 0 0-15,-1-2 0 16,1 2 1-16,-3-3 2 16,1 3-3-16,-3-1 0 15,2 1 4-15,-3 0-4 0,3 0 1 16,0 0-1-16,1 0 0 15,2 0 7-15,1 0-7 16,3 0 0-16,1 0 1 16,1 0 1-16,2 0 6 15,1 0 1-15,-1 0-6 16,1 0 17-16,-1 0-20 16,-1 0 0-16,-3 0 0 15,0 0 1-15,-1 0-1 16,-6 0 0-16,0 0 0 15,-6 0 5-15,-3 0-5 16,-1 0-2-16,-3 0 1 0,2 0 2 16,2 0 5-16,7 0-6 15,4 0 6 1,4 0 19-16,6 0-25 0,2 0 0 16,2 0 13-16,-6-2-13 15,0 0 8-15,-2 2-8 16,-5-2 0-16,-1 2-1 15,-4-3 1-15,1 3 0 16,-1-2-1-16,0 0 7 16,-2 1-4-16,0-1-2 15,0 2 0-15,0-2 7 16,0 0-7-16,-2 2 1 16,2 0 1-16,-2 0-2 15,0 0 16-15,1 0-16 0,1 0 0 16,0 0 0-16,0 0 0 15,2 0 0-15,-2 0-6 16,0 0 13-16,-2 0-8 16,0 0 1-16,-5 0 0 15,3 0-2-15,-6 0 2 16,4 0 0-16,2 0 0 16,-3 0 2-16,4 0 5 15,5 0-7-15,0 2 0 16,8-2-6-16,-1 0 6 15,2 0 0-15,0 2-2 16,-2 0 4-16,0-2 6 0,-4 1-8 16,-2-1 0-1,-1 0-5-15,3 0 5 0,0 0 0 16,4 0 0-16,2 0 1 16,-1 0-6-16,4 0 5 15,-2 0 0-15,3 0-1 16,-6 0 2-16,-3 0-1 15,-2 0 12-15,-3 0 10 16,-6 0 27-16,-6 0-31 16,-2 0 9-16,-8 0 20 15,-3 0-31-15,-5 0 13 16,0 0-20-16,0 0-9 16,-17-3-44-16,-13-4-218 15,-7-4-653-15</inkml:trace>
  <inkml:trace contextRef="#ctx0" brushRef="#br0" timeOffset="-81076.86">14560 8201 1041 0,'0'0'0'0,"0"0"-20"15,0 0-296-15</inkml:trace>
  <inkml:trace contextRef="#ctx0" brushRef="#br0" timeOffset="-58312.37">15023 8770 552 0,'0'0'73'15,"0"0"-28"-15,0 0-3 16,0 0 30-16,0 0-7 15,0 0-27-15,-2 0 1 16,0-3-3-16,2-1 10 16,0-1 28-16,-2 3-50 0,-3-3-23 15,1 3 12-15,-2 0-11 16,-4 2-4-16,-1 0 1 16,-2 0 1-16,-3 0 14 15,-2 0-14-15,1 0 0 16,-4 0 9-16,4 0-7 15,-1 2 7-15,5 2-9 16,1-1 1-16,4-3 47 16,5 0-27-16,1 0 3 15,2 0-5-15,0 0-18 16,0 0 26-16,0 0-27 16,7 0 9-16,6 0-4 15,2 0-4-15,4 0-1 16,0 0 0-16,2 0 10 15,1 0-5-15,0 0-5 16,5 0 0-16,2 0 0 0,0 0 0 16,4 0-5-16,3 0 4 15,2 0 2-15,2 0 8 16,-3 0-9-16,1 0 0 16,1 0-1-16,-3 0 1 15,-1 0 0-15,1 0-1 16,-1 5 2-16,-1-1-1 15,2-2 0-15,-4 1 0 16,0 0-10-16,0-1 6 16,-1-2 3-16,0 2 1 0,-2 2 0 15,2 0-3-15,0 0 3 16,3-2 0-16,-1 1-4 16,2-3 5-16,4 0-1 15,-1 0 0-15,-2 0 1 16,5 0-9-16,-2 0 8 15,-4 0 0-15,0 0-7 16,1 0 8-16,0 0-1 16,-1 0 0-16,2 0 0 15,0 0-10-15,1 5 10 16,2-2 0-16,1 4-3 16,-2-5 3-16,3 2 0 15,1-3 0-15,2-1-2 16,-3 3-5-16,3-3 7 15,0 0 0-15,1 0-7 0,3 0 14 16,0 0-14-16,2 0 7 16,-1 0-3-16,-3 0 2 15,4 0 1-15,-4 0-7 16,-1 0 5-16,-1 0 4 16,2 0 1-16,2 0-3 15,2 0-3-15,0 0 2 16,5-4 1-16,4 0-1 15,0 2 1-15,3-2 0 16,-1 0 2-16,-2 2-2 16,1-3 0-16,-3 4 2 0,-7 1-2 15,-4 0-2 1,-5 0 2-16,-6 0 0 0,-5 0 2 16,-4 0-2-16,2 0 0 15,0 0-2-15,4 0 2 16,3 4-1-16,2-4 0 15,4 2 2-15,3-2-6 16,-2 0 5-16,5 0 0 16,-4 0 5-16,1 0-5 15,2 0-1-15,0 0-5 16,2 0-3-16,2-5 8 16,3 2-18-16,1-1-3 15,3-4 22-15,-3 2-16 16,1-2 16-16,-2-1-1 15,0 4 2-15,-1-2 18 0,0 3-17 16,3-1-2 0,-1 1 20-16,5-3-20 0,0 4 10 15,4-1-10-15,0-2 1 16,1 2 17-16,2 0-17 16,0-3 8-16,0 4 30 15,-1-1-27-15,-4 1 6 16,1 3-16-16,-3 0 7 15,-2 0 2-15,-2 0-11 16,-1 0-2-16,0 0 2 16,-2 0 0-16,-1 3 6 15,1 1-6-15,-6-2 0 0,4 1-2 16,-4-1 2 0,-1 1 0-16,2-1-1 0,-2 0 8 15,-2-1-6-15,1 2-1 16,0-2 0-16,-3 2-3 15,0-1 3-15,-1 0 0 16,1-2 0-16,1 2 6 16,-2-2-10-16,4 1 4 15,-2-1-2-15,-1 2 0 16,1-2 2-16,-3 0-5 16,0 0 4-16,0 2 2 15,-2-2 1-15,0 0-2 16,-1 0 0-16,-1 3-2 15,0-1 2-15,2-2 0 16,0 2-1-16,0 0 2 0,3-2 3 16,2 1-4-16,0 2-5 15,1-2 5-15,-2 2 0 16,3-2 0-16,-3-1-1 16,0 0 2-16,1 3 8 15,-3-3-9-15,3 2 0 16,1 2-9-16,3-1 9 15,3-1 0-15,0 1 0 16,4 1 2-16,0-2-1 16,-2-2-1-16,4 3 0 15,0-3 0-15,0 0 0 16,0 0 0-16,2 0 0 16,0 0 1-16,2 0 4 0,1 3-5 15,-3-3 0 1,-1 0-4-16,-4 0 4 0,-1 0 0 15,0 0 0-15,-2 0 0 16,0 0 8-16,-2 0-8 16,-3 0 0-16,-3 0-7 15,1 0 18-15,-5 0-11 16,1 0 0-16,0 0-1 16,-1 0 1-16,-4-3 0 15,1 3 1-15,-2-3 12 16,-2 1-12-16,-2 0 7 15,0 2-8-15,0-2 0 0,0 2 3 16,0 0-3-16,5-3-4 16,-1 3 4-16,0-2 0 15,3-1 6-15,0 1-6 16,2-2 6-16,0 0 15 16,-3 0-21-16,0 0 0 15,0 2 8-15,-2 0 2 16,0 0 14-16,1-1-19 15,-1 1-4-15,0-1 22 16,1 1-23-16,-3-2 0 16,-4 1 22-16,-2-1-20 15,-7 3 27-15,-7 1-9 16,-3-2-5-16,-3 2 43 16,-3 0-42-16,-2-2-7 15,0 2-8-15,0 0-1 0,-18 0-12 16,-11 0-130-1,-15 0-99-15</inkml:trace>
  <inkml:trace contextRef="#ctx0" brushRef="#br0" timeOffset="-55562.24">14776 9535 386 0,'0'0'285'0,"0"0"-179"16,0 0-15-16,0 0 9 15,0 0-52-15,0 0-12 16,0 0-14-16,12-4 59 16,-8 0-6-16,0 0-24 15,3 1 30-15,-3 1-51 0,6-1-21 16,1 1 10 0,1 0-13-16,5-3 12 0,5 5-10 15,7-5 0-15,7 3 24 16,8-3-24-16,7 4-8 15,7-3 13-15,0 0-13 16,5 2 11-16,-5-2-11 16,0 1 0-16,-8 3-3 15,-3 0 3-15,-7 0-1 16,-4 0-8-16,-5 0 9 16,-2 0-10-16,-2 0 10 15,2 0-4-15,-1 0 3 16,7 0 1-16,-2 0 0 15,5 3-1-15,4-1 1 0,0 0 1 16,0 1-1-16,-1 0-12 16,-3-2 6-16,-3 3-27 15,0 1-2-15,-4-3 34 16,0 3-12-16,-2-5 12 16,0 2 1-16,-3 1 0 15,3-3-6-15,0 2 6 16,2-2 0-16,6 0-1 15,-2 0 1-15,7 0 0 16,1 0 0-16,3 0 0 16,2 0 1-16,-2 0-1 15,1 0 0-15,-1 0-1 16,0 0 7-16,-2 0-6 0,1-2 0 16,-1-1 0-16,1 1-9 15,0 2 9-15,6-5 0 16,-3 3 0-16,2 2 5 15,-1 0-11-15,-1 0 6 16,4-2 0-16,0 2 7 16,2 0-1-16,2-3-6 15,2 2 0-15,3-3 0 16,-1 1 23-16,-4 3-23 16,0 0 1-16,-3 0 9 15,-4 0-9-15,0 0 5 16,-3 0-6-16,0 0 1 15,-4 0 4-15,0 0-5 16,-2 0 0-16,4 0 1 16,6 0-1-16,4 0 6 0,1 0-5 15,6 0 0-15,-1 0 26 16,4 0-27-16,-1-1 0 16,-1-3-1-16,-2 2 2 15,-4 2 8-15,-1-3-9 16,-3 3-2-16,-5 0-4 15,-3-2 6-15,-1 2 0 16,1 0-1-16,0-2 8 16,4 1 0-16,-1-1-7 15,-1 2 0-15,3-2-3 0,-2 2 3 16,-2 0 0 0,-3 0-1-16,-2 0 2 0,-2 0 1 15,-2 0-2-15,-3 0 0 16,0 0-1-16,3 0 1 15,2 0 0-15,-1 0 0 16,6 0 1-16,2 0-4 16,2 0 3-16,-1 0-1 15,3 0-6-15,1 0 7 16,-1 0 0-16,0 0-1 16,2 0-4-16,1 2 5 15,-2 0 0-15,1-1 1 16,0 1-12-16,1 0 11 15,-4-2-1-15,3 3 0 16,-3-3-1-16,2 0 2 0,0 0 0 16,2 2-6-16,-2-2 0 15,2 0 8-15,2 2-2 16,2-2 0-16,0 0-16 16,2 0 14-16,-2 2-11 15,2-2 13-15,-7 1 9 16,2 2-9-16,-2-2-7 15,-4 2 7-15,2-2 0 16,-3 2 1-16,2-3-1 16,-1 0 1-16,-3 2-3 15,3-2 4-15,-3 0-2 16,1 0 0-16,2 0 1 16,-1 0-9-16,1 0 9 0,-1 0-1 15,-5 0 4 1,1 0-3-16,-3 0-1 0,1 0 0 15,-2 0 1-15,1 0 6 16,2 0-7-16,1 0 0 16,3 0-7-16,-4 0 14 15,5-2-6-15,1 2-1 16,-5-3 0-16,3 3 3 16,-4 0-3-16,3 0 0 15,-3 0 2-15,5 0-1 16,-2 0 1-16,1 0-2 15,1 0-3-15,1 0-3 16,-3-1 6-16,1-2 0 16,0 2 2-16,-3-3 4 0,1 2 4 15,-4 2-10-15,1 0 1 16,-3 0 14-16,-2-2-15 16,1 2 0-16,-3-2 0 15,-2-3 10-15,3 3-3 16,1-1 3-16,-2-1-9 15,4 1 27-15,-2-1-28 16,1 3 0-16,-3-1 0 16,3 0 6-16,-4-1-6 15,0 3 0-15,-1 0 0 16,-2 0-2-16,3 0 2 0,-3-2 0 16,2 2 0-1,0 0 8-15,0-2-13 16,4 2 5-16,0-2 0 15,3 1 2-15,1-2-2 0,2 3 0 16,-1 0 0-16,0 0 1 16,-1 0-2-16,-4 0 1 15,-4 0-5-15,-2 0-3 16,0 0 16-16,-4 0-16 16,3 0 8-16,1 0 0 15,2 0-8-15,-2 0 8 16,2 0-1-16,1 0 0 15,-6 0-14-15,-1 0 15 16,-4 0 0-16,-6 0 0 16,-1 0 12-16,-4 0-6 0,-3-1-5 15,-1 1 15 1,-3-3-3-16,0 3 28 0,1-1 0 16,-2 1-41-16,2 0 23 15,3-3-23-15,-5 2-10 16,0 1 1-16,-2 0-21 15,0-5-40-15,-15 4-122 16,-12-8-483-16</inkml:trace>
  <inkml:trace contextRef="#ctx0" brushRef="#br0" timeOffset="-54756.41">15090 10224 114 0,'0'0'175'0,"0"0"-116"15,0 0-48-15,0 0 66 16,0 0-47-16,0 0 6 16,0 0-46-16,-30 15 10 15,12-3-78-15,1-5-14 16,1 2-148-16</inkml:trace>
  <inkml:trace contextRef="#ctx0" brushRef="#br0" timeOffset="-54712.41">14877 10293 89 0,'0'0'0'15,"0"0"-57"-15</inkml:trace>
  <inkml:trace contextRef="#ctx0" brushRef="#br0" timeOffset="-52578.71">14877 10293 354 0,'-70'6'117'15,"70"-6"-71"-15,0 0-16 16,0 0 43-16,0 0-65 16,0 0 1-16,0 0-9 15,0 0 1-15,0 0 67 16,0 0 24-16,0 0-4 15,0 0 25-15,0 0-71 16,12 0 7-16,1 0-14 16,4 0-14-16,4 0 7 15,5 0 5-15,6 0-8 16,3-2 36-16,6-4-37 0,3 0-3 16,3 0 3-16,0 0-14 15,-5 1-1-15,0 2-9 16,-2-1 0-16,1 1 4 15,-1 3-4-15,-3-2 0 16,6 0 1-16,-1 2-1 16,6-1-1-16,-2 1 0 15,3 0 1-15,0 0 3 16,2 0-3-16,-1 0-6 16,-2 0 5-16,4 0 2 15,-3 0 8-15,2 0-9 16,-2 0 0-16,1 0-13 15,-6 0 13-15,0 0 0 16,-3 1-6-16,-1 1 4 16,-1 3 0-16,2-3-3 0,-1 0 5 15,0 0 0-15,1-2 0 16,-2 1-1-16,3-1 0 16,3 0 1-16,3 0 6 15,2 0-6-15,4 0-3 16,0 0-9-16,-2 0 13 15,-2 0-1-15,-1 0 0 16,-5 0-21-16,-4 2 13 16,1 3 8-16,-3-1 0 15,1-2-6-15,0-1 6 0,-1-1 0 16,-3 0-6 0,3 3 18-16,-3-3-5 0,2 4-7 15,1-4 0-15,-1 0 1 16,8 0-1-1,-1 0-1-15,6 0 1 0,0 0 0 16,4-2 6-16,4-4-6 16,5 0 0-16,0-1-6 15,3 0 6-15,-2-1 0 16,-4 2-1-16,1 2 6 16,-8 0-7-16,-1 1 2 15,-1 2 0-15,-4-1 0 16,1 0 1-16,2 2-1 15,0-2 0-15,3-1 0 16,-1-1 25-16,4 1-25 0,-2 1 0 16,0-3 5-16,-3 3-4 15,0 2-1-15,-4 0 0 16,2 0 7-16,0 0-2 16,1 0-5-16,-2 0-2 15,1 0 2-15,2 0 0 16,-2 0 1-16,2 0-1 15,-4 0-5-15,1 0 5 16,-4 0 0-16,1 0 1 16,-5 0-1-16,-1 0 6 15,2 0-12-15,-1 2 6 16,0 1 0-16,3 1-4 16,-1-1 4-16,3 4 0 0,-3-3 0 15,4-1 9 1,1 4-10-16,3-6 1 0,-2 4-3 15,4-3-4-15,-3-2 7 16,0 2-10-16,0-1 10 16,-1-1-22-16,1 2 9 15,1-2 12-15,2 0-3 16,-3 0 3-16,6 0 1 16,-3 0-1-16,-2 0-1 15,2 0-2-15,-3 0-5 16,-2 0 9-16,-2 0-1 15,-1 0-8-15,-1 0 9 16,1 0 0-16,0-2-1 16,1-1 1-16,-1 1 5 15,1-3-5-15,-3 4 0 0,1 1-5 16,1-3 6-16,2 3-1 16,-6 0 0-16,6 0 13 15,-3 0-23-15,-2 0 10 16,0 0-11-16,-3 0 9 15,0 0-4-15,-1 0 5 16,2 3 0-16,-1-3-17 16,-1 0 10-16,-1 1 8 15,-1-1-10-15,0 0 9 16,-2 0-3-16,-2 0 4 16,0 0 0-16,-2 0 1 15,0 0 3-15,2 0-4 16,1 0-1-16,1 0 0 0,2 0 1 15,0 0 0-15,4 0-1 16,-1 0 1-16,0 0-3 16,0 0 3-16,-1-1 0 15,0-2 7-15,-3 2-6 16,1 1 0-16,-2-3-1 16,-1 3 0-16,3 0 6 15,-2 0-6-15,-1 0 0 16,3-1 0-16,-2 1 0 15,1 0 12-15,-3 0-2 16,3 0-8-16,-3 0 16 16,0 0-18-16,0 0 1 0,0-2 11 15,0 2-11-15,1 0 34 16,-4-2-20-16,4 2-15 16,-3-2 25-16,1 2-25 15,2 0 0-15,0 0 7 16,-3 0-4-16,2 0 2 15,-5 0-5-15,2-3-2 16,-2 3 1-16,-2-2 1 16,-2 2 0-16,3 0 0 15,-2 0 0-15,-2 0 8 16,1-2-8-16,2 2 0 16,-2-1-8-16,0 1 8 15,2 0 0-15,1 0 0 16,-1 0 9-16,2 0-18 0,-3 0 9 15,2 0 0-15,1 0 9 16,0 0-9-16,0 0-2 16,1 0 1-16,-1 0 1 15,1 0-2-15,0 0 2 16,2 0 0-16,0 0 9 16,2 0-9-16,0 0 0 15,0 0 0-15,3 0 2 16,-1 0 25-16,2 0-26 15,-5 0-1-15,2 0 9 16,-1 0-9-16,-2 0 7 16,2 0 23-16,0 0-29 0,-2 0 32 15,3 0-33-15,-7 0 0 16,5 0 12-16,-4-2-12 16,3 0 1-16,0-3 0 15,-4 3 0-15,-3-1 19 16,-2 1-10-16,-4-3 12 15,-3 3 26-15,-1 0-17 16,-3 2 1-16,1 0-31 16,0 0 10-16,0 0 9 15,0 0-19-15,3 0 5 16,0 0 10-16,-3 0-16 16,-5 0 0-16,-5 0-20 15,-5-2-135-15,-22-3-133 16,-14-6-517-16</inkml:trace>
  <inkml:trace contextRef="#ctx0" brushRef="#br0" timeOffset="-50393.41">21568 11075 578 0,'0'0'188'0,"0"0"-143"15,0 0 116-15,0 0-15 16,0 0-59-16,0 0-4 16,36 0-72-16,-7 0-2 15,9-2-9-15,5 2 13 16,7 0-3-16,8 0-10 15,10 0 0-15,7 0 11 16,10 0-10-16,27 0 7 16,23 0 17-16,28 0-15 15,2 0 22-15,-31 0-19 16,-31 0-6-16,-39 0 22 16,-3 0-14-16,1 0 34 15,2 0-4-15,-1 0 2 16,-19-4 30-16,-15 2-39 15,-13-1-7-15,-12 3 10 0,-4 0 13 16,0 0 16-16,0 0-67 16,0 0-3-16,0 0-19 15,-4-7-103-15,-8 1-165 16,-5-6-793-16</inkml:trace>
  <inkml:trace contextRef="#ctx0" brushRef="#br0" timeOffset="-49235.82">6955 14708 438 0,'0'0'322'0,"0"0"-212"16,0 0-110 0,0 0 0-16,0 0 16 0,0 0 16 15,0 0-32-15,-6 31-6 16,6-31 6-16,0 0 6 16,0-9-6-16,0-4-252 15,0-4-313-15</inkml:trace>
  <inkml:trace contextRef="#ctx0" brushRef="#br0" timeOffset="-41970.79">2899 9992 740 0,'0'0'193'0,"0"0"-158"0,0 0-26 16,0 0 18-16,0 0 38 15,0 0-47-15,0 0-8 16,0 0 43-16,0-2 21 16,0 0-9-16,0-1 25 15,0 3-48-15,0 0 5 16,0 0-17-16,0 0-29 15,0 0 38-15,0 0-31 16,0 0-1-16,0 0 18 16,0 0-24-16,0 0 26 15,0 0 5-15,0 0-13 16,0 0 44-16,0 0-53 16,0 0 2-16,0 0-12 0,0 0-27 15,0-13-62-15,0-1-175 16,0-3-789-16</inkml:trace>
  <inkml:trace contextRef="#ctx0" brushRef="#br0" timeOffset="-41184.17">7939 11381 658 0,'0'0'205'0,"0"0"-136"16,0 0 13-16,0 0 28 15,0 0-4-15,0 0-60 16,0 0 11-16,2 0 40 16,-2 0-27-16,0 0-12 0,0 0-10 15,0 0-48 1,0 0-9-16,-4 0-94 15,-14 2-203-15</inkml:trace>
  <inkml:trace contextRef="#ctx0" brushRef="#br0" timeOffset="6513.11">7921 10740 446 0,'0'0'82'0,"-135"118"-8"16,14-37-28-16,1-9 45 16,6-14 52-16,-4-20-55 15,-9-12 0-15,-41-8-55 16,-23-10-32-16,8-8-2 0,12-23-56 16,19-20-50-1,38 5-118-15,23-4-477 0</inkml:trace>
  <inkml:trace contextRef="#ctx0" brushRef="#br0" timeOffset="16249.33">14801 14087 117 0,'0'0'45'16,"0"0"64"-16,0 0-88 0,0 0 12 15,0 0-10-15,0 0-10 16,-25-18 16-16,23 18 7 16,2 0 32-16,-2 0 25 15,2 0-3-15,0 0-37 16,0 0 12-16,0-3-7 16,0 3 1-16,-2 0 0 15,2 0-24-15,0 0 32 16,0 0-30-16,0-2-2 15,0 2 24-15,0 0-18 16,0 0 12-16,0 0-18 16,0 0-28-16,0-2 22 0,0 2-29 15,0 0 1 1,12-1-6-16,7-3 6 0,5 2-1 16,5-3 0-16,5 2 7 15,-1-1-3-15,0 4-4 16,2 0 0-16,-1 0-2 15,-3 0 3-15,-2 0-1 16,0 0 0-16,-4 0 0 16,0 0 0-16,0 0 0 15,-6 0 0-15,4 0-2 16,-3 4 3-16,-3-3-1 16,1 1 0-16,-1 3-1 15,-4 1-6-15,-1-6 7 0,2 3-9 16,-1-1 8-1,3 3-8-15,2-3 9 0,2 0-10 16,0-1-12-16,0 2 12 16,0-2 10-16,-2 3-5 15,-2-1-2-15,0-1 7 16,-2 0 0-16,3 0 0 16,0-2 0-16,4 3 4 15,-1-3-4-15,1 0-1 16,2 0 1-16,2 0-9 15,-6 0 8-15,4 0-9 16,-3 0 8-16,-3 0 1 16,1 5 1-16,1-5-5 15,-4 0 5-15,5 4 0 16,-2-2 5-16,4 1-5 0,3 0 0 16,0 3 2-16,4-6-2 15,2 0-2-15,0 0-5 16,0 0 14-16,-2 0-3 15,0 0-4-15,-4 0 0 16,-1 0 3-16,2 0-3 16,-1 0 0-16,3 0-1 15,2 0 11-15,0 0-15 16,3 0 5-16,-2 0 0 16,2 0 2-16,-4 0-2 15,2 0 0-15,0 0-2 16,1 0 8-16,-1 0-5 0,2 0-1 15,1 0 0-15,2 0-13 16,2 0 13-16,1 0 0 16,-1 0-2-16,3 0 9 15,-1 0-11-15,0 0 4 16,2 0 0-16,-4 0 4 16,0 0-4-16,-1 0 0 15,-2 0-1-15,0 0 2 16,1 0 3-16,-4 0-4 15,5 0 0-15,-2 0-7 16,2 0 7-16,-2 0 0 16,2 0-1-16,1-4 10 15,3 2 4-15,-1-1-13 0,1 3 0 16,5-2 20-16,-1 1-19 16,5-1 14-16,1 0-11 15,1 0 2-15,2-3 7 16,-1 2-13-16,-2 1 0 15,-2 2 3-15,-1 0-2 16,-6 0-1-16,-3 0 0 16,2 0 1-16,-3-2-1 15,2 2 0-15,0-2 0 16,2-1-1-16,0 2 1 16,3-2 0-16,-3 2 0 15,3-2 0-15,0 2 4 16,-2-1-4-16,1 0 0 0,1 0 0 15,-2-1 0 1,4 3 6-16,-3-2-6 0,1 2 1 16,0-2 4-16,-5 2-5 15,-2 0 0-15,-5 0 0 16,2 0 0-16,-4 0 1 16,0 0-1-16,2 0 0 15,5 0 0-15,0 0 0 16,5 0 0-16,3 0-7 15,3 0 14-15,5 0-3 16,-3-1-4-16,1 1 0 16,1 0-1-16,-6 0 1 15,2 0 0-15,-5 0-9 16,1 0 18-16,-2 0-18 0,1 0 8 16,-2 0-5-16,1 0-7 15,1 0 13 1,0 0-11-16,1 0 10 0,-1 0 2 15,1 0 3-15,-4 0-4 16,6 0 0-16,-5 0 10 16,3-4-10-16,-3 4 1 15,2 0 8-15,1 0-8 16,-1 0 15-16,3 0-16 16,-2 0 0-16,6 0 2 15,-2 0-2-15,0 0-1 16,2 0 1-16,3 0 0 15,-2 0 3-15,-2 0-3 0,2 0 0 16,-4 0-3 0,2 0 4-16,-1 0-1 15,-3 0 0-15,-1 0 2 0,0 0 9 16,-2 0-11-16,-3 0 0 16,3-2 8-16,0-1-8 15,-1-1-1-15,3 3 1 16,0 1 0-16,2-2 6 15,-3 0-6-15,1 2 0 16,-1 0 6-16,3 0-5 16,-1-5-1-16,0 5 0 15,-1 0 2-15,1 0 22 16,1 0-23-16,1 0-1 16,-1 0 13-16,-2 0-12 15,-1 0-1-15,-1 0 0 0,-3 0 0 16,1 0 2-16,3 0-2 15,-2 0 0-15,1 0 5 16,-3 0-5-16,2 0 16 16,-1 0 0-16,-2 0-16 15,1 0 32-15,1 0-24 16,-5 0-7-16,-2 0 10 16,-2 0-11-16,-3 0 8 15,-2 5-8-15,2-5 0 16,0 0 4-16,0 0-4 15,4 0-1-15,0 0 1 16,3 0 0-16,2 0 7 16,1 0-7-16,-1 0 0 0,1 0 0 15,1 0 0 1,1 0-7-16,-4 0 6 0,1 0 2 16,-3 0-1-16,2 0 0 15,-4 0-1-15,1 0-7 16,-3 0 8-16,2-5 0 15,3 4 0-15,-3-3 4 16,1 1-5-16,1 3 1 16,-6 0-6-16,0-1-1 15,-4 1 7-15,-2-3 0 16,1 2-2-16,1-2 8 16,-4 2-3-16,4-4-3 0,-5 4 0 15,0-3-7-15,-2-1 7 16,-3 1 0-16,-2 1 7 15,-4-2-1-15,-2 3 16 16,-3 2-21-16,-1 0 0 16,0 0 24-16,-1 0-24 15,0 0-2-15,-2 0 1 16,0 0-64-16,0 0-84 16,-10 0-205-16</inkml:trace>
  <inkml:trace contextRef="#ctx0" brushRef="#br0" timeOffset="18389.39">14883 14757 211 0,'0'0'254'0,"0"0"-169"16,0 0-66-16,0 0 40 15,0 0 66-15,0 0-51 16,0 0 0-16,0-18-2 15,0 11-42-15,0 5 66 16,0-2-21-16,0 4-55 16,0-4 0-16,0 4-9 15,0 0 15-15,0 0-3 16,0 0-12-16,0 0 27 16,0 0-28-16,0 0-3 15,0 0-11-15,0 0 5 16,0 0-2-16,0 0 1 15,0 0-2-15,0 0 2 0,0 0 0 16,7 0-20-16,8 0 19 16,8 0 1-16,10 0 19 15,8 0-13-15,5 0-3 16,8 0 20-16,4 0-23 16,4 0 0-16,-2 0 1 15,1 0 6-15,-6 4-6 16,-4 0-1-16,-4-2-37 15,-7 3 37-15,-1 0-16 16,-6-3 11-16,0 3 4 16,1-2 2-16,1-3 7 15,1 0-8-15,1 2 0 16,0-2-8-16,-2 3 8 0,1-3 0 16,-1 1 0-16,3-1 7 15,3 0-3-15,1 0-4 16,5 0 2-16,-1 0 1 15,4 0-2-15,-2 0-1 16,-2 0 0-16,0 0 0 16,-2 0 3-16,-4 0-3 15,3 3 0-15,-3-3-4 16,0 0 4-16,1 1-1 16,1 3 0-16,0-4-1 15,2 0-11-15,-1 0 13 16,0 0 0-16,-1 0-3 15,-2 0 3-15,2 0 0 16,0 0-2-16,1 0-5 0,-3 0-4 16,4 0 5-16,1 0-3 15,0 0 3-15,2 0 1 16,-3 0 3-16,3 0 2 16,-2 0 0-16,4 0 3 15,-1 0-3-15,4 0 0 16,-1 0 5-16,3 0-5 15,-3 0-5-15,2 0 3 16,-3 0 1-16,-2 0-5 16,0 0 6-16,-2 0-8 15,-3 0 7-15,-1 0 2 16,1 0-1-16,-1 0 0 16,0 4 0-16,1-4-3 0,-2 2 3 15,-1 1 0-15,3-2-1 16,1 2 2-16,1-2 8 15,1 2-9-15,4-3 0 16,0 0 1-16,2 0-1 16,2 0-3-16,0 0 3 15,0 0 0-15,-2 0 2 16,0 0-2-16,-1 0 6 16,0 0-3-16,1 0-2 15,-3 0 5-15,-1 0-5 16,0 0 0-16,-4 0 15 15,-3 0-16-15,-4 0 13 16,1 0-10-16,-3 0-3 16,2 0 0-16,-4-3-1 0,1 2 8 15,-1-2-14-15,-2 2 4 16,0-4 3-16,3 1 4 16,1 4-3-16,0-5-1 15,2 2 0-15,-1-1 8 16,-3 2-15-16,-2 2 7 15,2-3 0-15,-2 3 2 16,3 0-2-16,1-5 0 16,1 5-6-16,0 0 12 15,0 0-2-15,-2 0-4 16,1 0-1-16,-4 0-8 0,-2 0 9 16,-4 0 0-1,-4 0 0-15,-3 0 8 0,-4 0-8 16,-3 0 0-16,0 0 0 15,-5-2 2-15,-2 2-1 16,-2 0 9-16,0 0 19 16,-2 0-11-16,0 0 27 15,0 0-30-15,0 0-15 16,0 0-64-16,0-2-127 0</inkml:trace>
  <inkml:trace contextRef="#ctx0" brushRef="#br0" timeOffset="56735.98">8492 9919 28 0,'0'0'150'16,"0"0"-32"-16,0 0 6 16,0 0-27-16,0 0 5 15,0 0-33-15,0-1-18 16,0 1-35-16,1 0 13 16,-1 0 10-16,3 0-15 15,-3 0-2-15,0 0-22 16,2 0 6-16,-2 0 2 15,4 0-8-15,-2 0-12 16,-2 0-4-16,2 0-5 16,0 0 15-16,0 0-20 0,0 0-87 15,3 0 31-15,-1 0-101 16,-2 0-58-16</inkml:trace>
  <inkml:trace contextRef="#ctx0" brushRef="#br0" timeOffset="57708.16">8492 9919 121 0,'62'-1'283'16,"-62"1"-131"-16,0 0-102 15,0-2 92-15,0 0-49 16,0 0-46-16,-2 0-19 16,-6 2-26-16,-2-3 12 15,-1 3-14-15,0 0 0 0,-5 0 3 16,1 0-3-1,-1 0-16-15,-1 0 9 0,1 0 7 16,1 0 6-16,3 0-6 16,0 0 0-16,7 0 23 15,0 0 9-15,5 0 3 16,0 0-5-16,0 0-30 16,0 0 26-16,0 0-17 15,0 0-9-15,5 0 15 16,12 0-15-16,5 0 0 15,8 0 0-15,3 0 3 16,2 0 3-16,6 0-6 16,3 0 0-16,4 0 0 15,0 0 0-15,4 0 0 16,-1 0 0-16,2 0 1 0,-2 0 13 16,1 0-14-16,-2 0 0 15,0 0 9-15,-5 0-8 16,-1 0-2-16,-4 0 1 15,-1 0 0-15,-5 0 6 16,-2 0-6-16,-4 0 0 16,-2 0 0-16,-9 0 1 15,-8 0-1-15,-4 0 0 16,-5 0 0-16,0 0 12 16,0 0-11-16,-11 0 7 0,-12 0-6 15,-3 0 5 1,-5 0 7-16,-2 0-14 0,-2 0 1 15,2 3 8-15,-3-3-9 16,3 2 0-16,-2-2 26 16,-1 0-24-16,3 0 15 15,-6 2-17-15,4-2 0 16,-5 0 3-16,-1 0-3 16,-1 0-7-16,2 0 5 15,-1 0 4-15,4 0 10 16,-1 0-12-16,3 0 0 15,1 0 1-15,3 0-1 16,2 2 0-16,4-2-1 16,5 0 2-16,7 0 6 15,7 0-7-15,0 0 0 16,6 0 19-16,0 0-19 0,0 0 0 16,0 0 0-16,2 2-35 15,15-1 32-15,7 2-1 16,5-1 4-16,9 0 0 15,4-2 0-15,3 0-1 16,3 0 1-16,4 0 0 16,-1 0 8-16,1 0-8 15,-4 0 0-15,0 0-6 16,-6 0 6-16,-7 1 0 16,-6 2 0-16,-8-3 1 15,-10 2 5-15,-7-2-6 16,-4 0 0-16,0 0 46 15,0 0-27-15,0 0 7 16,-24 0-26-16,-3 0-43 16,-2 0-95-16</inkml:trace>
  <inkml:trace contextRef="#ctx0" brushRef="#br0" timeOffset="62341.12">6930 12150 1051 0,'0'0'227'0,"0"0"-218"0,0 0 27 15,0 0 5-15,0 0-24 16,0 0-17-1,0 0 0-15,-29-75 15 0,29 54-15 16,0 4-106-16,0 2-155 16</inkml:trace>
  <inkml:trace contextRef="#ctx0" brushRef="#br0" timeOffset="119450.95">15853 15430 176 0,'0'0'312'15,"0"0"-139"-15,0 0 6 16,15-47-87-16,-15 38 40 16,2-3 5-16,-2 1-54 15,0 2-34-15,0-1 21 0,0 3-40 16,0-2 36 0,0 1-20-16,0 2-21 0,0 2 32 15,0-3-18-15,0 4 24 16,0 1-28-16,0 0-21 15,0 2 27-15,0 0-40 16,0 0 0-16,0 0-1 16,0 0-12-16,0 14 11 15,0 13 1-15,0 22 0 16,-12 31 15-16,-9 32-4 16,2 34 13-16,3 16 1 15,6-7-24-15,5-5 39 16,-1-9-17-16,2 1-7 0,-3-6 18 15,3-25-32 1,2-26 15-16,0-23 0 0,2-3-15 16,-2 2 39-16,-1 15-34 15,0 5-6-15,3-2 17 16,-2-10-18-16,0-11 6 16,2-10-6-16,0-15 0 15,0-8 1-15,0-11-1 16,0-6-28-16,0-8 11 15,0 0-17-15,0 0-1 16,0-13-15-16,2-62-152 16,10 7-288-16,-1-8-526 0</inkml:trace>
  <inkml:trace contextRef="#ctx0" brushRef="#br0" timeOffset="120136.86">15739 15534 155 0,'0'0'96'15,"0"0"-47"-15,0 0 78 16,0 0 39-16,0 0-4 16,-8-112 31-16,5 92-84 15,3 1-24-15,0 5-17 16,0 2-30-16,0-3 30 15,0 5-23-15,0 3 19 16,0 7-5-16,0-5-17 16,0 5 9-16,0 0 7 15,0 0-30-15,0 0 17 16,0 0-45-16,0 22-1 16,-7 14 1-16,1 18 53 15,-7 36 7-15,-3 39-5 0,-4 27-21 16,2 10 53-16,1-6-53 15,9-23-25-15,2-24 29 16,-1-19-26-16,3-17 13 16,-1-19-8-16,0-7-16 15,3 12 41-15,-2 9-23 16,0 8-13-16,1 0 13 16,-3-7-18-16,0-1 11 15,2-10-12-15,-2-4 6 16,1-14 0-16,-1-9-6 15,4-12-4-15,-2-9 4 16,0-5 0-16,4-9 12 0,0 0-12 16,0 0 0-1,0 0 7-15,0 0-7 0,0 0-10 16,-2-23-20-16,2-39-146 16,0 4-200-16,0-5-594 0</inkml:trace>
  <inkml:trace contextRef="#ctx0" brushRef="#br0" timeOffset="122416.48">14792 16106 453 0,'0'0'141'0,"0"0"-49"16,0 0 50-16,0 0 20 15,0 0-42-15,0 0-45 16,0 0-7-16,-6-10-3 16,6 10 21-16,0 0 5 15,0 0-25-15,0 0 11 16,0 0-47-16,0 0-21 16,4 0 13-16,11 6-9 15,5 5 50-15,9 4-21 16,3 2-21-16,3 3 21 15,3-3-42-15,-1-3 2 0,-2 1 9 16,-6-3-3 0,-8-5-2-16,-5-2-6 0,-7 0 0 15,-6-5 13-15,-3 0-13 16,0 0 24-16,-3 0 34 16,-20 0-23-16,-6-14-14 15,-8 0-21-15,-7 2 0 16,-1-6 9-16,-2 1-3 15,-2-3 4-15,3 3 9 16,0-9 5-16,7 2 12 16,5-2 1-16,10 0-15 15,10-10 26-15,12-4-31 16,2-15 1-16,58-21-18 16,64-26-9-16,86-32 8 15,43-8-79-15,-37 26-100 0,-44 24-374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38:46.970"/>
    </inkml:context>
    <inkml:brush xml:id="br0">
      <inkml:brushProperty name="width" value="0.05292" units="cm"/>
      <inkml:brushProperty name="height" value="0.05292" units="cm"/>
      <inkml:brushProperty name="color" value="#FF0000"/>
    </inkml:brush>
  </inkml:definitions>
  <inkml:trace contextRef="#ctx0" brushRef="#br0">3785 17406 818 0,'0'0'16'0,"0"0"-16"15,0 0 0-15,0 0 79 16,0 0 12-16,0 0-66 16,-26-32-1-16,26 27 10 0,-2 1 8 15,0-4-5-15,0 6 1 16,-2-2 20-16,0 4-37 16,1-3-2-16,1 3-5 15,-5 0-14-15,2 0-10 16,-3 0 1-16,-1 0 9 15,-1 0 18-15,2 0-18 16,-1 3 0-16,5 1 15 16,-1-2-14-16,5-2 5 15,0 0-6-15,0 5-1 16,0-5 0-16,13 0 2 16,8 3 7-16,3-3 8 0,5 4-2 15,2-4-2 1,1 5-12-16,3-5 1 0,5 5 6 15,2-1-7-15,2 0-1 16,9 0 0-16,-3-4 2 16,4 0 7-16,-2 0-8 15,-2 0 0-15,-2 0 0 16,-4 0 0-16,-3 0-5 16,-4 0 3-16,-4 0 2 15,-3 0-1-15,-1 0-15 16,-5 0 10-16,-4 0 5 15,0-4 1-15,-2 0-3 16,0 4 3-16,-4 0 0 16,-4 0 5-16,-1 0-5 15,-2 0-2-15,-2 0 1 0,-1-4 1 16,-4 4 0-16,2 0-2 16,-2 0 2-16,0 0-1 15,0 0-53-15,0 0-59 16,0 4-142-16,-4 0-391 0</inkml:trace>
  <inkml:trace contextRef="#ctx0" brushRef="#br0" timeOffset="536.87">4502 17219 945 0,'0'0'270'16,"0"0"-190"-16,0 0-73 15,0 0 41-15,0 0 3 16,0 0-37-16,0 0-3 15,40 0 0-15,-17 0-11 16,1 4 26-16,5 0-17 16,0 0 3-16,3 0 4 15,-2 2-16-15,4 2 7 16,-3 1-7-16,-4-4 0 0,-3 2 2 16,-8 4-2-1,-5-7-6-15,-4 1 5 0,-6-2-5 16,-1 3 6-16,0-3-16 15,0 11 10-15,-11-1 6 16,-4 9 8-16,-5 6-8 16,0 8 17-16,-2 4-8 15,-1-1 10-15,3-4-19 16,0-3 6-16,5-6 33 16,2-3-27-16,0-9 1 15,7-5 9-15,0 0-22 16,2 1 17-16,1-6-17 15,-2 0 0-15,3 1 1 0,0-5-1 16,-2 5-1-16,1-5-18 16,-9 4-84-16,-5-1-51 15,2-3-464-15</inkml:trace>
  <inkml:trace contextRef="#ctx0" brushRef="#br0" timeOffset="4632.39">22293 2334 806 0,'0'0'221'0,"0"0"-196"15,0 0-9 1,0 0 11-16,0 0 5 0,0 0-17 16,0 4-23-16,0-2 10 15,0-2-2-15,0 0 29 16,2 0-15-16,0 0 4 16,-2-2-18-16,3-5 10 15,-3 4 27-15,0-1-29 16,0 2 18-16,0 2 30 15,0 0-27-15,2 0-6 16,-2 0-23-16,0 0 9 16,0 0-19-16,0 0 7 15,0 2-16-15,0 14 18 0,0 10 1 16,0 6 0-16,-5 10 26 16,-1 6-13-16,-4 3 18 15,4-2-24-15,2-1 5 16,0-4 14-16,3-1-16 15,1-7 12-15,0-4-22 16,0-6 6-16,0-4 7 16,0-4-13-16,0-6 0 15,-2-2-1-15,2-4 7 16,-2-3-1-16,0-2-5 16,2-1 0-16,0 0 6 15,0 0 2-15,0 0 17 16,0 0 17-16,-2 0-20 0,2 0 12 15,-3 0-31 1,-2-12 10-16,1-3-14 0,-1-8 1 16,-1-7 0-16,2-2-2 15,-1-7-37-15,3 2 37 16,0-4 2-16,2 2-6 16,0-1-1-16,0 1 7 15,0 1-1-15,9 1 1 16,6 5 0-16,5 1-11 15,2 4 11-15,2 4 0 16,3 3-9-16,1 2 8 16,2 2-8-16,1 4 8 0,1 2-5 15,-1 3 0 1,0 2 6-16,-5 3 0 16,-2-1-3-16,-8 3 4 0,-6 0-1 15,-3 0 0-15,-4 0-3 16,0 3 2-16,-3 6 1 15,0 6 0-15,0 2-7 16,0 2 8-16,0 3-1 16,-3 2 0-16,-4 0 1 15,-6-2 9-15,-3 0-10 16,-3-2 1-16,-2-2 2 16,-4-1 12-16,-2-4-12 15,-2 1-3-15,-2-4 13 16,4-1-13-16,1-4 0 15,6 2-29-15,4-2-83 16,5-1-99-16,3-4-133 0</inkml:trace>
  <inkml:trace contextRef="#ctx0" brushRef="#br0" timeOffset="5193.42">22964 2694 1252 0,'0'0'167'16,"0"0"-156"-16,0 0 13 15,0 0 53-15,0 0-47 0,0 0-2 16,0 0-28-16,-49 41 0 16,36-26-4-16,1 4 5 15,1-1-1-15,0 0 6 16,5-2 2-16,-2-2 7 16,6-2-15-16,2-2-2 15,0 1 1-15,0-2 1 16,0-3 0-16,0 0-1 15,4-2 2-15,4-4 14 0,-2 0-14 16,3 0 0 0,2 0 37-16,1-8-21 0,-2-6 5 15,0-3 24-15,-4-4 15 16,-1 1 34-16,-3-2-58 16,-2 2 5-16,0-1 6 15,0 4-23-15,-2 1 9 16,-7 2-6-16,2 5-15 15,0 4 27-15,3 1-29 16,2 4-11-16,0 0 0 16,-5 0-44-16,-22 4-96 15,-2 12-91-15,0-4-309 0</inkml:trace>
  <inkml:trace contextRef="#ctx0" brushRef="#br0" timeOffset="8576.9">22339 9493 806 0,'0'0'197'16,"0"0"-141"-16,0 0-40 16,0 0 20-16,0 0-35 15,0 0 12-15,52-105 26 16,-41 89 22-16,-2 2 25 15,-4 2 28-15,-1 2-29 16,-2 4 14-16,-2 2-11 0,2 2-8 16,-2 2-42-16,0 0-29 15,0 0-9-15,0 0-15 16,0 12-19-16,0 15 27 16,0 12 8-16,-2 17-1 15,-7 15 8-15,1 7 3 16,-2 4 7-16,2-2-18 15,-1-3 0-15,-2-11 13 16,6-10-13-16,-2-13 0 16,3-8-10-16,0-9 22 15,-1-8-12-15,0-7 0 16,3-4 1-16,2-5-1 16,-2-2 1-16,-2 0-1 15,-1 0 19-15,-1-21-19 16,-2-12-19-16,4-9-38 15,2-10-42-15,0-4 44 0,0-1 18 16,2-1 37-16,0 5 2 16,0 0 5-16,0 1 12 15,2 2-19-15,12 4-10 16,-1 2 9-16,5 6-7 16,-1 4 6-16,3 3-4 15,1 4 4-15,-2 4-5 16,4 2 7-16,-1 4-13 15,2 3 12-15,1 4 2 16,2 0 20-16,0 3-21 16,-1 2 12-16,1 3 1 15,0 2-3-15,-3 0-8 0,-4 0 9 16,-4 4-10-16,-5 6 12 16,-2 3-13-16,-2-1 1 15,-2 7 3-15,-5-1-3 16,0 5 7-16,0 1 22 15,-5 1-17-15,-11 5 13 16,-6-2-9-16,-10 2-5 16,-1-2 25-16,-9 3-36 15,-4-2-1-15,-22 0-26 16,10-7-190-16,10-8-387 0</inkml:trace>
  <inkml:trace contextRef="#ctx0" brushRef="#br0" timeOffset="9433.94">22656 9803 100 0,'0'0'671'15,"0"0"-510"-15,0 0-87 16,0 0 24-16,0 0-15 15,0 0-41-15,0 0-20 16,16-19-6-16,-14 16 40 16,3 1-24-16,-5 0 36 15,2 2 35-15,-2-2-33 16,0 1 3-16,0-1-2 0,0-3-49 16,0 3 62-16,0 0-11 15,0 2-23-15,0 0 11 16,2 0-46-16,-2 0 1 15,0 0-16-15,0 0-22 16,2 4 20-16,1 13-21 16,1 10 23-16,-2 11-10 15,0 8 20-15,0 7-10 16,-2-2 0-16,3 2 1 16,-3-7 12-16,0-8-13 15,0-6 0-15,0-10 0 16,0-5 1-16,0-5-1 15,0-7 0-15,0 0 1 16,0-1-9-16,0-4 8 0,0 2-25 16,0-1-34-1,-7-1-128-15,-4 0-47 0,-3 0-631 16</inkml:trace>
  <inkml:trace contextRef="#ctx0" brushRef="#br0" timeOffset="13241.27">23786 2344 9 0,'0'0'593'0,"0"0"-426"16,0 0-108-16,0 0 64 16,0 0-4-16,0 0-31 15,-8-28-13-15,6 26 14 16,2 2-20-16,-3-2-28 16,3 2 17-16,0 0-39 15,-2 0-18-15,2 0 7 16,-5 0-6-16,-4 4-2 15,-1 10 19-15,-6 2-10 16,0 4 35-16,0 0-22 16,0 3 2-16,3 0 27 15,0 1-36-15,2 1-5 16,4-4-10-16,1 2 12 0,4-2-6 16,2-3-6-1,0 1-6-15,0-5 6 0,0-2 0 16,4 0-6-16,7-2-25 15,-2 0 28-15,6-3-26 16,1 0 25-16,4-5-31 16,5 0 15-16,1-2-15 15,6 0 1-15,-3 0-30 16,0-8-43-16,-3-4 40 16,-5 0-17-16,-6-2 47 15,-4 0 22-15,-4-2-2 16,-2 4 17-16,-5 0 32 15,2 5 7-15,-2 3 40 0,0 4-47 16,0 0-10-16,0 0-22 16,0 3 0-16,0 10 6 15,-2 4-5-15,-3 3 1 16,2 0 38-16,3 0-40 16,0-2 0-16,0-2 10 15,0-2-9-15,12-2-1 16,1-7-8-16,2-2-82 15,4-3 71-15,-4 0 4 16,1-3 5-16,-7-12 2 16,-3-5 16-16,-6-3 4 15,0-3 33-15,0 3-6 16,0 0 9-16,-5 2-3 0,0 3-2 16,0 4-35-16,2 1 5 15,3 5-21-15,0 2 8 16,0 4-8-16,8 1-7 15,9-2 4-15,5 3 3 16,5 0 7-16,-2 0 1 16,0 6-1-16,-6 4 1 15,-3 2 0-15,-3 2 3 16,-4 2-3-16,-4-1 16 16,-3 0-16-16,-2-1 2 15,0-1 17-15,0-1-12 16,0-2-6-16,0-3 11 15,0-5 4-15,0 1 20 16,0-3 5-16,0 0 48 16,0 0 82-16,0-5-41 0,0-15-83 15,11-7-18-15,0-8-17 16,5-1-11-16,-1-1-1 16,-2 2-44-16,1 5 35 15,-2 10-74-15,-6 10-37 16,-4 10-83-16,-2 8-176 15,0 12-207-15</inkml:trace>
  <inkml:trace contextRef="#ctx0" brushRef="#br0" timeOffset="13679.31">24268 2622 666 0,'0'0'534'16,"0"0"-509"-16,0 0 5 0,0 0 39 15,0 0 28 1,0 0-39-16,0 0-35 0,94 0 9 15,-78-8-32-15,-1-4 0 16,1-2 13-16,-1-1-12 16,-4-3-1-16,0 0 0 15,-6 1 1-15,-3 3 41 16,-2 2-3-16,0 2 6 16,0 7 40-16,0-2-79 15,-2 5 8-15,-3 0-8 16,-1 0 9-16,-4 0-15 15,-4 10 0-15,2 5 0 0,-1 0 12 16,0 3-11 0,-1-1-1-16,5-2 0 0,-1 0 1 15,2-4 2-15,4 3-3 16,1-3 0-16,1 1 4 16,2-2 2-16,0-1-6 15,0 2 0-15,7-3 0 16,11 2-9-16,1-5 10 15,6 4-1-15,4-6 24 16,0 2-24-16,0-5 15 16,2 0-15-16,-4 0-22 15,0 0-18-15,1-12-50 16,-2-7-73-16,-11-1-206 0</inkml:trace>
  <inkml:trace contextRef="#ctx0" brushRef="#br0" timeOffset="14118.29">24935 2208 1213 0,'0'0'208'0,"0"0"-157"0,0 0 4 16,0 0-3-16,0 0-52 16,0 0-1-16,0 0 1 15,0 36 10-15,0-9-9 16,0 7 28-16,0 5 21 15,0 1-14-15,-7 0 21 16,3 0-42-16,-4-2-15 16,2-1 22-16,2-5-21 15,-1-4-1-15,2-6 0 16,2-2 13-16,-1-4-6 16,-1-5-7-16,0 1-12 15,3-7 3-15,-2-1-52 0,0-4-13 16,0 0 8-1,-2-7-26-15,-1-11-208 0</inkml:trace>
  <inkml:trace contextRef="#ctx0" brushRef="#br0" timeOffset="14415.68">24977 2185 1003 0,'0'0'220'0,"0"0"-158"16,0 0-31-16,0 0 2 0,0 0-23 15,0 0 9-15,0 0 35 16,-22 49-18-16,10-34 5 16,-1 2 4-16,-3-1-29 15,-1-2 12-15,-3 0-28 16,-1-5 0-16,2 2-12 15,1-5-62-15,2-2-126 16,2-2-58-16,8-2-416 0</inkml:trace>
  <inkml:trace contextRef="#ctx0" brushRef="#br0" timeOffset="15052.38">24889 2773 747 0,'0'0'141'0,"0"0"-96"16,0 0-6-16,0 0 43 16,0 0-12-16,0 0-47 15,0 0 7-15,-15 0 22 16,13 0 14-16,2 0 0 15,-4 0-12-15,-4 0-38 16,0 0 14-16,-3 0-29 16,-3 0 0-16,-1 0 7 15,0 2-1-15,7 0 0 16,0-2-7-16,6 0 0 16,0 2 23-16,2-2-15 15,0 0-7-15,0 0-1 0,0 0 1 16,0 0 11-1,0 0-11-15,0 0 0 0,2 0-1 16,11 0-1-16,9 0 1 16,11 0 23-16,9 0-7 15,6-4 4-15,-4 0-19 16,-1 2-1-16,-9 0 32 16,-6-1-31-16,-7 2 11 15,-8 1 23-15,-7-2-9 16,-4 2 56-16,-2 0-5 15,0 0 7-15,0 0 8 16,0 0-61-16,0 0-24 16,0 0-7-16,0 0-34 15,0 0-87-15,0 0-193 16,0 0-82-16</inkml:trace>
  <inkml:trace contextRef="#ctx0" brushRef="#br0" timeOffset="18115.09">23612 9541 133 0,'0'0'520'0,"0"0"-422"16,0 0-64-1,0 0 35-15,0 0 23 0,0 0-14 16,2 0-33-16,-2 0 25 16,0 0 9-16,0 0-2 15,0 0-10-15,3 0-44 16,-3 0-22-16,0 0 27 16,0 0-22-16,0 0-5 15,3 0-1-15,3 0-66 16,1 0-15-16,1-2 2 15,2-5-17-15,-6 2 61 16,1-2 9-16,-3 2 26 16,-1-2 34-16,4 2 9 0,-3-4-5 15,0 4-18 1,-2 1 18-16,3-2 50 0,-3 3-39 16,0 1-1-16,0 0-41 15,0 2-6-15,0-1-2 16,-3 1-23-16,-9 0 24 15,-9 0 28-15,-1 0-21 16,-10 0 22-16,-1 8 4 16,-2 2-11-16,-3 4 36 15,1 1-27-15,5 2-21 16,4 0 18-16,5 2-28 16,4-1-1-16,8 0 1 15,4-1 0-15,7 4-1 16,0-1 1-16,3 2 0 15,22-2 12-15,6 2-12 0,9-2-7 16,4-2-10 0,1-4-34-16,-1-4 29 0,-1-3-29 15,-3-5-3-15,-5-2 25 16,-3 0-3-16,-1 0-14 16,-6-13 7-16,-5 0-2 15,-3-4 34-15,-5 0 1 16,-6 0 6-16,-3 1 40 15,-3 3 47-15,0 6 9 16,0 2-19-16,0 5-42 16,0 0-7-16,-3 0-28 15,-8 5 0-15,-2 11-2 16,-2 4 4-16,1 2 3 0,3 0-5 16,2-2 0-1,4-1 0-15,3-4 0 0,2-1 0 16,0-3 3-16,8-1-3 15,12-6 0-15,6-4-31 16,-2 0-30-16,1 0 50 16,-8-11-14-16,-3-6 25 15,-7-5 0-15,-7-2 1 16,0-2 31-16,0 1-26 16,-7 4-6-16,-7 1 29 15,6 8-28-15,1 1 0 16,3 8-1-16,4 0-4 15,0 3 3-15,0 0-63 16,17 3 30-16,8 11 23 0,6 3 11 16,0 3 0-1,0 3 2-15,-4 0 4 0,-2-1 14 16,-8 2-2-16,-3-2-9 16,-7-1 16-16,-4-6-24 15,-3-1 8-15,0-5-9 16,0-6 6-16,0 0 13 15,0-3 25-15,0 0 33 16,0 0 65-16,0-6-15 16,0-10-74-16,0-9-18 15,0-3-35-15,7-2 35 16,5 0-35-16,-1 2 0 16,-1 7-13-16,-4 6-38 0,-6 10-65 15,0 2-134-15,-5 3-591 16</inkml:trace>
  <inkml:trace contextRef="#ctx0" brushRef="#br0" timeOffset="18489.14">24100 9874 1303 0,'0'0'141'16,"0"0"-93"-16,0 0-48 15,0 0 78-15,0 0-63 16,0 0 11-16,124-67-26 15,-100 49-13-15,-4-2 5 16,-3 0 8-16,-1 2-10 0,-7 2 10 16,-7 2 0-1,0 4 47-15,-2 4 4 0,0 3-25 16,0 3-26-16,0 0 6 16,-4 0-13-16,-9 0 7 15,-3 0 0-15,-1 9 4 16,-2 5-3-16,-2 4-1 15,5 1 0-15,0 0 9 16,3-1 11-16,2 3-4 16,4-3-14-16,4-3 24 15,3 1-26-15,0 0 6 16,7 0-5-16,11-5-1 16,7-1 37-16,4-2-29 15,4 0-8-15,2-4 0 0,3-2-13 16,5-2-98-16,-9-2-116 15,-12-10-566-15</inkml:trace>
  <inkml:trace contextRef="#ctx0" brushRef="#br0" timeOffset="19255.57">24697 9599 916 0,'0'0'283'0,"0"0"-212"0,0 0 14 16,0 0 18 0,0 0-60-16,0 0-14 0,0 0-29 15,77-16 8-15,-55 14 8 16,-2 2-15-16,-5 0 24 16,-1 0-18-16,-3 0 0 15,-3 0 2-15,-6 0-9 16,0 0 0-16,-2 6 10 15,0 8-10-15,0 4 0 16,-14 4-1-16,-5 5 1 0,-4-1 6 16,-4-1-6-1,-2 1-7-15,-2-2 7 0,0-2 0 16,2-2 13-16,4-6-13 16,8-2 7-16,5-3-1 15,6-6-6-15,1 2 0 16,5-3 7-16,0-2-7 15,0 2 7-15,2-2-7 16,17 0 0-16,4 2 40 16,9-2-21-16,-1 0-5 15,2 0 11-15,-6 0-7 16,-2 0 28-16,-7 0-13 16,-5 0-16-16,-5 0 43 0,-2 0-41 15,-5 0 0 1,2 0 12-16,-3 0-31 0,2 0 0 15,2 0-3-15,1 0-120 16,-5 0-227-16</inkml:trace>
  <inkml:trace contextRef="#ctx0" brushRef="#br0" timeOffset="26474.07">17681 3517 492 0,'0'0'297'0,"0"0"-187"16,0 0-17-16,0 0 1 15,0 0-25-15,0 0-1 16,0-6-58-16,0 4-4 16,0 0 26-16,0 0-25 15,0-1 44-15,0 1-31 16,0 1-13-16,0 1 24 16,-2-2-17-16,0 2-13 15,2 0 15-15,0 0-5 0,0 0 30 16,0-2-5-16,0 2-20 15,0-2 41-15,0 0-45 16,-3-1-12-16,1 0 36 16,2-1-24-16,-2-1 2 15,-1 2-14-15,1-2 9 16,2 2 16-16,-2 0-24 16,-2-3-1-16,3 3 9 15,-1-1-9-15,0 0 11 16,0 0-11-16,-1 0 1 15,2 2 22-15,1-1-16 16,0 3-6-16,0 0 11 16,0 0-11-16,0 0-2 15,0 0 1-15,0 0-14 16,0 0 1-16,0 0 13 0,0 0-16 16,0 0 6-16,0 13 10 15,0 4 3-15,0 2-3 16,0 0 0-16,0 1-3 15,0-3 3-15,0-1 0 16,0-3-1-16,0 1 8 16,0-2-5-16,0 0-2 15,0 1 0-15,0 3-2 16,0-1 2-16,0 0 0 16,0 2 0-16,0-4 1 0,0 2 4 15,0-3-5-15,0-2 0 16,0-1-3-16,0-1 3 15,0 1 0-15,0-3 0 16,0 2 1-16,0 0 2 16,0-2-3-16,0 2 0 15,0 2-2-15,0 0 2 16,0 0 0-16,0 2 0 16,0 0 2-16,0-2-1 15,0 0-1-15,0-1 0 16,0 2-1-16,0-2 1 15,0 0 0-15,0-1 0 16,0 1 0-16,0 4 8 0,4-3-8 16,-2 2 0-1,0-4 12-15,-2 0-12 0,0-1 7 16,0-2-7-16,0 1 0 16,0 3 25-16,0 0-25 15,0 3 1-15,0 0 3 16,0 1-3-16,0 1 9 15,2 1-10-15,-2 2 0 16,0-2 3-16,0 1-3 16,0-1 0-16,0 1 4 15,1-2-3-15,-1-1 4 16,4-1-5-16,-4 3 0 16,2-4 3-16,0 2-3 15,-2-1 0-15,3 0-2 16,-3 3 4-16,2-4 11 15,-2 4-13-15,0-4 0 0,2 1 8 16,-2 0-8-16,0-1 0 16,3-4 1-16,-3 1 5 15,0 0 10-15,2-2-16 16,-2 2 0-16,0 1 10 16,2 1-9-16,-2-1 0 15,2 4 5-15,-2-1 3 16,2-1 9-16,0 2-18 15,0-3 0-15,1-2-1 16,-3 1 2-16,0-3-1 16,2 2 0-16,-2 1 8 15,0-1-2-15,2-2-6 0,-2-1 0 16,0-1 2 0,0-1-2-16,0-3 0 0,0 0-6 15,0-8-89-15,0-14-9 16,0-9-259-16</inkml:trace>
  <inkml:trace contextRef="#ctx0" brushRef="#br0" timeOffset="27518.93">17599 3831 205 0,'0'0'303'0,"0"0"-248"15,0 0-26-15,0 0-22 16,0 0 38-16,0 0 12 0,0 0-26 16,-1 3 18-16,1-3 24 15,0 0-3-15,0 0 24 16,0 0-54-16,0 0-25 16,0 0-1-16,0 0-11 15,0 0 6-15,0 0 4 16,0 0-5-16,0 0 39 15,0 0-27-15,0 0-13 16,0 0 15-16,0 0-21 16,0 0 9-16,0 0-10 15,0 0 0-15,0 0 15 16,0 0 10-16,0 0 38 0,0 0 0 16,0 0-37-16,0 0 0 15,0 0-26-15,0 0 1 16,0 0 9-16,0 0 2 15,0 0 31-15,0 0 20 16,0 0-20-16,0 0 11 16,0 0-22-16,0 0-13 15,-4 0 23-15,-9 0-42 16,-5 0 0-16,-9 0 26 16,-10 0-11-16,-3 0 39 15,-6 0-31-15,-3-3-11 16,-2 3 19-16,0-1-17 15,4-1 7-15,4-1 11 16,6 0-26-16,9 1 19 0,6-1-14 16,7 3-9-1,7 0-1-15,2 0-1 0,4 0 0 16,2 0-16-16,0 0-37 16,0 0 40-16,0 0-49 15,0 0-14-15,0 0 8 16,0 0-43-16,0 0-51 15,0 0-77-15,0 0-461 0</inkml:trace>
  <inkml:trace contextRef="#ctx0" brushRef="#br0" timeOffset="30555.8">17735 10517 163 0,'0'0'341'15,"0"0"-229"-15,0 0-87 0,0 0-8 16,0 0 25-16,0 0-42 15,-21 0-7-15,17 0 6 16,-3 0-9-16,-2 0 10 16,0 0 1-16,1 0 22 15,-4 0-23-15,3 0-15 16,1 0 15-16,0 0 25 16,4 0-2-16,-1 0-4 15,3 0 50-15,2 0 41 16,0 0-42-16,0 0 0 0,0 0-15 15,0 0-15 1,0 0 7-16,0-2-32 16,0 0-2-16,0 2 18 15,0-2-19-15,0 2 41 0,0 0-28 16,0 0-22-16,0 0 19 16,0 0-20-16,0 0 9 15,0 0-3-15,0 0 2 16,0 0 8-16,0 0-16 15,0 0 0-15,0 0 2 16,0 0-2-16,0 0-8 16,2 0 7-16,3 11 2 15,-2 1 15-15,1 4-15 16,1-1-1-16,-1 5 28 16,0 3-22-16,-1 0 21 0,3 1-21 15,-4 3-6-15,1-3 30 16,-1 0-28-16,0-2-1 15,1 0 18-15,1 0-7 16,-2-2 11-16,0 3-19 16,2-2 5-16,1 1 10 15,0 0-19-15,-1 0 0 16,-1-2 11-16,1 2-10 16,-2-4 22-16,0 2-7 15,-2-1-8-15,2-1 21 16,-2 0-29-16,0-1 6 15,0 1 9-15,0-1-15 16,0 1 22-16,0-1-22 16,0 3 0-16,0-1 17 15,0 1-17-15,0-1 0 0,0-2 15 16,0 1-15-16,0 0 11 16,0-1-11-16,0-3 0 15,0-1 8-15,0 1-8 16,0 0-1-16,0 0 1 15,0 0 0-15,0-1 7 16,0-4-7-16,0 0 0 16,0-1 4-16,0 0-4 15,0-2-1-15,0 1-8 16,0 2 18-16,0-1 3 16,0 0-12-16,0 2 1 15,0-2 7-15,0 0-8 16,0-1-3-16,0 0-4 0,0-3 14 15,0-1 2-15,0 3-9 16,0-5 0-16,0-1-9 16,0 0 7-16,0 0-53 15,0-8-36-15,0-10-132 0</inkml:trace>
  <inkml:trace contextRef="#ctx0" brushRef="#br0" timeOffset="31271.47">17621 10967 337 0,'0'0'511'16,"0"0"-389"0,0 0-62-16,0 0 8 0,0 0 1 15,0 0 5-15,0 0-55 16,0-3 5-16,0 3 0 16,0 0-23-16,0 0 26 15,2 0-27-15,4 0 0 16,4 0-2-16,-4 0 2 15,3 0-7-15,0-2 7 16,0-2 0-16,0 3 0 16,-3-3 0-16,-1 1 0 0,-3 1 46 15,-2 0-1 1,2 2 16-16,-2 0-4 0,0 0-24 16,0 0 37-16,0 0-19 15,0 0-4-15,0 0 22 16,0 0-28-16,0 0-6 15,-7 0-35-15,-10 0 0 16,-16 0 15-16,-14 0-14 16,-18 4 20-16,-14 4 23 15,-7-4-19-15,-6 1 26 16,-3-5-16-16,1 0-20 16,9 0 38-16,12 0-36 15,15-3-8-15,18-4 13 16,15 3-22-16,10-1 3 0,14 5-3 15,1 0-87-15,0 0-19 16,14 0-126-16,1 10 66 16,-3 0-151-16</inkml:trace>
  <inkml:trace contextRef="#ctx0" brushRef="#br0" timeOffset="67507.16">8347 16670 7 0,'0'0'501'15,"0"0"-501"-15,0 0-22 16,0 0 22-16,0 0 104 15,0 0 32-15,-2-14-67 16,2 9-15-16,0 5 11 16,0 0-9-16,0-4 0 15,0 4 4-15,0-2 2 16,0 2-25-16,0 0 34 0,-2 0-13 16,2 0-14-16,0 0 11 15,0 0-17-15,0 0-3 16,0 0-28-16,0 0-1 15,0 0 10-15,0 0-16 16,0 0 0-16,0 0 6 16,9 0-6-16,2 0 8 15,4 2-8-15,0 7 0 16,4-2 8-16,-4 0-8 16,-1-4 0-16,-2 1 8 15,2 2-7-15,-4-3 5 16,-4 2-6-16,-1-5-1 15,-1 4-1-15,-4-4 2 0,0 0 0 16,0 0-1 0,0 0 4-16,0 0 4 0,0 0-7 15,0 0 0-15,0 0 18 16,0 0-12-16,0 0 2 16,0 0 11-16,-6 0-18 15,-11 0 38-15,0 0-39 16,-5-4 12-16,-5-5-2 15,0 0-8-15,-2-1 5 16,-2 3 35-16,2-4-33 16,3-1 20-16,1 3-20 15,7 0 31-15,5-1 15 16,9-2-39-16,4-2 8 16,0-4-24-16,13-8-19 15,25-10 18-15,43-13-77 0,65-26-24 16,-15 7-92-16,-7 5-572 15</inkml:trace>
  <inkml:trace contextRef="#ctx0" brushRef="#br0" timeOffset="75660.93">14647 10967 54 0,'0'0'259'0,"0"0"-146"16,0 0-61-16,0 0-26 15,0 0-15-15,0 0 4 16,25-14-15-16,-19 7-13 15,-2 1-39-15,1 1 26 16,2 0 26-16,-3 1-2 16,1 0-32-16,0 0 6 15,3 0 4-15,1 0 6 16,-2 0-18-16,-1 2 25 16,1 0 11-16,-1 0 6 15,1 2 7-15,0 0 9 16,-2 0-22-16,-1 0 46 0,0 0 19 15,-2 0-10-15,-2 0 39 16,0-1 85 0,0 1-12-16,0 0 7 0,0 0-76 15,0 0-15-15,0 0-21 16,0 0-36-16,0 0 5 16,0 0-20-16,0 0-5 15,0 0 36-15,0 0-26 16,0 0-4-16,2 0 4 15,4 0-16-15,0 13 20 16,1 1-20-16,-1 4 1 16,1 2 25-16,0 1-25 15,-3 0 4-15,-1 2 7 16,-1-1-11-16,0-4 14 0,-2 0-15 16,0-4 0-16,0-2 0 15,0-3 0-15,0-4 0 16,-2 1 0-16,-5-4 1 15,1 2 17-15,0-4-18 16,2 0 0-16,2 0 1 16,-2 0-1-16,1-6-10 15,1-14 10-15,2-8-30 16,0-6 23-16,0-2 5 16,7-3-2-16,4 3 2 15,3 0 4-15,-2 4-2 16,2 6 0-16,-3 4 1 15,-2 8-4-15,-2 4 3 16,-2 8-7-16,-3 2-41 0,-2 0-116 16,0 14 37-16,0 6-28 15,0-1-495-15</inkml:trace>
  <inkml:trace contextRef="#ctx0" brushRef="#br0" timeOffset="76194.81">14968 11039 38 0,'0'0'637'0,"0"0"-551"16,0 0-86-16,0 0 98 16,0 0 46-16,0 0-66 0,0 0-4 15,21 4-15-15,-14-4-25 16,1 0 41-16,-3 0-39 15,7 0-17-15,0 0 12 16,3 0-2-16,3-11-3 16,2 2-26-16,2-3 7 15,-1-2-8-15,-4 0 1 16,-1-2-19-16,-5-1 18 16,-7 2-8-16,-4 1 9 15,0 2-1-15,0 2 2 16,-2-1-7-16,-9 5 6 15,-5 2-10-15,1 3 8 0,-6 1 2 16,-1 0 10 0,3 0 1-16,-3 5-10 0,8 5 23 15,0 2-16-15,5 1 1 16,3-2-3-16,2 4 0 16,4-1 11-16,0 1-7 15,0 3-10-15,0-2 31 16,0-1-25-16,10 1 4 15,1-2-7-15,3-1 8 16,-2-2-3-16,5-3-8 16,-2-1 0-16,3 0-1 15,3-3 1-15,1 0-37 16,2 1-35-16,16-5-79 0,-7 0-55 16,0-5-510-16</inkml:trace>
  <inkml:trace contextRef="#ctx0" brushRef="#br0" timeOffset="76786.42">15608 10878 976 0,'0'0'169'0,"0"0"-140"16,0 0 24-16,0 0 26 15,0 0-26-15,0 0-6 16,0 0-2-16,-68 89-19 16,66-67 7-16,0-5-15 0,2 2-1 15,0-3-17-15,0-5 7 16,0 1 1-16,0-1-8 16,8-3 0-16,-1-2-4 15,3-6 4-15,0 0-9 16,7 0 8-16,1-11-52 15,-1-6 16-15,-1-3-29 16,-1-4-3-16,-1 1 34 16,-5 4 9-16,2 1 26 15,-2 5-1-15,0 4 1 16,2 2 13-16,0 5 13 16,2 2-26-16,6 0 15 0,-2 6-15 15,3 15 20-15,-2 2-11 16,-1 4-9-16,0 2 36 15,-6 0-17-15,-3-3 9 16,-4-3 2-16,-1-11-18 16,0-1 21-16,-3-8-20 15,0-3-11-15,0 0 88 16,0 0 47-16,0-11 3 16,0-15-82-16,0-9-57 15,0-4 20-15,2-1-21 16,7-1-10-16,4 6-6 15,3 4 16-15,3 7-29 16,2 9 10-16,3 6-50 16,1 9-23-16,10 4-50 15,-6 16-58-15,-4-2-148 0</inkml:trace>
  <inkml:trace contextRef="#ctx0" brushRef="#br0" timeOffset="77346.93">16234 10872 692 0,'0'0'415'0,"0"0"-253"16,0 0-114-16,0 0 34 15,0 0 20-15,0 0-66 16,0 0-15-16,-110 6-21 16,97 16 14-16,0 3-9 15,2 3 6-15,4 0-3 16,0-3 13-16,5-2-20 15,2-5 0-15,0-4-1 16,0-4 7-16,0-5 3 0,0-3-10 16,0-2 0-16,0 0 1 15,0 0 8-15,5 0 3 16,2-3-1-16,10-15-3 16,4-9-16-16,0-4-37 15,4-8-45-15,-2-4-23 16,-1-6-28-16,-7-1-73 15,-6-1-140-15,-7 2 47 16,-2 3 307-16,0 3 88 16,-2 8 160-16,-7 9 23 15,1 6-84-15,1 6-12 0,4 7-69 16,3 4-32-16,0 3-4 16,0 0-70-16,0 0-6 15,0 5 6-15,0 14 0 16,0 2 19-16,5 9 19 15,2 2-1-15,2 6 33 16,-3 1-44-16,-2 2-10 16,2 0 7-16,-4 1-22 15,0 3 16-15,-2-4-17 16,0 1-19-16,0-3-43 16,-10 6-82-16,0-11-90 15,-1-7-108-15</inkml:trace>
  <inkml:trace contextRef="#ctx0" brushRef="#br0" timeOffset="77880.39">16298 11076 842 0,'0'0'321'15,"0"0"-248"-15,0 0-73 16,0 0 55-16,0 0 9 16,135-82-32-16,-111 64-6 15,0-3-7-15,-1-4 20 16,-3 1-29-16,-7-4 11 15,-3 4 40-15,-6 2-32 16,-4 4 35-16,0 6-3 16,0 3 9-16,0 6-13 15,0 3-54-15,-8 0 4 16,-2 3-10-16,-1 18 3 0,-3 7 0 16,3 2 0-16,3 4 1 15,2-4 0-15,4-2-1 16,2-6 0-16,0-2-5 15,0-8 12-15,0-1-14 16,12-5 7-16,5-4-36 16,4-2 36-16,1 0-33 15,3 0-5-15,-6-5 22 16,-1 2-2-16,-5 3 17 16,-1 0 1-16,-3 0-13 15,-3 0 7-15,1 15 6 16,0 5 0-16,-5 5-9 15,3 1 19-15,-3-2-10 16,2-4 0-16,-2-6 1 16,3-5 7-16,-1-6-8 0,3-3 0 15,6 0 94-15,8-17 33 16,8-12-72-16,11-5-32 16,1-4-5-16,5-2 24 15,-4 2-17-15,-5 7-24 16,-2 5 13-16,-13 8-14 15,-13 8-20-15,-9 8-80 16,0 2-286-16</inkml:trace>
  <inkml:trace contextRef="#ctx0" brushRef="#br0" timeOffset="79692.14">15258 3583 732 0,'0'0'315'0,"0"0"-268"15,0 0-47-15,0 0 48 16,0 0 72-16,0 0-69 16,10 0-26-16,-6 0 50 15,-2 0-5-15,0 0-15 16,0 0-16-16,-2 0-39 16,0 0 28-16,0 0-28 15,0 0 0-15,0 4 3 16,2 10-2-16,2 3-1 0,-1 10 6 15,0 1 4-15,4 2 9 16,-3 1-19-16,0-6 1 16,-2 0 11-1,0-4-11-15,-1-4 4 0,-1-5-5 16,4-4 0-16,-4-8 5 16,0 0-4-16,0 0 7 15,0-18-8-15,0-10-13 16,0-11-11-16,0-5 14 15,2 1 1-15,8-2 1 16,4 5 8-16,4 6-12 16,0 6 5-16,-4 10-25 15,5 8-56-15,-5 8-103 0,-6 2-338 16</inkml:trace>
  <inkml:trace contextRef="#ctx0" brushRef="#br0" timeOffset="80195.63">15476 3684 836 0,'0'0'134'15,"0"0"-134"-15,0 0 0 0,0 0 70 16,0 0 15-16,0 0-59 16,0 0 12-16,20 0-18 15,-11-4-19-15,5-3 58 16,-2 1-27-16,7-4-32 16,2 1 0-16,-1-6-52 15,1 0 38-15,-6 4-14 16,-5-1 28-16,-6 2 2 15,-4 0 35-15,0 4 69 16,0 3-36-16,0-3-25 16,-2 6-9-16,-7 0-17 15,0 0-19-15,-4 0 23 16,1 7-22-16,-1 6 6 0,1 4 13 16,2 3-19-16,0 2 40 15,3 2-29-15,1 1-11 16,4-1 35-16,2-2-34 15,0-4 0-15,0-3-2 16,2-2 9-16,10-1 7 16,-1 1-16-16,5-4 0 15,-2-1 0-15,3-2-32 16,2-3-65-16,17-3-50 16,-8 0-49-16,4-7-486 0</inkml:trace>
  <inkml:trace contextRef="#ctx0" brushRef="#br0" timeOffset="80792.28">16192 3580 120 0,'0'0'1065'0,"0"0"-885"15,0 0-135-15,0 0 11 16,0 0 26-16,0 0-33 15,0 0-35-15,-27 35-13 16,18-12 24-16,0 1-25 16,2-1 0-16,3 1 8 15,0-3-7-15,2-4 6 0,2 2-7 16,0-5-3-16,0-1-14 16,0-1 17-16,8-3-38 15,6-6 13-15,-1-3-1 16,2 0-13-16,1 0 8 15,0-12-21-15,-4-4 20 16,0-6-17-16,-2 1 19 16,-2-4 30-16,-1 3 0 15,-1 4 21-15,4 3-21 16,-4 6 0-16,1 2-11 16,-1 7 9-16,4 0-11 15,-2 0 13-15,2 3 0 16,3 11 29-16,0 4-9 15,-2 5-19-15,2-1 23 16,-4-3-24-16,0-1 1 0,-4-3 13 16,-3-4-12-16,1-2 25 15,-3-6-20-15,0-3 8 16,0 0 60-16,0 0-5 16,0 0 54-16,0-17-41 15,4-9-72-15,4-5 21 16,6-2-23-16,6-2-8 15,4 3-2-15,3 2-12 16,2 9-16-16,0 4-40 16,-2 7-70-16,0 10-47 15,-10 0-56-15,-3 4-353 0</inkml:trace>
  <inkml:trace contextRef="#ctx0" brushRef="#br0" timeOffset="81600.85">16698 3627 884 0,'0'0'386'16,"0"0"-274"-16,0 0-66 16,0 0 54-16,0 0-52 15,0 0-34-15,0 0-14 16,-27 23 0-16,13-6 7 16,1 5-7-16,2 5 1 15,0-1 12-15,2 2-12 16,1 0-1-16,5-2 14 15,3-4-13-15,0-2 8 16,0-6-9-16,0-2 0 16,0-6 2-16,0-4-2 15,9-2 0-15,0 0 0 0,2-5 2 16,5-16 1-16,-1-5-3 16,3-8-45-16,2-5 24 15,-5-5-56-15,4-2-42 16,-6 0 10-16,-2-1-4 15,-4 1 45-15,-3 2 42 16,-2 7 26-16,1 2 34 16,-1 10 29-16,2 1-15 15,-2 7 13-15,0 3-10 16,-1 9 40-16,4 1-27 16,-5 4-25-16,0 0 15 15,2 0-46-15,-2 0-7 0,0 8-2 16,0 10 2-16,0 10 29 15,0 7-8-15,0 6 6 16,0 2 39-16,0 3-50 16,0 3 2-16,0-8 7 15,0 0-25-15,0-8 30 16,0-10-31-16,0-3 1 16,2-7 9-16,0-5-9 15,2-4-1-15,1-4 0 16,1 0 8-16,8 0-1 15,1-10-7-15,8-10 0 16,1-7-1-16,-1 0-52 16,-4-1 6-16,-3 5 3 0,-5 7 30 15,-2 4 4-15,-8 7 10 16,2 5 0-16,-3 0 4 16,0 0-4-16,0 0-13 15,0 15 1-15,0 8 12 16,0 3 6-16,6 2-6 15,-2-1 0-15,0-3-1 16,0-3 2-16,1-7 7 16,-1-4 5-16,-2-6-13 15,1-3 42-15,0-1 34 16,0 0 24-16,4-7 19 16,4-11-66-16,5-7-53 15,-1 0-46-15,-4-11-179 16,-1 7-69-16,-10 7-668 0</inkml:trace>
  <inkml:trace contextRef="#ctx0" brushRef="#br0" timeOffset="89958.68">9310 17987 142 0,'0'0'199'0,"0"0"-137"15,0 0-3-15,0 0 78 16,0 0 4-16,0 0-19 16,27-6-52-16,-25 2-5 15,2 0-24-15,-1 0 24 16,-1 2 9-16,0-3-44 0,1 2-14 15,-3-1 4-15,2 4-11 16,-2 0 8-16,0 0-11 16,2 0-6-16,-2 0 40 15,0-5-14-15,0 5-10 16,3-3-7-16,-1 3-8 16,-2-2 6-16,0-2-7 15,2 4 0-15,-2-5 16 16,0 5 11-16,0-3 11 15,0 3-6-15,0 0 4 16,0 0 27-16,0 0-14 16,0 0-6-16,0 0 24 15,0 0-41-15,0 0-10 0,0-4 6 16,0 4-10 0,0 0 10-16,0-2-9 0,9 0-6 15,4 0 18-15,3-2-25 16,6 4-8-16,1 0 7 15,-3 0 2-15,4 0-1 16,-4 0 0-16,-4 0 0 16,-1 4-13-16,-6 0 13 15,-5-2-15-15,-2 2-2 16,-2-4-2-16,0 0 19 16,0 0 12-16,0 0-1 15,0 0 26-15,-6 0-25 16,-5 0-4-16,-7-6 4 15,-1-6-5-15,-6-6 12 16,0-1-17-16,-1-3 4 0,5-4 20 16,1 3-11-16,7-8 7 15,7-1-18-15,6-8 4 16,12-12-16-16,33-6-20 16,75-37-55-16,-8 16-71 15,0 7-208-15</inkml:trace>
  <inkml:trace contextRef="#ctx0" brushRef="#br0" timeOffset="99255.84">11538 17205 398 0,'0'0'309'16,"0"0"-204"-16,0 0-69 16,0 0-17-16,0 0 46 15,0 0-20-15,62-26-44 16,-31 20 9-16,0-2-4 16,5 4-5-16,-3-3 9 0,1 4-9 15,-3-1-1 1,-1-1 15-16,-2 1-15 0,-3 3 0 15,-3 1 6-15,-3 0-5 16,0 0 4-16,-2 0-5 16,-1 0 0-16,-3 0 1 15,-3 0-1-15,-2 0-2 16,-6 0-5-16,0 0-25 16,-2 0 18-16,0 0 6 15,0 0 8-15,0 0 1 16,-12 0-1-16,-7 0-18 15,-1 0-46-15,-7 0-50 16,-1 0 9-16,-8 1 14 16,-3 3 10-16,0 1 6 15,-4-1 55-15,1-1 20 0,2-1 10 16,0 3-10-16,2-1-24 16,5 0 18-16,-1 0-20 15,7 0-6-15,2-4 7 16,6 0 25-16,3 0 91 15,8 0 52-15,3 0 29 16,5 0-63-16,0 0-62 16,0 0-17-16,7 0-30 15,8 0 16-15,5-4-3 16,5-4-12-16,6 4 22 16,0-1-16-16,5 3 19 15,-1 2 23-15,3-3-37 16,1 3 1-16,-4 0-2 0,1-4-3 15,-1 4 19-15,3-5-11 16,-2 5-14-16,0-5 10 16,-3 5-10-16,-2-4 5 15,-2-1-7-15,-4 5 1 16,-3 0 2-16,-2 0-3 16,-4 0-1-16,-3 0 1 15,-2 0 0-15,-3 0-18 16,-2 0-28-16,-4 0-28 15,-2 0-85-15,0 0-73 16,-8 0-380-16</inkml:trace>
  <inkml:trace contextRef="#ctx0" brushRef="#br0" timeOffset="99664.56">11557 17177 370 0,'0'0'556'0,"0"0"-506"16,0 0-25-16,0 0-25 15,0 0 43-15,0 0 1 0,0 0-20 16,79 0-11-16,-53 0 32 16,6-4-9-16,0 0-10 15,7 0 25-15,-2 0-29 16,2 4-5-16,-1-5-8 16,-1 3-8-16,-1 2 13 15,-1 0-14-15,-5 0 0 16,0 0-1-16,-5 0-8 15,-7 0-4-15,-3 0-9 16,-5 0-17-16,-8 0 10 16,-2 0-58-16,0 0-57 0,-2 0-69 15,-14 0-143-15</inkml:trace>
  <inkml:trace contextRef="#ctx0" brushRef="#br0" timeOffset="100055.95">11513 17212 720 0,'0'0'293'16,"0"0"-249"-16,0 0-30 0,0 0 40 15,0 0-5 1,0 0-1-16,0 0-28 0,82-15-3 16,-53 13 12-16,2-7-10 15,8 6 26-15,0-1-22 16,3 2-22-16,-1-2 16 16,1 4-17-16,-4 0 0 15,3 0-1-15,-4 0 8 16,1 0-3-16,0 0-4 15,-2 0 0-15,-5 0-12 16,-2 0-4-16,-7 0-32 16,-6 0-4-16,-8 0-14 15,-5 0 18-15,-3 0-81 16,-3 0-189-16,-12 0-68 0</inkml:trace>
  <inkml:trace contextRef="#ctx0" brushRef="#br0" timeOffset="100413.28">11682 17235 644 0,'0'0'172'15,"0"0"-159"-15,0 0 37 16,0 0 44-16,0 0-36 0,118-12 6 15,-77 8-15 1,1 2-23-16,2-3-16 0,-1 2-10 16,-3 3 23-16,-5-4-21 15,1-1-1-15,-5 5 8 16,-4-3-9-16,-5 1 5 16,-1 2-5-16,-5-4 0 15,-1-1 12-15,-4 5-12 16,-3 0-1-16,0 0 1 15,-2-3 0-15,1 3-9 16,-3-4-86-16,-3 2-242 0</inkml:trace>
  <inkml:trace contextRef="#ctx0" brushRef="#br0" timeOffset="123910.74">22260 12039 168 0,'0'0'295'16,"0"0"-188"-16,0 0-39 16,0 0 36-16,0 0 8 15,0 0-60-15,-16-24-13 16,16 22 6-16,-3 0-35 15,3 1-2-15,-2-1 22 16,2 2-24-16,0-3 1 16,-2 1-7-16,2 2 9 15,0-2 5-15,-2 2-14 16,2-2 0-16,0 0 0 16,-2 1 0-16,2-4 0 15,0 3-2-15,0-2 2 16,0 0 6-16,0-1-5 0,0 2-1 15,0-3 29-15,0 1-28 16,0-4 18-16,0 0 0 16,0 2-18-16,0 0 36 15,0-2-36-15,0 3 13 16,0 2 31-16,0 2-16 16,0 0 9-16,0 2-12 15,0 0-13-15,0 0 3 16,0 16-9-16,0 5 21 15,0 8 17-15,0 1-16 16,-2 2-4-16,0 1-15 16,2-4-4-16,0-3 21 0,0-2-26 15,10-1 0-15,4-4 9 16,0 1-4-16,3-3 2 16,1-3-8-16,-2-2 0 15,3-2-3-15,2-2 3 16,1-5-20-16,-2 3-16 15,2-5-24-15,-1-1-21 16,-2 0-61-16,-3 0-108 16,-6-8-433-16</inkml:trace>
  <inkml:trace contextRef="#ctx0" brushRef="#br0" timeOffset="124207.66">22190 12087 757 0,'0'0'242'15,"0"0"-201"-15,0 0-28 16,0 0 27-16,0 0 37 15,0 0-3-15,0 0-47 16,20-7 2-16,-11 5 9 16,7-1-25-16,2 1 6 15,6 0-19-15,6 0-12 16,23 1-20-16,-8 1-55 0,-5-2-182 16</inkml:trace>
  <inkml:trace contextRef="#ctx0" brushRef="#br0" timeOffset="124523.38">22529 12093 421 0,'0'0'413'0,"0"0"-347"16,0 0-66-16,0 0 0 15,0 0 23-15,0 0-23 16,0 0 6-16,-24 3-6 16,43-3 10-16,5 0 48 15,8 0-36-15,5 0-21 16,0-7 18-16,1 3-19 15,-3 2 0-15,-1 1 4 16,-6 1-4-16,-5 0-40 16,-8 0-128-16,-9 0-126 0</inkml:trace>
  <inkml:trace contextRef="#ctx0" brushRef="#br0" timeOffset="124786.98">22594 12206 727 0,'0'0'251'15,"0"0"-251"-15,0 0-12 16,0 0 12-16,0 0 108 16,0 0 9-16,0 0-65 15,35 0-14-15,-32 0 8 16,-1 0-28-16,4 0 6 0,2 0-24 15,3 0 2 1,6-2 1-16,5-1-3 0,5 2-31 16,18-3-34-16,-5-1-65 15,-6 0-188-15</inkml:trace>
  <inkml:trace contextRef="#ctx0" brushRef="#br0" timeOffset="125351.73">22960 12089 1003 0,'0'0'316'0,"0"0"-234"16,0 0-45-16,0 0 38 15,0 0-27-15,0 0-4 16,0 0-44-16,44-23 9 16,-22 21-9-16,3-1 0 15,2 1-18-15,0 2-21 16,-4 0-48-16,-4 0 4 0,-4 0-45 16,-6 2-41-1,-4 5-393-15</inkml:trace>
  <inkml:trace contextRef="#ctx0" brushRef="#br0" timeOffset="125585.73">22917 12196 350 0,'0'0'212'16,"0"0"-161"-16,0 0-25 15,0 0 99-15,0 0 14 16,0 0-26-16,0 0 5 16,138-10-61-16,-112 6-4 0,4-1-25 15,-3 1-27-15,-3 3 11 16,-5 1-12-16,0-2-47 16,-8 2-37-16,-4-2-149 15,-7 0-634-15</inkml:trace>
  <inkml:trace contextRef="#ctx0" brushRef="#br0" timeOffset="126036.03">23334 12105 22 0,'0'0'849'16,"0"0"-730"-16,0 0-70 0,0 0-42 15,0 0 52-15,0 0-3 16,0 0-55-16,-7-4 28 16,2 11-21-16,0 0-7 15,-1 4 20-15,0 1-20 16,1-3 12-16,3 2-13 16,2-3 9-16,0-1-5 15,0 2-4-15,0-4 0 16,2-1 2-16,11 1-1 15,3-5-2-15,5 0-10 16,-2 0-6-16,2 0 8 16,-3 0-8-16,-4 0 1 15,-2-9 16-15,-4 2 1 0,-2-3 14 16,-6-2 6-16,0-3-2 16,0 1 61-16,-2-1-38 15,-10 1 10-15,0 1-4 16,0 4-23-16,0-1-1 15,-4 3-24-15,-1 5-42 16,-2 2 41-16,-8 0-53 16,-16 2-20-16,7 8-31 15,5 1-217-15</inkml:trace>
  <inkml:trace contextRef="#ctx0" brushRef="#br0" timeOffset="133803.64">23755 12235 126 0,'0'0'294'16,"0"0"-216"-16,0 0-49 16,0 0 95-16,0 0 40 15,0 0-47-15,0 0-72 16,0 0 1-16,0 0 28 15,0 0-16-15,0 0 23 16,0 0-30-16,0 0-15 16,0 0 16-16,0 0-27 15,0-3-18-15,0-3-1 16,-4-2 0-16,0-1 14 0,0 4-10 16,1 1 3-16,0 0 25 15,3 2-38-15,-2-1 7 16,2 3 4-16,0 0-9 15,0 0 29-15,0 0-31 16,0 0 0-16,0 0 0 16,7 0 1-16,2 0-1 15,2 3 0-15,0 4 1 16,-1 0 1-16,0 1-2 16,0-2-2-16,-6 0 2 15,0-2 0-15,-4-1 0 16,0-3-1-16,0 3-18 0,0-3 13 15,0 2-7-15,0-2-3 16,-12 2 9-16,-4-2 7 16,-1 0 1-16,-2 0-1 15,-5 0 2-15,2 0 5 16,3 0-7-16,-1-4 1 16,4-4 21-16,3 0-8 15,6-2 21-15,4-2-33 16,3-2 11-16,0-2 13 15,19-4-26-15,19-2 11 16,8-2-11-16,14 0-1 16,11-1-8-16,10 1-26 15,5 3-52-15,27-8-22 16,-22 5-124-16,-20 4-621 0</inkml:trace>
  <inkml:trace contextRef="#ctx0" brushRef="#br0" timeOffset="139068.2">14718 15615 93 0,'0'0'174'16,"0"0"-63"-16,0 0-75 0,-20 104-24 16,18-65-12-16,2 2-26 15,0-1 7-15,0 0 19 16,0 18 0-16,0-5 0 16,-7-14-65-16</inkml:trace>
  <inkml:trace contextRef="#ctx0" brushRef="#br0" timeOffset="143276.94">19872 12041 363 0,'0'0'146'0,"0"0"-94"16,0 0-9-16,0 0 45 16,0 0 18-16,0 0-49 0,-31-10-26 15,31 10-8 1,0 0 33-16,0 0-4 16,0 0-17-16,0 0 13 0,-3 0-30 15,3 0-12-15,-2 0 4 16,-2 0-8-16,-2 12 12 15,-4 2-12-15,4 2 5 16,-3 7 25-16,-1-2-15 16,4 3 3-16,-1 3-9 15,1-1-3-15,2 1 20 16,1-1-28-16,3-3 0 16,0 0 26-16,0-4-20 15,0 1-6-15,0-1 0 16,0-4-19-16,0 2 2 15,0-2-50-15,-5-3-95 0,-1-4-212 0</inkml:trace>
  <inkml:trace contextRef="#ctx0" brushRef="#br0" timeOffset="143556.41">19657 12360 424 0,'0'0'300'16,"0"0"-213"-16,0 0-68 15,0 0 13-15,0 0 67 16,124-35-47-16,-95 28-17 15,-1 1 8-15,4-1-25 16,-4 2 18-16,0 1-26 16,1 1-7-16,-2 0 6 15,-1 1-9-15,10 0-80 16,-7-2-114-16,-10 1-462 0</inkml:trace>
  <inkml:trace contextRef="#ctx0" brushRef="#br0" timeOffset="143849.01">20182 12083 134 0,'0'0'656'0,"0"0"-563"16,0 0-87-16,0 0 57 15,0 0 60-15,0 0-72 16,0 0-38-16,-20-3 1 15,20 15-5-15,0 1 33 16,-2 4-18-16,2-1 4 16,-2 4 27-16,-1-1-45 15,1 2 3-15,-5 3-13 0,3 1 7 16,-1-2-8-16,1 0 1 16,0 0-59-16,-1 0-4 15,2-2-60-15,1-3-70 16,2-6-480-16</inkml:trace>
  <inkml:trace contextRef="#ctx0" brushRef="#br0" timeOffset="145149.76">20364 12212 67 0,'0'0'54'0,"0"0"-36"16,0 0 64-16,0 0 0 16,0 0 54-16,0 0-64 15,0 0 27-15,-6-6-55 16,6 6-33-16,0 0 1 16,0 0-11-16,0 0-1 15,0 0 0-15,0 0 0 16,0 0 13-16,0 0-11 15,0 0-2-15,0 0 14 16,0 0-8-16,0 0-6 16,0 0-7-16,0 0 7 0,0 0 3 15,0 0-3-15,0 0 0 16,0 0-2-16,0 0 1 16,0 0-5-16,0 0 6 15,0 0 0-15,0 0 2 16,0 0-2-16,0 0-7 15,0 0 7-15,0 0 0 16,0 0 7-16,0 0-7 16,0 0 0-16,0 0 6 15,0 0-6-15,0 0 0 16,0 0-6-16,0 0 12 16,0 0-8-16,0 0 2 0,0 0 0 15,0 0-1 1,0 0 1-16,0 0-1 15,0 0 1-15,0 0 0 0,0 0-2 16,0 0 2-16,0 0-1 16,0 0 0-16,0 0 1 15,0 0 0-15,0 0 1 16,0 0 10-16,0 0 17 16,0 0-8-16,0 0 12 15,0 0 31-15,0 0-24 16,0 0-14-16,0 0-25 15,0 0 7-15,0 0-7 16,0 0 0-16,-2 0-59 0,2 0-67 16,-2 0-276-16</inkml:trace>
  <inkml:trace contextRef="#ctx0" brushRef="#br0" timeOffset="146388.94">20030 12260 525 0,'0'0'233'16,"0"0"-193"-16,0 0-10 15,0 0-28-15,0 0 74 0,0 0-16 16,0 0-42-1,33-25 6-15,-29 22 12 0,-4 3-13 16,0 0 23-16,2-2-33 16,-2 2-12-16,2 0 8 15,0-2-9-15,0 2 9 16,-2-2-8-16,0 2-1 16,0 0 46-16,0 0-21 15,0 0-9-15,0 0-15 16,0 0 1-16,-4 0-2 15,-6 0 0-15,-2 0 7 16,0 2 6-16,-1 5-13 16,0 2 0-16,0-1-8 15,3 0 16-15,4-1-16 16,1 2 8-16,0-1-9 16,5 1 3-16,0-4 0 15,0 2 4-15,0 2 2 0,0-3-12 16,0 0 10-16,2 0-21 15,6 1-2-15,0-4 15 16,-1 1-14-16,2 1-4 16,-2-5 14-16,-1 0-38 15,-1 0 52-15,1 0-6 16,-4 0 0-16,3 0-4 16,-3 0 3-16,3 0 7 15,-3 0-1-15,0 0-15 16,3 0 8-16,-1 0-42 15,2-5 26-15,0 1-38 16,-2 1 31-16,2-2-18 0,-3 1 38 16,1 2 11-16,-4-1 30 15,2 0-7-15,-2-1 55 16,0 0-10-16,0 0-32 16,0-1 9-16,0 0 19 15,0-2-43-15,0 0 20 16,0 0-14-16,0 0 31 15,-2 2 5-15,2 2-1 16,0-1 5-16,0 4-24 16,0-2-24-16,0 2 33 15,0 0-36-15,0 0-15 0,0 0-1 16,0 0 0-16,0 4-3 16,-2 13 2-16,2 0 1 15,-2 7-6-15,-1 2 6 16,3 2-44-16,0 4-56 15,0-6-71-15,0-10-321 0</inkml:trace>
  <inkml:trace contextRef="#ctx0" brushRef="#br0" timeOffset="147433.81">20416 12221 354 0,'0'0'517'15,"0"0"-462"-15,0 0-54 16,0 0 73-16,0 0 18 16,0 0-32-16,0 0-37 15,-62-12-23-15,39 12 42 16,4 5-22-16,3 3-7 0,3 0-1 16,1 2-2-16,5-3-19 15,7 4 9-15,0-2-23 16,0 0 13-16,11 1-13 15,12-3 23-15,8 2-8 16,0-3-2-16,-1 0-6 16,0-2-24-16,-10 3-12 15,-10-4 51-15,-2 3-15 16,-8-1 16-16,0 0 7 0,-2 2 13 16,-15 2 57-1,-8 2-58-15,-4-4-19 0,-6 1 5 16,7-4-5-16,2-2 0 15,5 1 0-15,10-3-68 16,7 0 67-16,4 0 1 16,9-3-93-16,24-4 57 15,12-2-38-15,11-1-18 16,9 0-86-16,3 0 80 16,1 1-46-16,-4-2 89 15,-5 1 40-15,-9-1 15 16,-13 2 1-16,-13-3 47 15,-13 1 40-15,-12 2 118 16,0-3 9-16,-10 2-92 16,-13 0-17-16,0 0-54 0,-6 4 3 15,4 2 10-15,0 4-13 16,7 0-8-16,6 0-5 16,7 9-39-16,3 8-16 15,2 3 15-15,0 4-12 16,19-1 13-16,9 2 30 15,10-4-30-15,1-6 34 16,9-5-33-16,0-6-1 16,26-4-36-16,-11-8-87 15,-13-10-121-15</inkml:trace>
  <inkml:trace contextRef="#ctx0" brushRef="#br0" timeOffset="157528.7">18169 12280 218 0,'0'0'265'0,"0"0"-166"0,0 0-76 16,0 0 62-16,0 0 61 16,0 0-89-16,12-33-45 15,-6 28 8-15,-4-2-1 16,-2 4 4-16,3-1-1 15,-3 0 24-15,0 2 16 16,0 1-40-16,0-2-5 16,0 1 19-16,0 0-11 15,0 2 3-15,0-2-10 16,0 2-6-16,0 0 40 16,0 0-37-16,0 0-14 15,0 0-1-15,0 0-3 16,0 0 3-16,0 12-6 0,0 6 6 15,0 4 6-15,0 4-5 16,0 0-1-16,0 0 13 16,0 0-13-16,0-4 22 15,0-2-22-15,0 0 0 16,-3 0 10-16,3 1-10 16,-2-2 0-16,0 6-1 15,-2-3 3-15,1 3 4 16,0 0-6-16,-1-2 0 15,2 1 17-15,-2-3-16 16,2-1 0-16,-1-4 0 16,3 0 11-16,0-2-2 0,0-2-10 15,0 1 0-15,0-4-1 16,0 3 1-16,0 0 0 16,0 0 0-16,0 1 2 15,0-1 10-15,0 0-12 16,0-1 0-16,0 0-3 15,0-2 3-15,0 1 0 16,0 0 0-16,0 1 3 16,-2-4 6-16,2 4-9 15,-2-3 0-15,2 1-6 16,0-2 15-16,-3-2-9 16,3-1 0-16,0-1 0 15,0-3 5-15,0 2-5 16,0-2-1-16,0 0 0 15,0 0 2-15,0 0-2 0,0-10-20 16,10-8-134-16,2-3-490 16</inkml:trace>
  <inkml:trace contextRef="#ctx0" brushRef="#br0" timeOffset="158010.37">18421 12733 137 0,'0'0'858'0,"0"0"-702"0,0 0-108 15,0 0-42 1,0 0 72-16,0 0-11 16,0 0-51-16,0-7 0 15,0 7-16-15,-3 7 0 0,-5 6 8 16,-6 2 2-16,3 3 8 15,-2 2-11-15,1-1-4 16,2 0 20-16,-1-1-14 16,-1 3-9-16,1-1 1 15,3-3 8-15,-2 0-1 16,1-1-8-16,1 0 0 16,0-4-3-16,2-1 3 15,2-2-13-15,-3-1 0 16,-2-2-20-16,-4 0 33 15,-5-6-20-15,-9 0-4 0,-4 0 17 16,-7-6 7-16,-7-10 15 16,-2-5 30-16,-3-2-21 15,0 0 55-15,6 2-20 16,0 0 0-16,14 5 28 16,5 4-12-16,10 4-18 15,9 4-18-15,2 3-37 16,4 1-4-16,0 0-94 15,6 0-85-15,15 1 102 16,-2 10-124-16,-6-6-720 0</inkml:trace>
  <inkml:trace contextRef="#ctx0" brushRef="#br0" timeOffset="159675.6">14894 18013 182 0,'0'0'719'15,"0"0"-580"-15,0 0-138 16,0 0 16-16,0 0 110 16,0 0-85-16,0 0-32 15,0-40 19-15,0 40 33 16,2-4 14-16,-2 4-15 15,2 0-13-15,3 0 1 16,4 0-37-16,7 0 11 0,5 0 13 16,9 4-25-1,3 4 15-15,3 5-25 0,2-2-1 16,-2 4 18 0,-5-4-18-16,-7 1 0 0,-6-6 0 15,-5-3 1-15,-7 2 6 16,-4-1-7-16,-2-4 0 15,0 0 54-15,0 0-3 16,-14 0 0-16,-6-9-51 16,-2-3 12-16,-5-8-13 15,-2 5 1-15,-2-3 0 16,-5 4 19-16,3 0-9 16,0-4 17-16,1 4-1 15,8-2-8-15,3-3 32 16,8 5-26-16,6-3 0 0,7-5-14 15,5-9-10-15,28-8-12 16,41-26-7-16,69-23-30 16,-12 12-60-16,-1 3-213 0</inkml:trace>
  <inkml:trace contextRef="#ctx0" brushRef="#br0" timeOffset="168300.31">16975 16619 418 0,'0'0'352'15,"0"0"-264"-15,0 0-72 16,0 0 22-16,0 0 41 16,0 0-2-16,0-4-28 15,0 1 2-15,0 3-27 16,0 0 7-16,0 0 31 15,0 0-29-15,0 0-20 16,4 0 0-16,2 0-11 16,1 0 10-16,5 0-12 15,3 0 0-15,1 0 8 16,1 7-8-16,3-2 0 16,-2 4-1-16,-1-1 2 15,2-4 6-15,-6 2-7 0,-2-1 0 16,-4-5-7-16,-6 3 1 15,3 1-26-15,-4-4 21 16,0 0 11-16,0 0-2 16,0 0 2-16,-5 0 0 15,-9 0 15-15,-1 0-14 16,-6 0 11-16,1 0-5 16,-3 0 13-16,2-7 7 15,1-4 13-15,3-7 39 16,5-4-21-16,8-4-32 15,4-13 7-15,6-6-33 16,27-9 5-16,19-4-15 16,66-27-50-16,-12 13-152 15,-4 2-278-15</inkml:trace>
  <inkml:trace contextRef="#ctx0" brushRef="#br0" timeOffset="177365.4">19511 4995 93 0,'0'0'116'16,"0"0"-78"-16,0 0-12 16,0 0 50-16,0 0 40 15,4-22-50-15,-4 20 19 16,0 0-20-16,0 0-19 16,0 2 58-16,0-2-21 0,0-1-14 15,0 3-5 1,0-1-33-16,0-1 4 0,0 2-7 15,0 0-15-15,0 0 24 16,0 0-31-16,0 0-3 16,0 0 0-16,0 0-3 15,4 0 0-15,8 0 0 16,3 0 1-16,8 0 4 16,4-2-5-16,6 2 0 15,2 0 6-15,4 0-6 16,3 0 0-16,2 0-1 15,1 0 2-15,-1 0-8 0,-1 0 7 16,-3 2 0 0,-3 0 5-16,-1-2-5 0,-1 1-7 15,-6-1 7-15,-1 0 0 16,-5 0 3-16,1 0-2 16,1 0-1-16,-3 0 0 15,0 0 8-15,0 0-8 16,1 0 0-16,2 0 0 15,-2 0 3-15,2 0-3 16,2 0-10-16,-2 0 1 16,-3 0-5-16,0 0 14 15,0 0-2-15,-1 0-2 16,-4 0 3-16,3 0 1 16,-1 0-3-16,0 0-3 15,1 0 12-15,5 0-6 0,0 0 0 16,1 0 0-16,1-1-6 15,2-1 6-15,-4 0 0 16,5-1 5-16,-5 2-4 16,1-2 2-16,-2 2-3 15,-3 1 0-15,2-2-1 16,-5 2 1-16,-1 0-1 16,1-2 0-16,-2 2 2 15,2 0 3-15,-1-3-4 16,1 2 0-16,3-1-1 15,-2 0 1-15,-1 0-1 16,-3-1 1-16,-1 3 0 16,-1-2 8-16,-3 2-8 0,-4 0 0 15,-1 0 6 1,-3 0-6-16,-2 0 0 0,0 0 42 16,0 0-19-16,0 0 15 15,0 0-38-15,0 0-39 16,0 0-27-16,-2 0-106 15,-9 0-422-15</inkml:trace>
  <inkml:trace contextRef="#ctx0" brushRef="#br0" timeOffset="182866.09">16033 15390 104 0,'0'0'105'16,"0"0"-64"-16,159 83-41 0,-92-49-9 15,-12-3-108-15</inkml:trace>
  <inkml:trace contextRef="#ctx0" brushRef="#br0" timeOffset="183059.09">16425 16044 176 0,'0'0'0'0</inkml:trace>
  <inkml:trace contextRef="#ctx0" brushRef="#br0" timeOffset="185702.22">16555 17012 91 0,'0'0'105'0,"0"0"-56"16,0 0 2-16,0 0-51 16,0 0-29-16,0 0-70 15,0 0-5-15</inkml:trace>
  <inkml:trace contextRef="#ctx0" brushRef="#br0" timeOffset="185980.22">16555 17012 42 0,'15'-25'0'15,"-15"25"42"-15,0 0-22 16,0 0 84-16,0 0-77 16,0-5-21-16,0 5-6 0,0-2-1 15,0 2-9-15,0 0-2 16,0 0 12-16,0 0 16 16,0 0-10-16,0 0 2 15,0 0-8-15,0 0-36 16,0 0-108-16</inkml:trace>
  <inkml:trace contextRef="#ctx0" brushRef="#br0" timeOffset="188138.59">19946 4941 512 0,'0'0'180'0,"0"0"-148"0,0 0 16 16,0 0 50-16,0 0 4 16,0 0-9-16,2 0-67 15,-2 0-16-15,0 0-10 16,1 0 0-16,3 4-9 15,-4 4-57-15,0 0-201 0</inkml:trace>
  <inkml:trace contextRef="#ctx0" brushRef="#br0" timeOffset="195990.63">15353 18235 333 0,'0'0'176'16,"0"0"-132"-16,0 0-33 15,0 0 57-15,0 0 91 0,0 0-23 16,-19-21-74-16,19 21-43 16,0 0 8-16,0 0 5 15,0 0-12-15,0 0 6 16,0 0-24-16,0 0 25 15,0 0 8-15,-4 0-25 16,3 0 9-16,-4 8-12 16,-1 5 7-16,-2 1 37 15,3 0-22-15,1 4-10 16,-2-1-1-16,4-4-17 0,-1 1 18 16,2 1-19-16,1-3 1 15,0-2 6-15,0-3-7 16,0 2-1-16,0-4 1 15,8 0 0-15,4-5-1 16,3 0 1-16,4 0 0 16,3 0 0-16,2 0-3 15,3-10 0-15,2-2-4 16,0-2-13-16,-2-4 4 16,-5 2-26-16,-7-2 19 15,-3-1 22-15,-11 5 1 16,-1 0 0-16,0 2 16 15,0 2 28-15,-15 1-21 16,-2 1-21-16,-6 3 29 16,1 1-5-16,-2 4-17 0,5 0 18 15,2 0-1 1,4 0-26-16,1 0 24 0,5 9-23 16,1-4-1-16,-1 4 0 15,3 4-1-15,-1 4 1 16,3-3 0-16,-1 4 0 15,3 0 1-15,0-1-1 16,0 2 0-16,0-1-1 16,8-4-11-16,1-7-1 15,1 2-13-15,-2-3-13 16,7-6 30-16,-2 0-17 16,3 0 26-16,0-6-2 15,3-8-28-15,-3-2 18 0,-3-2-9 16,-2 4 0-1,-3-5 21-15,-6 8-34 0,-2-8 26 16,0 5-6-16,-2 5 8 16,-12-4 6-16,-6 3 7 15,0 3 6-15,-5 2 42 16,1 5-21-16,0 0-5 16,6 5-3-16,-4 7-4 15,8 1 18-15,0 6-32 16,6 3-7-16,3-5 0 15,3 6 0-15,2-1-1 16,0-2 0-16,0-4 1 16,7-2-10-16,3-2-1 15,6-10 1-15,-1 2 2 16,6-4-6-16,4 0 1 0,-1-4-2 16,1-10-15-1,3 0-13-15,-5-2-31 0,-3 0-19 16,-10 0 19-16,-5 2 27 15,-5 6 10-15,0-3 36 16,-6 8 8-16,-13-1 45 16,-2 4-38-16,-2 0 34 15,3 0 4-15,0 4-9 16,3 6-2-16,8 2-31 16,-2-2-5-16,10 2 10 15,1 2-16-15,0 0 0 16,0-2 0-16,7-3 1 0,11-4 15 15,-1-1-16-15,6 1-12 16,-3-5 5-16,0 0-19 16,-5 0 20-16,-1 0-20 15,-3-9-32-15,-7-2 57 16,-2-1 1-16,-2 7-13 16,0-4 13-16,-2 2 22 15,-11 5-13-15,-5 2 2 16,-4 0 12-16,-2 0 5 15,-1 6 5-15,-1 8 5 16,3 4 1-16,5-1-37 16,4-5 5-16,6 2-7 15,8-1-9-15,0-7 7 16,0-2-17-16,13-4 6 16,9 0-16-16,5 0-23 0,2 0 13 15,2-14-29-15,1 3-48 16,3-12-93-16,-8 8-93 15,-7-3-25-15</inkml:trace>
  <inkml:trace contextRef="#ctx0" brushRef="#br0" timeOffset="196273.99">15527 18362 310 0,'0'0'322'16,"0"0"-124"-16,0 0-119 16,0 0 12-16,0 0 0 15,0 0-54-15,0 0-37 16,-111 48 0-16,111-34 0 15,0-6 0-15,18 1 0 16,4-3-22-16,2-6-57 0,3 0 22 16,-4 0-60-16,-3-7 50 15,-9-6 23-15,-5 6 44 16,-6 2 48-16,0-4 101 16,0 1 32-16,-13-2-113 15,-1 5-19-15,1 2 64 16,1 3-35-16,0 0-47 15,0 0-25-15,4 0-6 16,1 8-13-16,2-1-63 16,3 0-119-16,0-7-691 0</inkml:trace>
  <inkml:trace contextRef="#ctx0" brushRef="#br0" timeOffset="209358.81">19762 4991 136 0,'0'0'209'0,"0"0"-154"0,0 0-47 16,0 0 47-16,0 0 20 15,-8 0 0-15,6 2-8 16,-3 2-38-16,3-1 56 16,-2 4-39-16,1 1-17 15,1 2 42-15,0 2-27 16,-1 4 7-16,3 2-9 16,0 0 6-16,0 4 2 15,0-2-40-15,0 2-9 16,0 0 21-16,0-1-12 15,3-4-4-15,-1-1-6 16,0-2 1-16,-2-1 13 16,3-3-14-16,-3-1 2 0,0 2 2 15,0-1-4-15,2-1 0 16,-2 2 0-16,0-2-23 16,0 2-21-16,0-1-53 15,0-2-102-15,-7-4-215 0</inkml:trace>
  <inkml:trace contextRef="#ctx0" brushRef="#br0" timeOffset="209654.31">19456 5179 499 0,'0'0'730'15,"0"0"-694"-15,0 0-36 16,0 0 0-16,0 0 42 16,0 0-16-16,133-12-7 15,-95 11 1-15,-1 1-20 16,-1 0 23-16,-2 0-23 15,-3 0 0-15,-5 0-18 16,-3 9-83-16,-7 0-70 0,-10-4-367 16</inkml:trace>
  <inkml:trace contextRef="#ctx0" brushRef="#br0" timeOffset="210004.67">19826 5201 641 0,'0'0'183'0,"0"0"-173"15,0 0 10-15,0 0-7 16,0 0 35-16,0 0 14 16,0 0-11-16,46 32-32 0,-44-20-19 15,-2 2 35 1,0 1-34-16,0-1 13 0,0-2 7 15,0-2-20-15,-4-3 19 16,-1 0-20-16,1-3 0 16,0-3 10-16,2-1 1 15,2 0 65-15,0 0 67 16,0-13-82-16,0-10-25 16,6-3-28-16,9-3-7 15,4-1 15-15,-2 1-16 16,1 5-2-16,0 5-31 15,-8 4-86-15,0 7-13 16,-8 6-159-16</inkml:trace>
  <inkml:trace contextRef="#ctx0" brushRef="#br0" timeOffset="210724.87">20008 5231 998 0,'0'0'291'0,"0"0"-291"16,0 0-99-16,0 0 95 16,0 0 4-16,0 0 10 15,0 0-10-15,3 44 1 16,-1-30 7-16,2 1-8 0,0-3 0 16,1-3 0-1,-1 0 1-15,0-6 6 0,-1-3-7 16,-1 0 1-16,3 0 74 15,-1-3 16-15,6-15-58 16,3-5-18-16,0 0-15 16,1-4 18-16,-6 5-18 15,1 2 0-15,-3 6 8 16,2 4-8-16,-6 6 0 16,-2 2 5-16,2 2 3 15,-2 0-16-15,4 0-6 16,1 0-1-16,1 13 7 15,4 1 8-15,3 1 0 16,5 1 0-16,1 0 2 16,8-4 4-16,7-3-6 0,3-4-13 15,6-5 13-15,4 0-35 16,2 0-6-16,-5-14-1 16,-2-3-20-16,-3-3 48 15,-10-2-4-15,-9 1 18 16,-9 1 0-16,-10 4 26 15,-1 2 0-15,0 4-26 16,-8 2-7-16,-12 6-4 16,-5 2 11-16,-3 0 10 15,1 0 16-15,-2 6-25 16,5 8 14-16,3 0-15 16,3 2 0-16,5 2 20 15,4-2-19-15,3 1-1 16,4-4 12-16,2 1-10 15,0 3 18-15,2-3-14 0,15 2-3 16,6-5 19-16,8 3-9 16,7-5 3-16,5-1 1 15,3-4-10-15,1-4 14 16,-1 0-21-16,-3 0 0 16,-8 0 10-16,-5 0-10 15,-9 0-11-15,-13 0-44 16,-7 0-135-16,-1 0-408 0</inkml:trace>
  <inkml:trace contextRef="#ctx0" brushRef="#br0" timeOffset="-201001.76">21976 4941 139 0,'0'0'0'16,"0"0"-2"-16,0 0 2 15,0 0 124-15,0 0-73 16,0 0-51-16,-26-16-23 0,21 12 23 16,0-1 31-1,1 2 98-15,0 1-17 0,0 2-58 16,1-2 31-16,3 2 35 15,0 0-55-15,0 0-12 16,0 0-33-16,0 0 9 16,0 0 35-16,0 0-35 15,0 0 1-15,0-2 2 16,0 2-29-16,0-3 22 16,0 2-25-16,11-2 0 15,3 2 13-15,5 1-13 16,6-3-1-16,4 2-8 15,4-2 9-15,5 0 12 16,5 0-12-16,3 1 0 16,2 0 10-16,0 2-9 15,-3-1-1-15,-2-1 0 16,1 2 1-16,-4 0 6 0,0 0-7 16,-2 0 0-16,-2 0-2 15,0 0 4-15,-3 0-3 16,0 0 1-16,3 0 0 15,-3 0 1-15,4 0-1 16,-4 0-8-16,0 0 7 16,1 0-11-16,-3 2 11 15,2-1 0-15,-4-1 0 16,2 2-12-16,-2 3 4 16,-2-3-34-16,-2-1 24 0,-4-1 3 15,4 3 15 1,0-2-17-16,2-1 18 0,2 0-6 15,2 0 6-15,0 0-3 16,0 0-4-16,2 0 14 16,-3 0-7-16,-1 0 0 15,-5 0-6-15,-1 0-3 16,-4 0-9-16,0 3-4 16,-4-2 10-16,1-1 12 15,0 3-8-15,4-3 8 16,4 0 0-16,1 0-9 15,1 0 13-15,-1 0-4 16,3 0 0-16,-1 0 2 0,-2 0-3 16,0 0 1-1,-1 0-10-15,0 0 9 0,4 0-12 16,0 0 3-16,3 0 9 16,2 0-11-16,1 0 12 15,4 0 0-15,-1 0 0 16,3 0 7-16,4 0-7 15,-2 0 0-15,-2 0-1 16,-2 0 2-16,-1 0 2 16,-1 0-3-16,0 0 0 15,-8 0 0-15,-2 0 1 16,-8 0 6-16,-5 0-7 16,-9 0 3-16,-4 0-11 15,-6 0-37-15,-21 0-143 16,-10 0-380-16</inkml:trace>
  <inkml:trace contextRef="#ctx0" brushRef="#br0" timeOffset="-200314.04">22487 5057 570 0,'0'0'121'15,"0"0"-101"-15,0 0-2 0,0 0 126 16,0 0 8-1,0 0-110-15,0 0-15 0,-9-42 4 16,9 34-14-16,0 0 5 16,4-3-22-16,1 4 29 15,1-3-6-15,-1 0-4 16,2-1 26-16,1 2-9 16,1-2 9-16,-2 2-39 15,0 1 17-15,-3 2 24 16,-1 3 2-16,-3 2-8 15,0 1-30-15,0 0-10 16,0 1-2-16,0 18-10 16,-9 5 11-16,-5 8 6 15,1 4-6-15,2 6 0 16,-3 2 0-16,6 0 11 0,1 2-6 16,0-2-5-16,5-1 0 15,2-9 7-15,0-6-7 16,0-5-1-16,4-8 1 15,10-3 0-15,6-2 5 16,2-6-5-16,5-2-11 16,0-2-16-16,2 0-87 15,-5-11-83-15,-11-4-210 0</inkml:trace>
  <inkml:trace contextRef="#ctx0" brushRef="#br0" timeOffset="-199879.12">22288 5182 909 0,'0'0'192'0,"0"0"-151"15,0 0-34-15,138-43 4 16,-82 35 10-16,-2 2-20 15,-1 6 19-15,-4 0-20 16,-6 0 0-16,-12 13-1 16,-11 4 3-16,-6 1-9 15,-8 3 7-15,-6 1 0 16,0-3 3-16,0 0-3 16,0-3 0-16,-11 0 0 0,-1-4 1 15,2 0 0-15,1-5-1 16,0 0 0-16,2-3 2 15,2-3-2-15,4-1 0 16,1 0 8-16,0 0 28 16,0-7 8-16,0-11-30 15,8-4-14-15,6-4 25 16,3-5-14-16,2 2 1 16,-2 0 21-16,1 3-5 15,-5 6 7-15,-1 3-35 16,-6 10-17-16,-6 7-70 15,0 0-165-15,0 0-154 0</inkml:trace>
  <inkml:trace contextRef="#ctx0" brushRef="#br0" timeOffset="-198785.75">22864 5150 732 0,'0'0'247'0,"0"0"-187"15,0 0 34-15,0 0-21 16,0 0-37-16,0 0-13 16,0 0-21-16,-18 25 9 15,7-2-11-15,-1 0 0 16,4 5 0-16,1-2 0 15,1-1 0-15,6-5 12 16,0-3-11-16,0-5 3 16,0-3-4-16,8-7 0 15,7-2 16-15,8 0-15 16,-1-20 0-16,3-6 0 16,-3-4 1-16,-2 0 12 0,-4 0-14 15,-3 2 0-15,-2 5 6 16,-6 7 6-16,0 9 14 15,-5 2 14-15,2 5-29 16,-2 0-11-16,0 10-16 16,1 8 16-16,4 5 2 15,2-2-2-15,1 0 0 16,4-3-1-16,5-4 2 16,4-5 12-16,6-2-13 15,2-4 0-15,4-3-13 16,2 0 6-16,3 0-8 15,3-5 1-15,-6-9-46 16,-2 0 60-16,-3 0-20 16,-10 1 20-16,-5 5-9 15,-5 3 16-15,-4 0-7 16,1 5 0-16,-1-2 19 0,3 1-19 16,7-1 0-16,4-3 0 15,4 2-7-15,4-4 7 16,2-2-1-16,0-3-26 15,-4-5-59-15,-3 0-5 16,-13-2 51-16,-5 3 40 16,-5 2 34-16,-7 6 5 15,-18 4-13-15,-7 4 5 16,-2 0-2-16,-2 10 33 16,3 9-39-16,4 6-14 0,6 1-6 15,10 1 7-15,7-3-10 16,6-5 0-16,0-1 1 15,6-4 15-15,12-4-15 16,4 1 15-16,3-5 15 16,0-2-18-16,2-1 13 15,-2-1-26-15,-2 1 0 16,-3 1-10-16,-5 0 5 16,-1 2-87-16,-5 0-49 15,-5-5-265-15</inkml:trace>
  <inkml:trace contextRef="#ctx0" brushRef="#br0" timeOffset="-198632.49">24021 5224 1243 0,'0'0'0'15,"0"0"-452"-15,0 0-210 0</inkml:trace>
  <inkml:trace contextRef="#ctx0" brushRef="#br0" timeOffset="-168113.01">9792 16837 378 0,'0'0'139'16,"0"0"-120"-16,0 0-19 16,0 0 0-16,0 0 0 15,0 29-21-15,2-26-38 16,4 6 17-16,-1-4 27 15,-1-5 4-15,3 5 4 16,-2-5-57-16,-3 4-82 0</inkml:trace>
  <inkml:trace contextRef="#ctx0" brushRef="#br0" timeOffset="-122508.66">22141 5284 408 0,'0'0'110'0,"0"0"2"15,0 0-5-15,0 0 14 16,0 0-28-16,0-18-57 15,0 16 9-15,0-3-21 16,0 2 1-16,0-1 17 0,0-3-9 16,0 4 29-16,0-1-24 15,0-1-6-15,0 3 26 16,0 0-39-16,0 1-9 16,0 1 23-16,0 0-23 15,0 0 18-15,0 0-7 16,0 0-20-16,0 0 28 15,0 0-29-15,0 0 0 16,0 0 10-16,0 0-10 16,0 0-1-16,0 0-15 15,0 0 12-15,3 0 3 16,0 1 1-16,0 10 0 16,1-2 6-16,1 1-5 0,2 1 7 15,-2-2-8 1,-1 1 0-16,2 1 1 0,-4-4-1 15,2 2 0-15,-1-3-1 16,0-3 3-16,-1 1 5 16,-2-1-7-16,2-1 0 15,-2-2 2-15,0 0-2 16,0 2-1-16,0-2 0 16,0 0 2-16,0 0 2 15,0 0-3-15,0 0 0 16,0 0 3-16,0 0 4 15,0 0-4-15,0 0 22 16,0 0-2-16,0 0 49 16,0-4-61-16,-10-6-1 0,0 0 21 15,-1-2-30-15,-5-2 12 16,1 2 6-16,-1-3-5 16,3 3 42-1,-1 3-36-15,3-1-1 0,3-1 32 16,1 3-51-16,4 2 15 15,-1 1-12-15,4-2 9 16,0 1 11-16,0 0-23 16,0-3 1-16,18-6 4 15,9-2-5-15,10-6 8 16,15-3-8-16,10 0 0 16,9-3-26-16,3 3 17 15,31-6-93-15,-21 9-78 16,-14-3-173-16</inkml:trace>
  <inkml:trace contextRef="#ctx0" brushRef="#br0" timeOffset="-112146.33">20944 5184 58 0,'0'0'49'15,"0"0"-39"-15,0 0-10 16,0 0 22-16,0 0 61 15,0 0 13-15,2-7 13 16,-2 7-22-16,0 0 37 16,0-2-29-16,0 2-53 15,0 0-3-15,0 0 0 16,0 0 13-16,0 0 23 16,0 0-24-16,0-2 5 15,0 2-2-15,0 0-30 16,0 0 27-16,0 0-34 15,0 0 1-15,0 0 29 16,0 0-29-16,0 0-2 0,0 0-5 16,0 0-5-16,0 0 3 15,0 0-9-15,0 0 0 16,7 9-3-16,0 0 4 16,2 6-1-16,0-1 0 15,2-1 1-15,2 3 2 16,-2-4-3-16,0 1 0 15,0-5 0-15,-3-1 6 16,-4-3-3-16,-2 1-3 16,-2-5 0-16,0 2 2 0,0-2-2 15,0 0 0 1,0 0 0-16,0 0 1 0,0 0 8 16,0 0-3-16,0 0-5 15,0 0 57-15,-4 0-7 16,-9 0-12-16,1-11-17 15,-4 0-16-15,-1-3 42 16,-1-3 0-16,2-1-3 16,-2 0 15-16,5 1-50 15,3 0 2-15,6-1 20 16,4 2-24-16,7-3 11 16,34-4-19-16,40-5-84 15,78-11 3-15,-11 4-90 16,-4-2-207-16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9:03:26.760"/>
    </inkml:context>
    <inkml:brush xml:id="br0">
      <inkml:brushProperty name="width" value="0.05292" units="cm"/>
      <inkml:brushProperty name="height" value="0.05292" units="cm"/>
      <inkml:brushProperty name="color" value="#FF0000"/>
    </inkml:brush>
  </inkml:definitions>
  <inkml:trace contextRef="#ctx0" brushRef="#br0">9457 16866 155 0,'0'0'79'0,"0"0"-79"16,0 0-20-16,0 0 20 16,0 0 9-16,-2 0 1 0,2 0-10 15,-2 0 2 1,2 0-1-16,0 0 0 0,-2 0 14 16,0 0-4-16,2 0 18 15,0 0 1-15,0 0-17 16,-2 0-13-16,2 0-1 15,-3 0-11-15,0 0 4 16,1 0 2-16,2 0 6 16,0 0 12-16,0 0-12 15,0 0 0-15,0 0-2 16,0 0 4-16,0 0-4 16,0 0 2-16,0 0-19 15,0 0 11-15,0 0-5 0,0 0 1 16,0 0 11-1,0 0-14-15,0 0 4 0,0 0-41 16,0 0-22-16,0 0-28 0</inkml:trace>
  <inkml:trace contextRef="#ctx0" brushRef="#br0" timeOffset="3658.15">10278 18570 159 0,'0'0'121'0,"0"0"-102"16,0 0-19-16,0 0 0 15,0 0 10-15,0 0-8 16,0 0-2-16,0-4-1 16,0 0-7-16,0 0 8 0,0-10 0 15,2 6-112-15,2-6 80 0</inkml:trace>
  <inkml:trace contextRef="#ctx0" brushRef="#br0" timeOffset="13746.08">20017 4076 95 0,'0'0'266'0,"0"0"-148"16,0 0-62-16,0 0 21 15,0 0 27-15,0 0 21 16,0-5-54-16,-2 5-29 16,2 0-12-16,0 0 9 15,-2 0 45-15,0 0-36 16,2 0-16-16,-3 0-12 15,3 0-19-15,0 0 12 16,0 0-13-16,0 0 12 0,0 0-15 16,0 0 3-16,0 0 0 15,0 0 6-15,0 0-6 16,0 0-5-16,0 0 4 16,0 0-20-16,0 0 12 15,0 0-51-15,0 0-3 16,0 0 30-16,0 0-38 15,0 0 3-15,0 2 12 16,0 1-28-16,0 2 45 16,0-2 16-16,0 1-11 15,0-1 33-15,0-2 0 16,0 2 1-16,0-2-2 16,0 2 2-16,0-2 0 0,0 2 0 15,0-1 1-15,0 2 9 16,0-3-3-16,0 2-4 15,0-2 4-15,0-1-6 16,0 3-1-16,0 1 1 16,0-1-1-16,-2 2 51 15,-1-3-41-15,1-1-10 16,2 1 12-16,0-2-11 16,0 0 55-16,0 0 21 15,0 0-41-15,0 3 3 16,0-3-26-16,0 0 1 15,0 0 38-15,0 0-13 16,0 0 8-16,0 0 6 16,0 0-21-16,0 0 52 15,0 0-42-15,0 0-13 0,0 0-16 16,0 0-13-16,0 0 0 16,0 0 9-16,0 0-9 15,0 0 37-15,0 0-11 16,12 0-7-16,5 0 4 15,8-3-23-15,10-2-7 16,12-2 7-16,6 2-27 16,30 1-48-16,-13 0-95 15,-15-2-315-15</inkml:trace>
  <inkml:trace contextRef="#ctx0" brushRef="#br0" timeOffset="16184.73">8523 17645 140 0,'0'0'152'16,"0"0"-83"-16,0 0-63 16,0 0 11-16,0 0 70 15,0 0-86-15,0 0 13 0,11-101-14 16,-11 86-51-16,0-1 51 16,0 6 0-16,0-3-11 15,0 1-53-15,0 1 43 16,0 3-151-16</inkml:trace>
  <inkml:trace contextRef="#ctx0" brushRef="#br0" timeOffset="17107.07">8519 17420 16 0,'0'0'118'16,"0"0"-97"-16,0 0 38 16,0 0-22-16,0 0 8 15,0 0-45-15,0 0 1 16,18-41-1-16,-16 36 23 16,-2-4-2-16,0 6 2 15,0-2 19-15,0-1 54 16,0 6-60-16,0-3-17 15,0 3 37-15,0 0-1 16,0 0-16-16,0 0-20 16,0 0 24-16,0 0-8 0,0 0-18 15,0 0 31 1,0 0-18-16,0 9 11 0,0 3 18 16,0 6-39-16,0 4 34 15,0 2-28-15,0 7-8 16,0-5 16-16,0 6-24 15,0-6-9-15,0-2 10 16,0-2-11-16,0 0 24 16,0 0-22-16,0 0-1 15,0 0 18-15,0 0-3 16,0 4-5-16,0-2-2 16,-2-2-8-16,-1 4 9 15,2-4-10-15,-2-4 0 0,3 5 4 16,-3-5-3-1,3 0 0-15,0 0 14 0,0-1-15 16,0 2 6-16,0-1-6 16,0 0 0-16,0-1 5 15,0 2-5-15,0-3 0 16,0-7 0-16,-2 4 1 16,2-3 0-16,-2 0-1 15,0 3 2-15,0-4 2 16,0 3-4-16,-1-7 0 15,1 4 1-15,2-5-1 16,-2 3 0-16,2-4-1 16,0 1 2-16,0 4 3 15,-2-2-4-15,0 2 0 16,2 2 1-16,-2-2-1 0,2 6 0 16,-2-2 12-16,2 2-12 15,-4 4 16-15,4-4-16 16,-2 2 0-16,2-1 9 15,-3 2-8-15,2-3 8 16,-1 1 1-16,0 3-1 16,2-2 7-16,-2-2-16 15,2 4 7-15,-3-4-5 16,1 2-2-16,2-5 2 16,0 0 4-16,0-5-4 15,0 3 5-15,0-6-7 16,0-1-4-16,0-2 4 0,0 0 1 15,0 0-1 1,0 0-2-16,-7 0-27 0,0 0-71 16,-3-14-186-16</inkml:trace>
  <inkml:trace contextRef="#ctx0" brushRef="#br0" timeOffset="35730.49">22144 4856 770 0,'0'0'153'0,"0"0"-100"15,0 0-38-15,0 0 9 16,0 0 17-16,0 0-40 0,-3 0 0 16,3 0 22-16,0 0 13 15,0 0 33-15,0 0-24 16,0 0-10-16,0 0 6 15,0 0-30-15,0 0-11 16,0 0-6-16,0 2-12 16,0 7 10-16,0 3 8 15,0 4 0-15,-4 2 22 16,2 1-9-16,-2 3 2 16,-2-1 6-16,2-1-19 15,2-4 27-15,-2 0 0 16,-1-4-15-16,2 0 18 0,0-2-30 15,1 0-2 1,-1-2 7-16,3 2 0 0,-3-2 6 16,3-1-13-16,0 0 1 15,0 1 5-15,0-2-6 16,0-2-7-16,0 3 7 16,0-4 0-16,0 1 13 15,0 0-13-15,0 2 1 16,0-2 4-16,0 1-5 15,0 0-34-15,3-1-6 16,0-2-66-16,7-2-23 16,-1 0-131-16,3 0-84 0</inkml:trace>
  <inkml:trace contextRef="#ctx0" brushRef="#br0" timeOffset="36076.18">21936 4995 925 0,'0'0'214'15,"0"0"-214"-15,0 0 1 0,0 0 3 16,0 0 57-16,0 0-34 16,116 0 8-16,-91 0 14 15,2 0-34-15,-3 0 30 16,0 0-31-16,1 0-12 16,-2 0 12-16,-4 0-14 15,-1 0 0-15,-2 0-25 16,-3 0-82-16,-2 0-9 15,-7 0-198-15</inkml:trace>
  <inkml:trace contextRef="#ctx0" brushRef="#br0" timeOffset="36402.94">22318 5020 393 0,'0'0'232'0,"0"0"-193"15,0 0-26-15,0 0 65 16,0 0 70-16,0 0-65 16,0 0-31-16,-30 69-15 15,30-54 15-15,0-4-16 16,0-1-30-16,0-2 31 16,0-2-22-16,0-4-15 15,0 0 15-15,0-2-4 16,0 0 75-16,0 0-2 0,0 0-16 15,5 0 31-15,4-10-58 16,1-4-33-16,0-1 10 16,1 3-18-16,-5-1 0 15,3 3-28-15,-4 2-39 16,0 0-45-16,-1 4-72 16,-4 1-402-16</inkml:trace>
  <inkml:trace contextRef="#ctx0" brushRef="#br0" timeOffset="36488.93">22318 5020 857 0</inkml:trace>
  <inkml:trace contextRef="#ctx0" brushRef="#br0" timeOffset="36738.01">22318 5020 857 0,'104'35'431'0,"-100"-35"-431"0,1 0-130 0,-3 4 130 0,3 0 51 16,-3 2-12-16,1 4-23 15,-1 3 0-15,0-1-16 16,-1-1 13-16,2 1 3 15,-3-3-14-15,0-4-2 16,2-3 17-16,-2 0-17 16,0-2 27-16,0 0 65 15,2 0 34-15,1-9 67 16,6-14-135-16,0-3-56 16,3-4 28-16,7-2-30 15,-2 2-6-15,4 2 4 16,-1 6-72-16,-1 7-7 15,2 6-53-15,-7 6-120 16,-6 3-260-16</inkml:trace>
  <inkml:trace contextRef="#ctx0" brushRef="#br0" timeOffset="37097.68">22627 5031 1230 0,'0'0'155'15,"0"0"-155"-15,0 0-10 16,0 0 10-16,0 0 25 15,0 0-24-15,0 0 37 16,0 0-37-16,13 82 0 16,-13-70 18-16,0-4-19 15,3-2 0-15,-3-2 0 16,0-2 2-16,2-2 7 16,2 0 1-16,3-2 4 0,6-14-12 15,7-7-2-15,3-3-1 16,1-1-1-16,1 3-44 15,-3 4 46-15,-1 6-1 16,-8 2 1-16,-5 6 15 16,0 4-5-16,-8 2-10 15,0 0-1-15,0 6-10 16,0 12 11-16,0 2 8 16,0 2 0-16,0 0 8 15,0 0-7-15,0-4-8 16,4-2-1-16,3-2-6 15,5-9-61-15,0-5-115 16,-3 0-613-16</inkml:trace>
  <inkml:trace contextRef="#ctx0" brushRef="#br0" timeOffset="37472.65">22993 5039 738 0,'0'0'289'16,"0"0"-192"-16,0 0-84 15,0 0 39-15,0 0 8 16,0 0-40-16,0 0-4 16,47-2 16-16,-7-1-26 15,0-2 50-15,-3 1-21 16,0 2-16-16,-11 2-19 15,-6 0-18-15,-11 0-86 16,-7 0-87-16,-2 0-327 0</inkml:trace>
  <inkml:trace contextRef="#ctx0" brushRef="#br0" timeOffset="37671.78">23039 5141 479 0,'0'0'124'16,"0"0"-98"-16,0 0 87 16,0 0-38-16,0 0 40 15,0 0-12-15,0 0-39 16,135 16-21-16,-111-16-12 16,0 0-30-16,3 0-2 15,-7 0-152-15,-8-7-389 0</inkml:trace>
  <inkml:trace contextRef="#ctx0" brushRef="#br0" timeOffset="38010.94">23307 5037 462 0,'0'0'698'0,"0"0"-572"16,0 0-104-16,0 0 75 15,0 0-4-15,0 0-93 16,0 0 0-16,12 0 0 16,-9 0 5-16,4 0-3 0,2 0 6 15,3 0 22-15,5-3-29 16,1 3 1-16,5 0 1 15,-4 0-3-15,0 0-66 16,-4 0-50-16,-15 5-40 16,0 5-83-16,0 0-109 0</inkml:trace>
  <inkml:trace contextRef="#ctx0" brushRef="#br0" timeOffset="38263.94">23290 5185 189 0,'4'0'744'16,"0"0"-634"-16,3 0-80 16,5 0 64-16,0 0 54 15,9 0-41-15,0 0-39 16,6-6 4-16,2-2-23 15,3 0-27-15,-3 0-5 16,-3 3-16-16,-1 0-1 16,-8 1-26-16,-3 4-27 15,-7 0-25-15,-7 0-115 0,0 0-105 16,-2 0-232-16</inkml:trace>
  <inkml:trace contextRef="#ctx0" brushRef="#br0" timeOffset="38941.71">23876 4950 378 0,'0'0'744'0,"0"0"-655"15,0 0-89-15,0 0 0 16,0 0 58-16,0 0-42 16,0 0 0-16,-27 25-16 15,18-15 6-15,3 2 4 16,-2-1-10-16,2 1 0 0,-1 2 16 16,3-2-16-1,2-1 1-15,2 1-1 0,0 2 1 16,0-5-10-16,0 3-4 15,0-1 13-15,11-1 16 16,5-2-16-16,1 0 0 16,1-2 0-16,5-3 1 15,-2 0-1-15,0-3 0 16,1 0 0-16,-5 0 3 16,2 0-3-16,-4-6 0 15,-3-5 0-15,-4-1-5 16,-1-3 5-16,-3-2 0 15,-4 3 0-15,0-3 15 16,0 2 4-16,0 3 11 16,0-2 22-16,0 2-24 0,-6 4 11 15,-3 1-20 1,0-1-10-16,-2 4 0 0,-8 2-9 16,-4 2-37-16,-35 0-15 15,4 0-112-15,-2 6-193 0</inkml:trace>
  <inkml:trace contextRef="#ctx0" brushRef="#br0" timeOffset="46867.62">23051 3701 472 0,'0'0'247'0,"0"0"-183"0,0 0-37 16,0 0 73-16,0 0 10 16,0 0-48-16,-6 0-46 15,6 0-6-15,0 0 14 16,0 0-8-16,-5 0 12 16,4 0-28-16,-5 11 10 15,-5 4 4-15,-1 10 2 16,-3 5 3-16,2 4 26 15,1 4-22-15,2 3-5 16,3 2 6-16,-2 1-16 0,2 2 25 16,0 0-24-16,1-3-9 15,-3-3 19-15,0-5-18 16,2-4-1-16,-4-4 0 16,2 0 2-16,0-3 9 15,1-2-11-15,0-3 0 16,0 2-5-16,1-3 5 15,-2-1-32-15,-2-2-57 16,0-5-47-16,2-6-137 0</inkml:trace>
  <inkml:trace contextRef="#ctx0" brushRef="#br0" timeOffset="47092.37">22663 4231 335 0,'0'0'670'0,"0"0"-598"16,0 0-66-16,0 0-6 16,0 0 65-16,0 0-23 15,149-39-42-15,-107 36 9 16,-1-4-9-16,1 5-3 15,0-5 2-15,9-2-61 16,-11 4-122-16,-5-4-167 0</inkml:trace>
  <inkml:trace contextRef="#ctx0" brushRef="#br0" timeOffset="47497.37">23147 4096 123 0,'0'0'747'0,"0"0"-572"15,0 0-103-15,0 0-10 16,0 0-17-16,0 0 7 15,0 0-33-15,-27-25-17 16,18 25 32-16,-5 0-34 16,1 10 22-16,-1 1-22 15,1 2 0-15,3-1 12 16,-2 0-12-16,3-2 0 16,3 0-1-16,2-2-25 15,4-2-18-15,0-1-1 0,0 0-87 16,0-1 47-16,10-4 57 15,4 0 28-15,6 0 13 16,0 0-12-16,3-6 21 16,-2-2-22-16,0 2 6 15,-6 2-2-15,-1 0 2 16,-8 1 11-16,-5 3 13 16,2-1-12-16,-3 1 11 15,0 0-13-15,3 0-15 16,1 0 6-16,3 0-7 15,6 0 0-15,3 0-1 16,2 0 1-16,6 0-14 16,3 0-45-16,15-4-40 0,-3-13-158 15,-6-4-60-15</inkml:trace>
  <inkml:trace contextRef="#ctx0" brushRef="#br0" timeOffset="47781.37">23541 3604 1128 0,'0'0'120'16,"0"0"-120"-16,0 0-10 16,0 0 10-16,0 0 47 15,0 0-16-15,-53 127 8 16,46-84-17-16,-2-1 7 15,2 0 20-15,-4 0-39 0,3-1 3 16,-4-3 0-16,0-3-12 16,0-1 8-16,0-1-9 15,2-4-16-15,1 0 15 16,1-5-83-16,8-2-55 16,0-7-96-16,0-6-143 0</inkml:trace>
  <inkml:trace contextRef="#ctx0" brushRef="#br0" timeOffset="48420.38">23763 3992 639 0,'0'0'480'0,"0"0"-480"16,0 0-28-16,0 0 28 15,0 0 99-15,0 0-34 0,-112-39-58 16,89 41 22-16,7 10-29 15,8 3 1-15,5 3-2 16,3 0-7-16,0 1-23 16,16 1-24-16,6-3 55 15,2 0 4-15,-1-2 2 16,-3-3-5-16,-6 1 4 16,-8-5-5-16,-6-1-20 15,0 1-28-15,-3 1 48 16,-19-1 25-16,-11 1-8 0,-4-4-15 15,-5-1 12-15,1-2-12 16,3-2-1-16,7 0-1 16,8 0 0-16,9-4 8 15,13-8-8-15,1 0-26 16,18-2-36-16,20-1-32 16,15 2 65-16,9 1 28 15,8-1-9-15,3 1-59 16,-2 4-70-16,-5-2-79 15,-9 1 67-15,-14-2 101 16,-14-1 50-16,-14 1 144 16,-11-4 18-16,-4-1 10 15,-4-2-13-15,-13 2-57 0,-4 0-10 16,-1 2 3 0,0 4-25-16,2 4-14 0,4 6-35 15,2 0 2-15,4 0-23 16,2 12 9-16,0 8-2 15,3 3-7-15,1 3 0 16,4 4-6-16,0-5 6 16,0 0 0-16,14-3-15 15,10-4 3-15,1-4 12 16,6-2 0-16,0-6-5 16,9-2-42-16,-10-4-111 15,-7 0-215-15</inkml:trace>
  <inkml:trace contextRef="#ctx0" brushRef="#br0" timeOffset="49337.02">22462 3958 882 0,'0'0'300'0,"0"0"-293"16,0 0 4-16,0 0-11 15,0 0 1-15,0 0 43 16,0 0-22-16,-96 130-12 0,77-100 22 16,-2-3-15-16,1-5 5 15,1-2-1-15,-2-2-13 16,1-2 9-16,-2 1-17 16,2-6-13-16,2 1-27 15,-1-3-54-15,2-6-66 16,6-3-112-16,3 0-92 0</inkml:trace>
  <inkml:trace contextRef="#ctx0" brushRef="#br0" timeOffset="49593.02">22279 4045 150 0,'0'0'654'15,"0"0"-654"-15,0 0 36 16,0 0-25-16,0 0 75 16,0 0 15-16,0 0-14 15,56 46-32-15,-29-24-13 16,4-3 25-16,4 2-32 16,2-3 4-16,1-2-31 15,-3 0-8-15,-1-2 15 16,-3-2-15-16,-5-3-9 15,-3 0-26-15,-6-1-66 16,-3-4 10-16,-9-2-219 0</inkml:trace>
  <inkml:trace contextRef="#ctx0" brushRef="#br0" timeOffset="52152.89">12600 18398 466 0,'0'0'18'16,"0"0"-3"-16,0 0-14 16,0 0 0-16,0 0-1 15,0 0-5-15,0 0 5 0,-46 110-71 16,41-99 25 0,1-4-59-16</inkml:trace>
  <inkml:trace contextRef="#ctx0" brushRef="#br0" timeOffset="54140.03">19687 4930 696 0,'0'0'59'16,"0"0"-25"-16,0 0-34 16,0 0 91-16,0 0 45 15,0 0-82-15,-13-16-18 16,13 16 7-16,0 0-7 16,0 0-2-16,0 0-34 15,0 0 13-15,0 0-2 16,0 0-10-16,-3 0-1 15,3-1 13-15,0-1-12 0,0-2 18 16,0 0-19 0,0-4-29-16,0-1 12 0,0-3-28 15,0 1 26-15,0-2 16 16,5 1 3-16,0 0 16 16,-5 2 4-16,0 1 9 15,0 2 25-15,0 5-11 16,0 0 24-16,0 2-15 15,0 0-39-15,0 0-13 16,0 13-7-16,0 9 7 16,-5 10 32-16,-2 9 7 15,0 5-16-15,1 4 8 16,-1 1-31-16,5-3 0 0,-2-4 0 16,1-5 13-1,0-5-7-15,3-7-6 0,-2-3 9 16,2-5-16-16,0-3 7 15,0-4 0-15,0-4 0 16,0-5-40-16,5 1 7 16,7-4-50-16,5 0 24 15,17-1 12-15,-3-13-89 16,-5-2-163-16</inkml:trace>
  <inkml:trace contextRef="#ctx0" brushRef="#br0" timeOffset="54584">19575 5007 743 0,'0'0'305'0,"0"0"-244"15,0 0-60-15,119-24 18 16,-79 24 14-16,0 0-21 16,-2 0-6-16,-5 12 13 15,-6 4-19-15,-7 4 0 16,-7 2 12-16,-3 0-2 16,-8 2 8-16,-2-2 13 15,0 0-25-15,0-2 30 16,0-4-21-16,0-4-14 0,-5-5 11 15,3-4-11-15,2-3 6 16,0 0 62-16,0 0 26 16,0-17 12-16,0-12-107 15,7-5 0-15,4-8-4 16,2 0 4-16,1 2-29 16,-3 5-39-16,-3 8-27 15,-8 8 23-15,0 10-28 16,0 5-210-16</inkml:trace>
  <inkml:trace contextRef="#ctx0" brushRef="#br0" timeOffset="55247.34">19957 5043 1162 0,'0'0'161'0,"0"0"-161"0,0 0 0 15,0 0 9-15,0 0-9 16,0 0 0-16,0 0 12 15,46 58-12-15,-41-44 22 16,0-4-14-16,1 1 5 16,1-8-13-16,-1 1 2 15,1-4 5-15,2 0-4 16,1 0-2-16,3-5-1 16,0-14-16-16,1-1-8 15,-4-1 12-15,3-4-62 16,-3 6 74-16,-4-2-1 0,1 7 1 15,-5 3 15-15,0 6 2 16,-1 3 5-16,3 2-22 16,-2 0-19-16,5 2 12 15,4 12 7-15,5 4 0 16,3 1 22-16,6 0-12 16,2-1-9-16,3-2 9 15,7-6 4-15,3-3 7 16,0-7-20-16,2 0-1 15,-4-9-8-15,-5-8-57 16,-6-6 6-16,-9-3-21 16,-9 2 22-16,-9 0 13 0,0 4 45 15,-9 6 74-15,-9 4-12 16,-1 3 1 0,1 7-7-16,-2 0-4 0,6 0-33 15,1 9 0-15,-1 9-19 16,4 4 3-16,-2 4 29 15,3 3-9-15,5-2 0 16,-1-1-1-16,5-2-12 16,0-2-8-16,0-5-2 15,3-5 1-15,12-3-2 16,5-1 0-16,3-2 1 16,4-2 70-16,2-2-40 15,0-2-8-15,-4 0-10 16,2 0-12-16,-3 0 0 15,-4 0-16-15,-3 0-67 0,-8-6-23 16,-5-4-138-16,-4-3-434 16</inkml:trace>
  <inkml:trace contextRef="#ctx0" brushRef="#br0" timeOffset="58628.21">20971 5182 669 0,'0'0'113'16,"0"0"-112"0,0 0 36-16,0 0 35 0,0 0 51 15,0 0-17-15,0 0-53 16,66 43-22-16,-47-35-4 16,-2 1-18-16,-1-2 3 15,-2 0-5-15,-5-2 0 16,-5-2 7-16,-2-1-14 15,-2-2 0-15,0 1 21 16,0-1 24-16,0 0 19 0,-11 0-4 16,-5-1-59-16,-3-11 35 15,-4-2-2-15,-2-2-23 16,1-5 62-16,2 2-15 16,2-2 34-16,6-3-10 15,7 0-44-15,7-4 27 16,0 0-65-16,34-2-60 15,19-4 18-15,59-11-75 16,-10 9-144-16,-8 3-664 0</inkml:trace>
  <inkml:trace contextRef="#ctx0" brushRef="#br0" timeOffset="68842">18630 15679 196 0,'0'0'181'0,"0"0"-82"16,0 0-25-16,0 0-44 16,134 62-7-16,-100-50-1 15,-1 2 1-15,-2-2 46 16,1 2 11-16,-2 0-41 15,0 0-38-15,-3 6-1 16,-10-4-123-16,-10-4-419 0</inkml:trace>
  <inkml:trace contextRef="#ctx0" brushRef="#br0" timeOffset="71499.6">19147 17016 78 0,'0'0'167'15,"0"0"-122"-15,0 0 1 16,0 0-5-16,0 0 74 16,0 0-27-16,0 0-45 0,14 68 4 15,-14-56-24-15,0-5-9 16,0 1-2-16,0 1-2 16,0-1 24-16,0-3 0 15,0 0-16-15,0 4 23 16,0-2-9-16,0 4-21 15,0-3 1-15,0 2-11 16,0-2-1-16,0-2 11 16,0 2-10-16,0-1 0 15,0 0 10-15,0 5 12 16,4-2-14-16,-1 2-7 16,1-2-1-16,-2 4 14 15,-2-1-15-15,0-1 0 0,0 2 0 16,0-1 0-16,0-3 0 15,0-1 0-15,0 0 1 16,1-1 7-16,3 1-8 16,-2 0 0-16,0 2 7 15,3 1-7-15,-3-3-1 16,0 3 1-16,-2-2 0 16,3 2 1-16,-1-2 1 15,0 4 5-15,0 3 19 16,-2-4-20-16,0 6-6 15,0-1 11-15,0 0-10 16,0-1 4-16,0 2-5 16,0-3 1-16,0-2 1 0,0 0-2 15,0 0 0 1,0-1 1-16,0 4-1 0,0-3 17 16,0 4-2-16,0 0-14 15,0 4 15-15,0 0-16 16,0 0 0-16,0 4 0 15,0-2 1-15,0 2 6 16,0-3-7-16,0-5 2 16,0 0 1-16,0-4-3 15,0-2 0-15,0 2 11 16,0 0 2-16,0-2 2 16,0 2-6-16,0 0-8 0,0 4 13 15,2 1-14 1,0-4 0-16,-2-1 8 0,0 0-6 15,0 3 7 1,0 0 10-16,0-2 4 0,0-2-1 16,0 1-16-16,-4-2-5 15,0 2 13-15,-1 5-14 16,3-6 0-16,0 6 10 16,-1-3-9-16,-1-2 17 15,2 4-17-15,-3-4 8 16,3 4 7-16,2 0-16 15,0 0 8-15,0-2 1 16,0-2-9-16,0 0 1 16,0-2-1-16,0 3 1 15,0 2 8-15,0-3-9 0,0 5 0 16,0-4-1-16,0-1 2 16,0 4-1-16,0-4 0 15,0 2 0-15,0-6 1 16,0 4-1-16,0 1 0 15,2-4 0-15,-2 3 0 16,0 0-1-16,0-5-37 16,0 3-37-16,0-10 1 15,0-2-228-15,0 0-412 0</inkml:trace>
  <inkml:trace contextRef="#ctx0" brushRef="#br0" timeOffset="75137.5">17585 5008 170 0,'0'0'517'15,"0"0"-478"-15,0 0-14 16,0 0 5-16,0 0 125 0,0 0-21 15,-4-20-48-15,4 15-20 16,0 1-15-16,0-2 26 16,0 2-56-16,0 0 11 15,0 1-32-15,0 3 1 16,0 0 11-16,0 0 7 16,0 0 11-16,0-1 8 15,0 1-12-15,0 0 32 16,0 0-26-16,0 0-23 15,0 0 16-15,0 0-25 16,0 0-1-16,0 0 1 16,0 0-25-16,0 0 25 0,0 8-14 15,0 8 12 1,0 6-7-16,2 5 9 0,0 5 0 16,-2 1-1-1,0 4 9-15,2 0-4 0,-2 1-4 16,0-4 0-16,0 0 1 15,2 1-1-15,-2-3 0 16,3 0 7-16,-3 2-6 16,0-2-2-16,0 3 1 15,0-1 0-15,0-5-3 16,0 2 3-16,0-5 0 16,0-1 1-16,0-3 0 15,4-2-1-15,-2 1 0 16,2-4 0-16,-1 1 5 15,0 1-5-15,-1-3 0 16,0 0 2-16,0 0-2 0,0-2 0 16,1 2-1-16,-3-2 8 15,2-2-13-15,-2-3 6 16,0 2 0-16,0-2-4 16,0-2 5-16,0 1-1 15,0 0 0-15,2 0 2 16,0 3 1-16,0-2-3 15,2 1-2-15,-1-1 1 16,-1 0 1-16,1-1 0 16,-3 2-1-16,1 0 12 15,-1 1-12-15,3-1 1 16,-1-1 0-16,1 0 8 16,-3-1-8-16,0-2-12 15,0-2 12-15,0 6 7 16,0-8-7-16,0 1-9 15,0 1 9-15,0-1 0 16,0 1-25-16,0-2 24 16,0-1-44-16,0-1 13 15,1 0-44-15,4 0-88 16,0-12-131-16</inkml:trace>
  <inkml:trace contextRef="#ctx0" brushRef="#br0" timeOffset="75683.81">17981 5811 719 0,'0'0'206'16,"0"0"-138"-16,0 0 56 15,0 0 20-15,0 0-33 16,0 0-32-16,0 0-52 16,-6-2-26-16,-3 9 12 15,-2 5-7-15,-4 9 16 16,3 1-13-16,-1 2-1 16,-3 2 11-16,3 0-6 15,-1 1-12-15,1-4 11 0,2 0-3 16,2-4-6-16,2-1-3 15,1-1 0-15,2-5 2 16,-4-1-2-16,4 2 0 16,0-5-6-16,-3-1 6 15,3 1-1-15,-4-1-6 16,-2-2-28-16,-1-2 35 16,-5-1-14-16,-2-2-2 15,-6 0 15-15,-3 0 2 16,-2-10 16-16,-4-5 9 15,-3-2-26-15,2-1 83 16,0 0 1-16,3-1-24 16,6 5 25-16,6 4-31 15,8 2-8-15,4 4-27 0,5 3-18 16,2 1-1-16,0 0 0 16,0 0-67-16,0 0-68 15,-5 8-49-15,-3 6-3 16,-6-4-490-16</inkml:trace>
  <inkml:trace contextRef="#ctx0" brushRef="#br0" timeOffset="95762">846 3012 705 0,'0'0'104'0,"0"0"-91"16,0 0 9-16,0 0 75 15,0 0-32-15,0 0-28 16,0 0-30-16,0-20 25 16,0 16 19-16,0 1-3 15,0 3 14-15,0-1-39 16,0-2-8-16,0 3 24 16,0-1-22-16,0-2-10 15,0 1-7-15,0 1 8 16,0-1 2-16,-3-3-10 15,2 0-3-15,-2-1 2 16,1-2 1-16,-2 1 0 16,2 1 0-16,0 1 1 0,2 1 10 15,-3-1-11-15,3 1 0 16,-2 1-3-16,0 1 3 16,2-3 0-16,0 3 2 15,0-3-2-15,0 5 28 16,-3-2-14-16,3 2-12 15,0 0 17-15,0 0-18 16,0 0 0-16,0 0 11 16,0 0-12-16,0 0 7 15,0 0-7-15,0 0 7 16,0 0-18-16,0 0 11 16,0 0-18-16,0 7 18 0,0 7 7 15,3 6-7-15,4 4-2 16,1 1 2-16,1 1 5 15,3 2-5-15,-4-3 0 16,1 2 4-16,0-3-4 16,-4-3 0-16,-1-1-1 15,0-3 2-15,1-1 4 16,-3-3-5-16,2-4 0 16,-2-1 5-16,-2-4-5 15,4 0 0-15,-4-4-2 16,0 0 9-16,0 0 11 15,0 0 5-15,0 0-8 16,0 0 31-16,2 0-17 0,-2 0 8 16,0 0 27-1,0-1-28-15,2-8-8 0,2-3-28 16,0-2 0-16,1-2 30 16,1-3-22-16,6-8-7 15,1-5 16-15,5-6-17 16,7-3 16-16,4-5-16 15,6-3 0-15,5-4-6 16,4-1 6-16,6-2-9 16,-1 2 2-16,-6 0-50 15,6-16-46-15,-17 13-73 16,-13 8-142-16</inkml:trace>
  <inkml:trace contextRef="#ctx0" brushRef="#br0" timeOffset="97504.97">810 6053 383 0,'0'0'92'15,"0"0"-92"-15,0 0-21 16,0 0 21-16,0 0 147 16,0 0-62-16,0 0-8 15,-6-44 46-15,6 41 5 0,0-1-22 16,0-1-11 0,0 3-50-16,0-1-7 0,0 1 14 15,0 0 3-15,0 2 19 16,0 0-42-16,0 0-17 15,0 0 21-15,0 0-36 16,-2 0-1-16,2 0 0 16,0 0-30-16,0 5 24 15,0 8 5-15,4 6 2 16,9 4 21-16,1 1-20 16,-1 3 8-16,3 2 7 15,-1-1-16-15,-1 0 11 16,-1-2-11-16,-1-4 0 15,-2-2 11-15,-2-4-11 0,-3-4 0 16,0-1 0-16,-2-7 1 16,-3-3-2-16,0 1-4 15,0-2 5-15,0 0 6 16,0 0-5-16,2 0 1 16,2 0 28-16,1-6-20 15,1-11 30-15,8-16-32 16,1-13-7-16,8-14 32 15,15-28-33-15,28-26-56 16,31-24 33-16,-2 10-43 16,3 12-82-16,-32 40-23 15,-32 32-221-15</inkml:trace>
  <inkml:trace contextRef="#ctx0" brushRef="#br0" timeOffset="99424.9">797 9293 459 0,'0'0'261'15,"0"0"-173"-15,0 0-63 16,0 0 43-16,0 0 10 16,0 0-32-16,0 0 0 15,-3-35-23-15,3 31-23 16,0-1 35-16,0 0 9 15,0 1-25-15,-1-1 9 0,-1 5 4 16,-1-3 11-16,1-1-10 16,2 2-24-16,-3 0 30 15,3 0 6-15,0 0-16 16,0 0 18-16,0 2-27 16,0 0 3-16,0 0 6 15,0 0-28-15,0 0 5 16,0 0-6-16,0 0-20 15,0 10 13-15,8 6-1 16,5 8 8-16,2 4 0 0,0 2 0 16,4 0 10-1,-4-1-10-15,1-3 2 0,-3-5 5 16,-2-5-7 0,-3-2 0-16,-2-5 0 0,-2-6 7 15,-1-1-4-15,-3-2-3 16,2 0 1-16,-2 0 40 15,0-4 29-15,3-18-36 16,6-14-34-16,2-11-1 16,11-13-11-16,4-12-21 15,10-6-52-15,33-33-6 16,-9 16-118-16,3 9-601 0</inkml:trace>
  <inkml:trace contextRef="#ctx0" brushRef="#br0" timeOffset="101073.75">813 12366 232 0,'0'0'516'0,"0"0"-426"16,0 0-69-16,0 0-8 15,0 0 83-15,0 0-44 0,0 0-45 16,0 0 19-16,0 0 0 15,0 0 17-15,0 0 22 16,0 0-14-16,0 0 17 16,0 0-23-16,0 0-23 15,0 0 16-15,0 0-36 16,0 0-2-16,0 2 7 16,2 13-7-16,7 4 31 15,1 8-15-15,2 1-16 16,2 4 32-16,-3 0-32 15,0-3 0-15,-2-3 13 16,0-6-13-16,-5-3 1 16,-2-5-1-16,0-6 2 15,-2-4 9-15,0-2-11 0,0 0 10 16,0 0 64-16,0-8 5 16,2-14-79-16,4-15-26 15,4-11-17-15,8-12 17 16,43-47-47-16,-4 12-124 15,6 5-88-15</inkml:trace>
  <inkml:trace contextRef="#ctx0" brushRef="#br0" timeOffset="102432.79">875 14432 68 0,'0'0'708'0,"0"0"-600"16,0 0-107-16,0 0 7 16,0 0 86-16,0 0-13 15,0 0-23-15,2-10-9 16,-2 10-25-16,0 0 23 16,0 0-12-16,0 0-35 0,0 0 30 15,0 0-28-15,0 0 37 16,2 10 19-16,3 2-25 15,2 3 4-15,-1 4-23 16,1 0-8-16,5 4 19 16,-4 0-12-16,2 0-12 15,0-2 17-15,0 2-18 16,-2-9 0-16,-2 0 0 16,0-7 8-16,-2-2 0 15,-2-3-8-15,-2-2 0 16,0 0 6-16,2 0-6 15,-2 0 0-15,2 0 15 16,3 0 10-16,-1 0 49 0,3-14-52 16,4-6 1-1,9-14 24-15,9-16-47 0,18-26 0 16,21-37-22-16,9-32-106 16,-10 11-73-16,-23 26-614 0</inkml:trace>
  <inkml:trace contextRef="#ctx0" brushRef="#br0" timeOffset="104331.8">1207 12487 310 0,'0'0'159'0,"0"0"-157"16,0 0-4-16,0 0 4 16,0 0 26-16,0 0-3 15,0 0-25-15,4-30 0 16,-4 28 68-16,0 0 119 0,-2 2-94 15,2-3-86 1,0 1-7-16,0 0-22 0,0 0-18 16,0-1 5-16,0-2 19 15,0-1 8-15,0 0-15 16,2 3-38-16,4-4 23 16,0 2-51-16,1-2 31 15,-2 2-34-15,0-2 59 16,0 3 1-16,-2 1 32 15,-1-2 160-15,-2 1-52 16,2 1-37-16,-2 0-10 16,0 3 90-16,0 0-55 0,0 0-96 15,0 0 0-15,0 0 54 16,-2 0-33-16,-3 3 7 16,-5 4-17-16,2 7-3 15,-2 3 38-15,-4 0-19 16,1 5 7-16,-2 2 0 15,3-2-32-15,-4 2 25 16,3-4-27-16,-1 1 1 16,3-5 15-16,0-2-9 15,2-4-5-15,4-2 12 16,1-2-13-16,4-2-2 16,0-2-1-16,0-2-20 15,0 2 21-15,0-2-22 16,0 0-3-16,0 1 13 15,0 2-3-15,0-1 10 0,0 0 6 16,2 0-29-16,3 0 20 16,1-2-4-16,-1 0-32 15,2 0 25-15,-1 0-1 16,1 0 20-16,2 0-9 16,-2 0 10-16,4 0 3 15,1 0 14-15,3-4-17 16,5-4 38-16,-1 0-28 15,2 0 4-15,1-1-14 16,-2 0 1-16,0 1-3 16,-4 2-15-16,-3-1 13 15,-6 5 2-15,-3 2 2 16,-4 0-16-16,0 0-14 0,0 0 3 16,-2 0 26-1,-15 0-101-15,0 2-174 0,2 3-21 0</inkml:trace>
  <inkml:trace contextRef="#ctx0" brushRef="#br0" timeOffset="104871.09">1254 12467 201 0,'0'0'271'0,"0"0"-202"15,0 0-33-15,0 0 5 16,0 0 5-16,0 0 43 16,0 0-40-16,-4-19-33 15,4 17 49-15,0 2 16 16,0 0-7-16,0 0 17 15,0 0-56-15,0 0-31 16,0 0-4-16,-2 0-7 16,2 0 7-16,0 0 0 15,0 0 6-15,0 0 10 0,0 0-14 16,0 0 7-16,0 0 4 16,0 0-4-16,-3 0 10 15,1 0-2-15,2 0-2 16,-3 9 18-16,3 7-24 15,0 5 20-15,0 5 4 16,0 8-8-16,0 3 5 16,3 3-4-16,4-1-17 15,4 0 24-15,-3 0-25 16,4-6-7-16,-5-3 9 16,-1-6-10-16,-2-2 7 15,1-5-7-15,-3-8 1 16,1 0 4-16,-1-3-5 15,0-2 0-15,-2-3 2 16,3 2-2-16,-3-2-19 0,0 2-39 16,0 2-70-16,-7 0-7 15,-9-3-405-15</inkml:trace>
  <inkml:trace contextRef="#ctx0" brushRef="#br0" timeOffset="107093.79">1201 14488 52 0,'0'0'153'0,"0"0"-118"16,0 0-35-16,0 0 8 0,0 0-2 15,0 0 0 1,0 0-6-16,6-20-42 0,-4 14-27 16,-2-1 69-16,0 2 6 15,0 3 67-15,0 0 14 16,0 0 19-16,0 2 20 16,0 0-28-16,0 0-23 15,0 0-40-15,0 0 5 16,0 0-2-16,0 0 17 15,0 0 10-15,0 0-28 16,0 0 1-16,0 0-8 16,0 0-17-16,0 0 20 0,0 0-25 15,0 0-7 1,-2 0 33-16,-2 10-16 0,2-2 11 16,-4 6-5-16,3-5-11 15,-1 6 21-15,-2-3-23 16,2 0 1-16,0-2 2 15,2-4-13-15,-1 0-1 16,1 0 0-16,2-6 1 16,0 0 9-16,0 0-9 15,0 0 5-15,0 0-10 16,0 0 4-16,0 2-2 16,-2-1 2-16,2 2-4 15,0-3 2-15,0 0 2 16,0 0 0-16,0 0-11 15,0 0 11-15,0 0-20 0,0 0-9 16,0 0-10-16,0 0 14 16,0 0 10-16,0 0 15 15,0 0-6-15,4 0 6 16,5 0 0-16,3 0-1 16,1 0 5-16,1 0-4 15,1 0 0-15,-2 0 1 16,1 0 9-16,-1 0-10 15,-2 0 0-15,-2 0-2 16,0 0 2-16,0 3 0 16,-4 2 0-16,1 4 1 15,-4-6 28-15,2 1-28 16,-1 1 5-16,-1 0 19 0,-2 1-24 16,2 0 7-16,-2 0 8 15,0 0-15-15,1 0 20 16,-1 0-21-16,0-1 1 15,0 2 10-15,0-2-11 16,0 0 0-16,0 1 8 16,0-3-7-16,0 2 7 15,0-1-8-15,-3 0 0 16,-4-2 16-16,-3 3 13 16,-2-4 3-16,-1-1 0 15,-2 0 1-15,1 0 34 16,-2 0-38-16,-2 0-19 0,2-1 34 15,0-6-31 1,5 3-6-16,1-2 17 0,3 2-24 16,1 0 0-16,4 2-1 15,0 0-9-15,2 2 8 16,0 0-12-16,0 0-7 16,0 0-6-16,0 0-56 15,0 0-27-15,0 0-15 16,0 0-18-16,0 0-66 15,0 0-169-15</inkml:trace>
  <inkml:trace contextRef="#ctx0" brushRef="#br0" timeOffset="107671.97">1217 14459 199 0,'0'0'194'0,"0"0"-95"0,0 0-12 16,0 0 31-16,0 0-20 15,0 0-5-15,0 0-21 16,-12 0 10-16,12 0-21 16,0 0-22-16,0 0 23 15,0 0-27-15,0 0-9 16,0 0 7-16,0 0-24 15,0 0 22-15,0 0-10 16,0 0-15-16,0 0 21 16,14 0-26-16,2 0 10 15,10-1 9-15,1-3-13 16,4-4 12-16,0-1-11 16,0 2-7-16,-2-1 14 0,-6 1-15 15,-6 5 0 1,-3-3 5-16,-10 5-3 0,-2-3-2 15,-2 3 1-15,0 0 14 16,0 0 44-16,0 0-19 16,0 0-13-16,0 0-27 15,0 0 0-15,0 0-43 16,0 0-21-16,0 0-70 16,0-1-62-16,-8-6-685 0</inkml:trace>
  <inkml:trace contextRef="#ctx0" brushRef="#br0" timeOffset="113396.22">17640 4203 390 0,'0'0'135'0,"0"0"-97"15,0 0 17 1,0 0 92-16,0 0-19 0,0 0-37 16,3-12-11-16,-3 10 7 15,0 0-44-15,0 0-8 16,0-1 23-16,0 3-28 15,2-2-17-15,-2 2-13 16,0 0 3-16,0 0-3 16,0 0 9-16,0 0 7 15,0 0 20-15,0 0-13 16,0 0-8-16,0 0 12 16,0 0-21-16,0 0 25 15,0-3-15-15,-2 3 0 0,-7 0 17 16,-11 0-7-1,-18 0-13-15,-17 0 6 0,-37 14-11 16,-32 13-5-16,-35 8-3 16,-8 1-41-16,11-4-3 15,42-11-134-15,38-12-171 0</inkml:trace>
  <inkml:trace contextRef="#ctx0" brushRef="#br0" timeOffset="157221.81">13390 3260 895 0,'0'0'203'16,"0"0"-140"-16,0 0-34 16,0 0-28-16,0 0 47 15,0 0 1-15,-16 8-7 16,16-10-9-16,0 0-10 15,0-2 8-15,0 2 47 16,0 2-18-16,0 0-12 16,0 0-44-16,0 0 6 15,0 0-18-15,0 0 8 16,0 0-34-16,2 0 18 0,7 15 16 16,7 0 6-16,2 6-6 15,-1-4-4-15,4-1 4 16,-6-2 0-16,-1-6 1 15,-8-1 11-15,-1-6-12 16,-5-1 6-16,0 0 15 16,0 0 41-16,-11-1 76 15,-14-15-104-15,-8-11-22 16,-8-3 21-16,1-4-5 16,3-4 13-16,7 3 9 15,12 0-5-15,14-1 2 16,6 3-47-16,66-12-26 15,82-9-5-15,96-4-82 16,42-10-10-16,-48 16-146 0,-61 6-1075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07:23:07.963"/>
    </inkml:context>
    <inkml:brush xml:id="br0">
      <inkml:brushProperty name="width" value="0.05292" units="cm"/>
      <inkml:brushProperty name="height" value="0.05292" units="cm"/>
      <inkml:brushProperty name="color" value="#FF0000"/>
    </inkml:brush>
  </inkml:definitions>
  <inkml:trace contextRef="#ctx0" brushRef="#br0">14355 11332 542 0,'0'0'226'0,"0"0"-136"16,0 0-67-16,0 0 30 16,0 0 27-16,0-18-1 15,0 11-48-15,0 0-24 16,0-1-6-16,1 1 43 16,5-1 17-16,-6 3-23 0,2-4 14 15,-2 3-26-15,0 2 22 16,0 0-28-16,0 1-2 15,0 0 56-15,0-1-54 16,0 3 2-16,0 1 38 16,0 0-44-16,2 0 7 15,-2 0-2-15,0 0-20 16,1 0 23-16,-1 0-24 16,0 0-7-16,0 0 1 15,0 0-12-15,0 9 2 16,0 7 16-16,0 8 0 15,0 4-6-15,-5 4 6 0,-2 4 0 16,-2 3-3-16,0-1 4 16,3-1-1-16,-2-4 0 15,4-1 1-15,0-2 8 16,-1-1-9-16,1-3 0 16,0 0 4-16,-2 6-4 15,2-4 0-15,0 0 0 16,0-2 8-16,-1-2 2 15,1-2-10-15,2-4 0 16,0 0 12-16,-2-4-12 16,2 0 0-16,2 0 13 15,0 0-11-15,-2 2 16 16,0-2-18-16,2 0 0 0,-2 2 6 16,-1-2-6-1,-1 2 0-15,2-2 0 0,0 0 0 16,0 0 3-16,0-2-3 15,0 1 0-15,-1-2 2 16,3 0-2-16,0-1 0 16,0-2-1-16,0 1 2 15,0 3 11-15,0 0-12 16,0-1 0-16,0 0 6 16,0-1-6-16,0-1 0 15,0-1-4-15,0 0 10 16,0-4-8-16,0 1 2 15,0-2 0-15,0 1 4 0,0-2-4 16,0 3-2 0,0-5 2-16,0 0 0 0,0 3 9 15,0-3-9-15,0 0 0 16,0 0 11-16,0 0-11 16,0 0 0-16,0 0-23 15,0-8-69-15,0-8-206 0</inkml:trace>
  <inkml:trace contextRef="#ctx0" brushRef="#br0" timeOffset="590.54">14629 11930 872 0,'0'0'252'16,"0"0"-239"-16,0 0-2 16,0 0 50-16,0 0 46 15,0 0-63-15,0 0-30 16,0-12 37-16,0 12 55 15,0 0-48-15,0 0-37 16,-2 0-5-16,-3 3-16 0,-6 11 0 16,-3 4 37-16,-1 5-19 15,-1 0 14-15,-1 0-31 16,3 1 0 0,-1-4 25-16,1-3-26 0,3 1 1 15,-2-2-1-15,-2 0 13 16,5-2-4-16,-3-1-9 15,-2-3 0-15,1-3-7 16,1-2 7-16,-3-1 0 16,1-4-1-16,-4 0 2 15,-2 0 0-15,-6-2 10 16,-4-10-11-16,-8-6 43 16,-3-3-21-16,-9 2 52 15,0-3-7-15,-4 1-15 16,5 4 19-16,6 0-36 0,10 5-17 15,10 4 35-15,10 2-44 16,9 5 6-16,3-1-15 16,2 2-15-16,0 0 15 15,0 0 0-15,0 0-14 16,0 0 12-16,0 0-79 16,-6 0-52-16,-8 0-144 15,-6 0-333-15</inkml:trace>
  <inkml:trace contextRef="#ctx0" brushRef="#br0" timeOffset="7255.94">7495 12657 45 0,'0'0'404'0,"0"0"-277"16,0 0-100-16,0 0 107 16,0 0 24-16,0 0-69 15,0 0-15-15,-4 0-29 16,4 0 26-16,-2-2-7 16,-2 1-35-16,-1-2 26 15,-1 3-51-15,-6 0 2 16,-1 0-7-16,-9 0 1 15,-3 0 0-15,-6 0 0 16,-3 0 0-16,-5 4 3 0,-4 2-3 16,-4 1 0-16,2-4 3 15,5 3-3-15,5-3 0 16,5 2 9-16,10-5-8 16,12 2 36-16,4-2-10 15,4 0-13-15,0 0 17 16,8 0-29-16,19 0 4 15,10 0 4-15,15 0-8 16,6 0 12-16,3 0-14 16,1 0 1-16,-2 0 5 15,-2-2-6-15,0 0 0 16,-2-1-1-16,-1 3 2 16,1-5-2-16,2 3 1 15,1-3 0-15,7 5-2 16,-2-5 2-16,6 3 0 0,1 2-7 15,5-2 16-15,0 0-5 16,3 0-4-16,0-2 0 16,-3 2-3-16,-1 0 3 15,1-3 0-15,-2 4 3 16,0-1-3-16,-1 0 9 16,-2-1-9-16,1 0-3 15,-5 1 3-15,-1-2 0 16,-1 0-1-16,-5 0-1 15,-4 2 4-15,-6 0 6 16,-2 2-8-16,-8-3-10 0,-2 3 8 16,-2 0 2-1,-3-1 0-15,0 1-1 0,3-4 2 16,1 2-1-16,2-2 0 16,-1 1 0-16,3 0 6 15,-2-1-6-15,1 2 0 16,3-2 0-16,-2 0 0 15,-1 0 0-15,-4-2 2 16,-1-1-2-16,-9 4 55 16,-4-4-13-16,-2 2 27 15,-2 1-4-15,-2-1-24 16,-3 2-29-16,-4 1-12 0,-4-1 12 16,-5 3-33-16,-19 0-72 15,-16 0-181-15,-17 0-463 0</inkml:trace>
  <inkml:trace contextRef="#ctx0" brushRef="#br0" timeOffset="7884.05">2947 13399 110 0,'0'0'174'0,"0"0"-120"0,0 0-37 15,-117 24-14 1,84-17 17-16,0 2-20 0,-4-1 0 16,4 2-2-16,-3 2-9 15,3-2 9-15,-18 7 2 16,9-5-2-16,4 0-27 0</inkml:trace>
  <inkml:trace contextRef="#ctx0" brushRef="#br0" timeOffset="9855.9">2041 13543 62 0,'0'0'394'0,"0"0"-307"16,0 0-76-16,0 0 38 16,0 0-20-16,0 0-19 15,0 0 41-15,-99 0 8 16,87 0 7-16,-1-4 61 15,1-1-53-15,3 2 17 16,1-1-47-16,-3 0-31 16,3 1 8-16,0 0-20 15,-4-1 0-15,1 2 3 0,0-1-2 16,0 3 19-16,2-3-15 16,3 1-5-16,1 0 49 15,3 0-5-15,2-1 26 16,0-4-10-16,11-1-59 15,16-2 15-15,12 1-17 16,13-3 0-16,6 3 11 16,9 1-11-16,-1 5 0 15,1 3 2-15,-2 0 5 16,-2 0-1-16,-4 0-6 16,-3 0 0-16,-4 0 7 15,-3 0-7-15,-5 0-1 16,-3 0 1-16,3 0-1 15,0 3-1-15,4-3 2 16,5 0 0-16,5 0-4 0,5 0 4 16,1 0 0-16,1 0-1 15,-3 0-22-15,0 2 22 16,-2-2-21-16,-3 0 3 16,-6 0 18-16,0 0 1 15,-2 0-7-15,-3 0 7 16,6 0 0-16,-3 0 2 15,4 0-2-15,3 0 0 16,0 0-6-16,0 0 7 16,0 0-1-16,-3-5 0 15,2 2 1-15,-2 1 6 16,2-2-7-16,-1 1 0 16,-4 3-1-16,2 0 1 15,-2 0 0-15,-2 0-1 0,-1 0 2 16,-3 0 5-16,1 0-6 15,-1 0 0-15,-1 0-1 16,-1 0 1-16,0 0-1 16,-3 0 0-16,-2 5 2 15,-1-1-1-15,-5-1 0 16,0 2 0-16,-2-1 0 16,0 0 0-16,0 0-1 15,0-1 1-15,-1 2 0 16,7-1-2-16,-4-1 2 15,3 4 0-15,3 0-1 0,-1 0 1 16,0 1-1-16,-1-2 0 16,-1-2 2-16,-3 0-1 15,-2-1 0-15,0-3 1 16,-2 3-1-16,2-3 0 16,-2 2-4-16,-1-2 3 15,-1 2 2-15,5-2 0 16,2 2-1-16,2 1 0 15,1-1 2-15,3-2-2 16,2 0-1-16,-3 1 1 16,4-1 1-16,-6 0 0 15,3 2-1-15,-2 0 1 16,0 0-1-16,2 0 0 0,0-2 0 16,-1 0-4-16,6 0 4 15,4 0-6-15,4 0-1 16,5 0 2-16,6 0-3 15,3 0 8-15,4-6-15 16,1 3 3-16,-3-4-19 16,1 0-1-16,-3 0 24 15,-1-1-6-15,-2 3 1 16,0-2 13-16,1 2 0 16,1-2 1-16,0 0-1 15,3 0-1-15,2 2-1 16,2-4-11-16,1 1 5 15,-4 0-13-15,-1 1 3 16,1-2 17-16,-4 4 1 0,2-2-7 16,2 2 5-16,-2 2 2 15,4-2 12-15,-3 0-12 16,-1-2 2-16,1 2 15 16,-2-2-17-16,-3 2 6 15,2-4 5-15,0 4-9 16,-2-3 14-16,1 0-16 15,1 2 0-15,1-2-8 16,-1-1 9-16,-2 4-2 16,3-1-5-16,-3-1 6 15,1 3 6-15,1-1-6 16,4-2-8-16,-1 2 6 16,-1-2 2-16,-1 2-1 15,-3 1 1-15,-2 1 0 0,-2 1 0 16,0 2 0-16,0 0-3 15,-2 0 3-15,0 0 0 16,-3 0 0-16,1 0 0 16,-1 0 6-16,-1 0-6 15,-2 0 0-15,2 0 0 16,-3 0-1-16,-2 0 1 16,-2 0-1-16,-3 0 1 15,0 5 0-15,1-1-4 16,-2-1 4-16,-1 1-12 15,1 1 12-15,1-2 0 16,-4-1-7-16,2 2 7 0,-1 0 0 16,-2-1 0-1,-1 1-5-15,2 0-22 0,-2 0 11 16,-3 0-42-16,3-1 35 16,-1-1 10-16,2 0 5 15,-2 1 7-15,1-1-6 16,-2-2-1-16,5 2 7 15,-1 1 1-15,0-1-12 16,2 3 6-16,2-5-8 16,2 0 14-16,1 0 6 15,2 0-5-15,-3 0 45 16,4 0-7-16,-1 0-15 16,-1 0-6-16,1 0-16 15,0 2 3-15,0 2-5 16,-4 0-7-16,3-2-2 0,-4 1 9 15,1-3 0-15,3 0 9 16,-2 0 8-16,2 0 28 16,-2 0 3-16,-6 0-34 15,-5 0 15-15,-8 0-28 16,-7 0-1-16,-11 0 13 16,-7 0-1-16,0 0 19 15,-16-1-31-15,-15-3-134 16,-5-2-261-16</inkml:trace>
  <inkml:trace contextRef="#ctx0" brushRef="#br0" timeOffset="10452.85">2972 13864 400 0,'0'0'105'0,"0"0"-105"15,0 0-79-15,0 0 43 16,-129 22 25-16,94-12 11 16,-3 0 0-16,0 0 75 15,-3 3 33-15,1-1-63 16,-1 0-26-16,-20 7-19 16,12-1-45-16,2-4-170 0</inkml:trace>
  <inkml:trace contextRef="#ctx0" brushRef="#br0" timeOffset="12433.61">1613 14223 694 0,'0'0'154'0,"0"0"-108"16,0 0 1-16,0 0 41 16,0 0-23-16,0 0-30 15,0 0 40-15,129-34-43 16,-102 32-16-16,2 2 21 0,3 0-35 15,-1 0 5-15,2 0-7 16,5 0 14-16,2 0 18 16,5 0-23-16,6 0 7 15,4 0 10-15,5 0-17 16,8 0-3-16,1 0-5 16,-3 0 9-16,1 0-2 15,-5 2-8-15,-3 0 0 16,-4 0 6-16,-5 0-6 15,-6 3-1-15,-1-5 0 16,-5 3 2-16,1-1 3 16,-1-2-4-16,3 2 0 15,-1-2 0-15,2 0 0 16,1 0-5-16,2 0 4 0,3 0 2 16,-2 0-2-16,4 0-2 15,-5 0-12 1,-1 0 8-16,0 0 4 0,-1 0-7 15,-3 0-3-15,1 2-1 16,-4 1 12-16,1 2-4 16,2-5 6-16,1 2-3 15,1-2 3-15,0 2 0 16,0 0 0-16,0 1 1 16,1 0 2-16,-1 1-3 15,0 2-9-15,0-6 3 16,-2 4 6-16,0-2 0 15,2 0 0-15,-5 2 0 0,3-2 0 16,1 3-7-16,0-2-15 16,-1-3 21-16,4 2-25 15,-2-2 2-15,-3 0 24 16,7 0 0-16,-2 0 0 16,2 0 0-16,7 0 0 15,-1-5-5-15,2 0 5 16,2 1-7-16,-5 0 7 15,0 2-18-15,-2 2 7 16,-3 0-11-16,-2 0-15 16,-2 0 36-16,1-2-9 15,-2 2 5-15,5 0 4 16,-1-2 1-16,5 2-1 16,0-6 1-16,5 2 0 15,1 1 0-15,2 0 0 0,2-1 0 16,2-3 0-16,3 4 0 15,-3-3 0-15,2 3-8 16,-4-4-28-16,-1 1 33 16,-1-1-7-16,-2 0 10 15,0 0-3-15,2 0 4 16,2-1-1-16,0-1 0 16,2 1 0-16,3 1 4 15,2-1-4-15,-1-1 0 16,0 2-5-16,3 0 5 15,-5 2 0-15,-1 1 0 16,-3-3 6-16,-2 3-7 16,0 3 1-16,-3-3 0 0,0 2 6 15,-1 2-6-15,2 0 0 16,0 0-1-16,-2 0-19 16,-1 0 7-16,-5 0-36 15,3 0 7-15,-5 0 41 16,1 0-16-16,-1 0 16 15,4 0 0-15,-2 0 1 16,2 0 2-16,1 0-2 16,0 0 0-16,-4 0-3 15,-2 0 3-15,1 0 0 16,-4 0 0-16,-1 0-7 16,-1 0 4-16,0 0-29 15,-2 0 9-15,2 2 22 0,0 0-4 16,1 0 4-16,3-2 0 15,0 0 2-15,1 0 0 16,1 1 4-16,2 2-4 16,-4 1 9-16,3-3-8 15,0 4 5-15,-5-3-7 16,0 0 0-16,-3 1 9 16,-4 2-9-16,-2-5 0 15,1 4 1-15,-1-2-1 16,0 1 0-16,5 2-1 15,3-1 2-15,-1-3 8 16,2 1-9-16,1 1 0 0,1-1 14 16,0-2 22-16,1 0-8 15,0 2 1-15,0-2-15 16,0 0 9-16,-1 2-23 16,-1 0 1-16,1-1 8 15,-2 2-9-15,-1 1 0 16,1-4-1-16,-3 1 2 15,2 2-1-15,3-3 0 16,1 0 1-16,2 0 15 16,0 0-15-16,-1 0 10 15,1 0 8-15,0 0-19 16,2 0 10-16,-4 0-10 16,4 0 1-16,-4 0 16 15,-1 0-17-15,0 0 0 16,-1 0 11-16,-1 0-11 0,3 0 13 15,-1 0-12-15,1 0 0 16,-1 0 28-16,2-3-16 16,2 2 0-16,1-3 35 15,3 1-32-15,-1 2 10 16,0-1-10-16,1 2-15 16,-4 0 9-16,2-2-10 15,-4 2 0-15,-1-2 12 16,-7 0 9-16,-9-1 29 15,-5 0 5-15,-9 3-16 16,-7-4 16-16,-4 2-36 16,-4 2-8-16,0 0-11 0,-22-6-34 15,-13 0-153-15,-3-4-485 16</inkml:trace>
  <inkml:trace contextRef="#ctx0" brushRef="#br0" timeOffset="13779.12">1753 14950 365 0,'0'0'316'0,"0"0"-226"16,0 0-73-16,148 0 41 15,-93 0 4-15,1-5-32 16,0-3 2-16,-3 4-31 16,-5 0 1-16,-5 2 6 15,-4 2-6-15,-8 0 8 16,-4 0-10-16,-3 0 0 16,0 0 6-16,1 0-6 0,3 3 0 15,4 3-1 1,2-1 2-16,3-1 4 0,4 1-5 15,3 2 0-15,1-2 0 16,-1 2 0-16,4-1-5 16,0 1 4-16,1-4-21 15,0 0 16-15,2 0-14 16,6-3-15-16,-2 3 28 16,6-3-31-16,1 0-5 15,0 0-42-15,-1 0 4 16,-1 0 45-16,0-6 23 15,2 0 9-15,0-3 3 0,1 3 1 16,22-4-14-16,-18 6-157 16,-9 1-5-16</inkml:trace>
  <inkml:trace contextRef="#ctx0" brushRef="#br0" timeOffset="15095.87">4167 14939 38 0,'0'0'264'0,"0"0"-129"16,0 0-48-16,140 0-42 15,-94 0 2-15,0 0-24 16,1 0 3-16,0-3-3 16,2 0-11-16,-2-1 7 15,0 2 1-15,-2-2 9 16,-1 4 14-16,0-5-10 0,1 5-4 16,0 0 16-16,-1 0-22 15,3 0-4-15,0 0-14 16,0-2-4-16,2 2 20 15,-2-1-21-15,-1-1 1 16,3 0 3-16,-2 0-3 16,0 2-1-16,0 0 0 15,-3 0-3-15,2 0 2 16,-5 0 1-16,1 0-1 16,1 0 1-16,-1 0 0 15,6 0 0-15,-2 0 0 16,3 0 0-16,-3 0-7 15,4 0-2-15,-6 0-1 16,1 0 9-16,-1 0 2 16,1 4-1-16,-3-1 0 0,4-1 0 15,-1 3 2-15,1-1-2 16,-2-4 0-16,1 2-2 16,-1-1 2-16,-2 2 0 15,1-3 0-15,-1 3 0 16,3-2 2-16,-4 1-2 15,7 4-2-15,-1-6-5 16,2 5 6-16,3-5 0 16,-4 3-17-16,2-1-35 15,-3-2 37-15,1 2-1 16,-4-2-5-16,2 0-30 16,-7 0 25-16,1 0 20 0,-1 0 6 15,1 0-1 1,-1 2-6-16,2-2 6 0,1 3-37 15,3-3-23-15,-1 0-62 16,2 0 13-16,-6 0 83 16,0 0 28-16,-1 0 114 15,0 0-45-15,-2 0-29 16,1 0-9-16,3-3-24 16,-2 1-7-16,3 2 0 15,-1 0-34-15,-1 0 24 16,-2 0 10-16,-1 0 20 15,-2-2 37-15,-2 2 5 16,0 0-3-16,-1 0-20 0,-1-2-28 16,-4 2 2-1,-1 0-13-15,-4 0 0 0,1-3 5 16,-1 3-4-16,-5 0 21 16,4 0 11-16,-3 0-1 15,1 0 8-15,4 0-22 16,0 0-18-16,-2 0 20 15,2 0-20-15,-3 0 0 16,-3 0 14-16,-1 0 15 16,-3 0 2-16,3 0-24 15,2 0-6-15,0 0 7 16,-2-5-8-16,1 5-6 16,-4 0 6-16,1 0 0 15,-3-4 9-15,3 2-2 16,1 2 6-16,3-2 15 0,3 1-28 15,0-2 0-15,0 0 6 16,-3 2-5-16,-1-1 4 16,1 2-5-16,-3-4 1 15,1 4 22-15,0 0-12 16,0-5-10-16,-1 5 10 16,0-2-10-16,-1 1 12 15,2-1-13-15,-6 2 7 16,5-2 9-16,-3 2-4 15,-1-2 1-15,3 2 7 16,-3 0-10-16,3 0-3 16,-1 0-7-16,1 0 1 15,-3 0 2-15,1 0-3 0,2 0 0 16,-1 0 2-16,-1 0-1 16,-3 0 0-16,-3 0 10 15,-4 0 28-15,1 0 41 16,-3 0-27-16,0 0 0 15,0 0-6-15,0 0-41 16,0 0 10-16,0 0-16 16,0 0 10-16,0 0 0 15,0 0 8-15,0 0-2 16,0 0 16-16,2-5-32 16,2 5-8-16,-1-5 1 15,1 3-101-15,-4-4-146 0</inkml:trace>
  <inkml:trace contextRef="#ctx0" brushRef="#br0" timeOffset="18597.23">14196 11263 570 0,'0'0'170'16,"0"0"-134"-16,0 0 103 16,0 0 27-16,0 0-89 15,0 0-42-15,0 0-22 16,-10 4 1-16,3 1-1 15,-2 2 18-15,-5 3 38 16,-4 5-30-16,-1-1-15 16,-6 1 9-16,3 3-7 15,-3-1-1-15,2-2-6 0,2 0-18 16,3-6 31-16,5 0-32 16,3-3 0-16,6-2 4 15,1-4 2-15,3 0-4 16,0 0-2-16,0 0 1 15,12 0 15-15,10-3-16 16,7-8 0-16,2-3-5 16,0-1 6-16,1-3-1 15,-3 3 5-15,-5-2 3 16,-1 3 19-16,-3 0-4 16,-5 5-4-16,-4 0 4 15,1 1-21-15,-3 2 9 16,-3 2-11-16,0 0 12 15,0 0-1-15,0 3-11 0,-1 1-3 16,1-3-7-16,-2 3 11 16,4 0-1-16,3 0 0 15,-1 0 10-15,11 0 8 16,2 3-2-16,10 4-6 16,6 3 29-16,11 0-31 15,4 3 6-15,6-2 3 16,2 1-16-16,-2 0 24 15,-3-1-25-15,-7-2 0 16,-15-3 7-16,-10-2-7 16,-14-1 0-16,-6-3 0 15,-5 0 6-15,0 0-9 16,-34 0 3-16,-8 0-152 16,-4 0-148-16</inkml:trace>
  <inkml:trace contextRef="#ctx0" brushRef="#br0" timeOffset="19637.22">12053 12168 667 0,'0'0'275'16,"0"0"-184"-16,0 0-64 15,0 0 47-15,0 0 8 16,0 0-51-16,0 0 38 15,31-95-22-15,-27 90 41 16,-2-2 26-16,0 5-21 16,-2 0-16-16,3 2-30 0,-3 0-46 15,0 0 21-15,2 0-22 16,0 0-9-16,0 7-3 16,0 11 8-16,2 10 3 15,-1 9-5-15,-3 12 6 16,0 9-8-16,0 8 8 15,0 4 0-15,0-2 4 16,0 0-3-16,0-3-1 16,0-5 0-16,2-2 3 15,-2-2 8-15,0 0-11 16,0 2 0-16,0 4 20 16,-7 6-18-16,-6 7 8 15,2 0-10-15,-3 6 10 16,5-2 8-16,1-3-18 15,-1-6 0-15,5-6 19 0,-3-6-18 16,5-4 17-16,-2-6 4 16,1 3-6-16,-1-3 26 15,1 1-42-15,1-3 2 16,-3 0 10-16,3 0-12 16,0 0 0-16,0-1-7 15,0 2 14-15,0-1-1 16,0-5-6-16,-1-2 0 15,3-8 1-15,-3 3 0 16,3-5-1-16,-2-3 0 0,2-3 6 16,-2-1-7-1,0-3 1-15,0-3 0 0,0-1 1 16,-1-5-1-16,3-3 0 16,0-2-1-16,0-5 3 15,0 0-8-15,0 0 4 16,0 0-58-16,-2 0 15 15,0-12-77-15,0-13-4 16,-1-14-396-16</inkml:trace>
  <inkml:trace contextRef="#ctx0" brushRef="#br0" timeOffset="21430.7">12146 12784 363 0,'0'0'620'0,"0"0"-548"16,0 0-37-16,0 0 37 16,0 0 72-16,0 0-79 15,0 0-49-15,17-41 55 0,2 24-7 16,2-6-12-1,8-3 18-15,2-4-33 0,8-4-16 16,1-3-3-16,2-1-17 16,3-1 34-16,-1 0-35 15,2 0 0-15,5 1 22 16,-5-3-13-16,1 1-1 16,0 2 28-16,-2 4-35 15,-3 0 25-15,-3 4-26 16,0 4 0-16,-3 1 0 15,-3 6 0-15,0 1 0 16,-2-1 0-16,2 3 9 16,-3 0-5-16,0 2-4 15,2 0 0-15,-1 3-1 16,1-1 1-16,-1 3-6 0,0-3 5 16,0 1 2-16,-2 4 5 15,0 0-6-15,-2 2-3 16,0 1 3-16,-5 1 0 15,2-2-4-15,-1 1-2 16,0-1 12-16,3-4-3 16,-1 3-3-16,2-4 0 15,-6 3 12-15,4-5-12 16,-5 5-8-16,-2-3 1 16,-2 0 14-16,-1-2 2 15,-1 2-9-15,-1 0 0 16,1 0 0-16,-4 2 0 15,3 0 0-15,1 1-6 0,1 4 8 16,6-4-12-16,1 2 8 16,1-1-23-16,-2-1 15 15,2 4 4-15,-5-4 6 16,-1 2 10-16,0 1-10 16,-4 0 0-16,3-1-1 15,-3 1 2-15,0 1 5 16,3-2-6-16,-6-1-2 15,3 2 1-15,-1-2 2 16,-4 1-1-16,2-1 0 16,-5 4 1-16,-1-2-1 15,-3 1 0-15,-1 3 0 16,3-2 17-16,-3 0-16 16,2 2-1-16,-2 0 0 15,0 0 1-15,0 0-1 0,0 0 2 16,0 0 4-16,0 0-8 15,0 0 2-15,0 0-1 16,0 0-5-16,0 0 2 16,0 0 4-16,0 0 0 15,0 0-20-15,0-1 18 16,0 1-31-16,-15 0 33 16,-3-3 6-16,-5 3 0 15,-5-2 3-15,-6 0-9 16,-6-2 0-16,-4 3-7 15,-1-4 9-15,-1-1-2 16,5 3 6-16,6-4 2 0,8 2-1 16,5-2-7-16,8 3 0 15,8 2 5-15,1 0-5 16,5 2 0-16,0 0 0 16,0 0 1-16,0-2 1 15,0 2-2-15,0-3 0 16,11 3 6-16,7-3-6 15,2 1-10-15,8 0 9 16,8 2 2-16,7 0-1 16,4 0 0-16,2 0-14 15,5 4 13-15,-1 4-23 16,-4 0-8-16,0-1 7 16,-9 0-8-16,-4 0 18 0,-10-4 2 15,-6 3-12 1,-6-3 17-16,-8-2 3 0,-3 1-1 15,-3-2 5-15,0 0 2 16,0 2 0-16,0-2-1 16,0 2-24-16,0 0 22 15,0 1-4-15,0-2 6 16,0 3-1-16,-5 0 6 16,-6 0-7-16,1 3 2 15,-4 0 0-15,-1 1 2 16,-4 3-1-16,2 2-1 15,-1 4 1-15,-3 4 6 16,2 8-5-16,-4 7-2 0,3 3 0 16,1-1 9-1,0 1-9-15,9-7 1 0,0-5 12 16,8-10-12-16,0-5 8 16,2-3-9-16,0-6 9 15,0-1 13-15,0-2 7 16,0 0 51-16,0 0 36 15,0 0-40-15,0-2-10 16,0-6-66-16,0 1-4 16,0-5-36-16,0 1-248 15,-2-3-921-15</inkml:trace>
  <inkml:trace contextRef="#ctx0" brushRef="#br0" timeOffset="35686.58">6595 10502 1098 0,'0'0'249'0,"0"0"-249"15,0 0 0-15,0 0 66 16,-113-26 80-16,92 19-18 16,4 2-87-16,-2-2-41 15,5 3 50-15,-5 0-33 0,-3-1-15 16,-5 5 13-16,-11 0-14 16,-8 0 4-16,-10 0-5 15,-12 0 0-15,-9 0 0 16,-21 9 0-16,-29 3 1 15,-30 4-1-15,-9 2 6 16,7-2 5-16,17-4-11 16,17-5 1-16,1-4 24 15,20-3-7-15,16 0 7 16,16 0 14-16,4 0-18 16,-7 0-1-16,-11-6-20 15,-11-3 6-15,4-6 1 16,5 1-7-16,5 2 0 15,0-2-4-15,4 2 4 16,2-2-1-16,3 0 1 16,-2-2-37-16,2-2 36 0,3-3-12 15,0 0 6-15,4-4-3 16,5 4-15-16,2-3 24 16,4-3 1-16,5 4 0 15,1-3 28-15,2-3-28 16,3 2 9-16,3-4-11 15,4-1 8-15,5-2-6 16,4-2 0-16,0-4-11 16,2-2-1-16,0-2 10 15,0-2-2-15,0 0-9 0,2 0 12 16,-1 1 1 0,0 1 0-16,1 0 0 0,0 0-5 15,3 1 5-15,2 1-16 16,0 0 10-16,2 0-5 15,3 1 10-15,1 0 0 16,3-1 2-16,2-2-19 16,2 0 17-16,5-2-20 15,2-3 20-15,0 3 2 16,0-1 0-16,9-2-1 16,9-1 1-16,6-4-2 15,3-5-5-15,4 0 6 16,-2 0-1-16,2 3 1 15,1 5 0-15,0 0-2 16,2 5 4-16,4 0 5 16,1 3-7-16,0 2-9 15,-1 5 3-15,1 2 6 0,-5 4 0 16,-2 3-6-16,-3 3 14 16,-4 3-5-16,-1 0-3 15,3-1 0-15,0-1-1 16,2 2 1-16,2-4-2 15,0 4-5-15,-2 1 14 16,-4 0-8-16,-8 6 1 16,-2 2 0-16,-5 3 3 15,-6 5-1-15,-2 3 3 16,-2 1 30-16,0 0-21 0,0 0-14 16,-8 0-3-1,-10 0 1-15,-6 0-4 0,-8 4 6 16,-8 6-11-16,-5 0 11 15,-5 2 6-15,3-2-4 16,1-5-2-16,7 2 2 16,5-5 7-16,7-2-9 15,7 0 0-15,5 0 2 16,5 0-2-16,4 0-1 16,2 0-7-16,4 0 8 15,0 0-13-15,0 0 12 16,0 0-40-16,0 0 20 15,0-2-5-15,6-2 19 16,14-1-1-16,9-4 1 16,13-3-7-16,9-1 14 0,9-1-47 15,6-1 16-15,-2-1-20 16,-1 0-2-16,-10 2-10 16,-11 3 8-16,-9 3 54 15,-14 4-9-15,-10 2 10 16,-9 2 4-16,0 0-3 15,0 5 7-15,-9 13 14 16,-4 8-6-16,-3 7 37 16,3 10-28-16,-1 5-6 15,5 2 14-15,-1 0-32 16,2-1-1-16,2-8 0 16,1-4 1-16,3-11 18 15,-1-9-19-15,2-4 0 0,1-8 6 16,0-2-6-1,0-3 0-15,-2 0 8 0,2 0-7 16,0 0 26-16,-6 0-27 16,3-6-78-16,-7-9-270 0</inkml:trace>
  <inkml:trace contextRef="#ctx0" brushRef="#br0" timeOffset="38406.75">6459 10489 103 0,'0'0'635'0,"0"0"-541"16,0 0-69-16,0 0-8 15,0 0 94-15,0 0-72 16,0 0-37-16,0 0 18 16,0 0-20-16,2 0 1 15,0 0 35-15,4 0-10 16,-2 0 10-16,2 0-16 16,5 0-5-16,5 0 18 0,9 0-23 15,4 0 15-15,9 0 4 16,0 0-29-16,11 0 26 15,1 0-26-15,8 0 1 16,6 0 9-16,5 0-10 16,2 0 0-16,2 0 6 15,-1 1-5-15,-4 2 7 16,1-3-8-16,3 0 0 16,-1 0 1-16,2 0-1 15,4 0-1-15,-2 0 1 16,6-5 0-16,-1-4 4 15,0 1-4-15,5 1 0 16,0 0 18-16,-1 1-5 0,-2 2-6 16,-1 1 4-1,0 3-9-15,-4 0-2 0,-3-3 0 16,-3 3 1-16,-2-2 1 16,-1-2-2-16,0-1 0 15,3 2-1-15,6-3 2 16,0 0-1-16,4 2 0 15,-2 2 0-15,0 0 5 16,-3 2-5-16,-7 0 0 16,-5 0-1-16,-2 0 1 15,-3 0 0-15,-1 4-1 16,0 0 1-16,0 2 2 16,2-2-2-16,0 1-1 0,5 2 1 15,-3-3 0-15,5 2-1 16,-3 0 1-16,3 0 0 15,-4 2-1-15,-3 1 1 16,-4-2 0-16,-3 0 2 16,-1 6-2-16,-4-1 0 15,0 0 0-15,0 4 0 16,0-2-1-16,5 2 1 16,1-2 0-16,-1-2-6 15,0 0 7-15,3-1-1 16,0-2 0-16,0 5 1 15,-1-2 2-15,3 0-3 16,0 3 0-16,-2-5-7 16,-1-1 7-16,-1 2 0 15,-1-4 0-15,0 0 0 0,4 0 6 16,-1 2-6-16,0-4 0 16,0 4 0-16,-2 0 0 15,2-2 0-15,0 1 0 16,-2 3 0-16,0-2 3 15,-6 3-3-15,2 0 0 16,-9 2-3-16,2-3 3 16,-5 3 0-16,0-1 1 15,2 3 0-15,0 0 17 16,0 2-18-16,0 2 0 16,1 3 7-16,-1-1-7 15,-1 2-1-15,-3-2 0 0,0-2 2 16,-2-1 5-16,-5 0-6 15,-2-6 0-15,-6-1 2 16,0-3-2-16,-7-1 0 16,3-2 9-16,1 0-8 15,1 0 15-15,6 0 0 16,4-1-16-16,0-2 31 16,4 3-31-16,1-3 1 15,-1 2 6-15,-2-1-5 16,2 0 3-16,-3 0-5 15,-1 0 0-15,-2-2 1 16,-3 0-1-16,-1 0 0 16,-2 0 10-16,2 0-9 0,-5 2 10 15,-5-2-11-15,-3 0 0 16,-6 0 4-16,-2-2-4 16,-2 2 0-16,0-2 3 15,0 0-2-15,0 0 25 16,0 0-26-16,-18 0-5 15,-9-6-107-15,-8-11-864 0</inkml:trace>
  <inkml:trace contextRef="#ctx0" brushRef="#br0" timeOffset="40544.48">7308 3108 914 0,'0'0'199'0,"0"0"-199"15,0 0 0-15,0 0 23 16,0 0 24-16,0 0-45 16,19 8 9-16,-13-6 6 15,0-2 5-15,1 2 55 16,-2 0-29-16,-3 0-28 16,1-1-5-16,-3-1-15 15,0 2 15-15,0-2-15 16,0 3 1-16,0-1 6 15,0-2-7-15,0 2 0 16,0-2 10-16,0 0-9 0,0 0 15 16,0 0 0-1,0 0 0-15,0 0 63 0,0 0 5 16,-3 0 27-16,-8-9-3 16,-2-3-59-16,-3-7 9 15,1-3 8-15,-2-7-34 16,7 0 30-16,1-1-30 15,6 2-20-15,3 2-4 16,0 3-8-16,20 4-1 16,59-1-62-16,-4 6-120 15,1 2-123-15</inkml:trace>
  <inkml:trace contextRef="#ctx0" brushRef="#br0" timeOffset="41622.58">8409 5097 690 0,'0'0'406'0,"0"0"-245"0,0 0-45 16,0 0 32 0,0 0-27-16,0 0-60 0,0 0-30 15,8 0 52-15,-6 0-28 16,0 0-11-16,-2 0 8 15,2 0-36-15,-2 0-4 16,2 0-12-16,0 0 1 16,4 0-2-16,2 0 1 15,3 4 0-15,2 2-3 16,1-2 4-16,-1 0-1 16,-1-2 0-16,-6 0 6 15,-4-2-1-15,-2 0-5 16,0 0 0-16,0 0 12 15,0 0-12-15,-2 0 18 16,-12 0-17-16,-5-8 0 0,-1-8 39 16,-4-6-3-1,6-2-21-15,4-5 30 0,9-3-26 16,5-3-9-16,9-5-11 16,27-5-53-16,60-16 8 15,-7 6-128-15,-5 8-310 0</inkml:trace>
  <inkml:trace contextRef="#ctx0" brushRef="#br0" timeOffset="51671.21">4361 5963 117 0,'0'0'494'0,"0"0"-464"15,0 0 21-15,0 0 32 0,0 0-41 16,0 0-16-16,-6 0-20 16,6 0 45-16,0 0 54 15,0 0-40-15,-2 0-4 16,2 0-3-16,0 0 27 16,-2 0 4-16,2 0-34 15,0 0 1-15,0 0-22 16,-2 0-34-16,2 0 25 15,0 0-25-15,-3 0 1 16,3 0 5-16,0 0 1 16,0 0-7-16,0 0 4 0,0 0 2 15,0 0 13 1,0 0-18-16,0 0 0 0,0 0 19 16,0 0-20-16,0 0 8 15,9-4-8-15,11-2 0 16,12-1 1-16,9-4-1 15,15-3 0-15,7 2 3 16,3-2-3-16,1 5-53 16,-8 0-25-16,-2 6-92 15,-17 3 37-15,-15 0-214 0</inkml:trace>
  <inkml:trace contextRef="#ctx0" brushRef="#br0" timeOffset="52062.94">4282 6017 438 0,'0'0'369'0,"0"0"-268"15,0 0-89-15,0 0 148 0,0 0-66 16,0 0-82 0,0 0-12-16,-18 7 25 0,18-7-23 15,0 0 19-15,0 0-20 16,0 0 1-16,0 0 51 15,2 0-8-15,14 0 2 16,8 0-4-16,16 0 4 16,15-13 2-16,17-3-45 15,15 0-3-15,49-12-2 16,-20 6-158-16,-16 0-494 0</inkml:trace>
  <inkml:trace contextRef="#ctx0" brushRef="#br0" timeOffset="53920.68">9856 5955 541 0,'0'0'53'15,"0"0"-53"-15,0 0 1 16,0 0 79-16,0 0-41 16,0 0-28-16,0 0 53 15,-4-11 11-15,4 8-24 16,0 1 44-16,0 2-31 0,0-2-14 15,0 2 4-15,0 0-17 16,0 0 17-16,0 0-22 16,0 0-21-16,0 0 30 15,0 0-25-15,0 0-16 16,0 0 15-16,0 0-14 16,0 0 14-16,0 0-2 15,0 0 2-15,0 0 34 16,0 0-33-16,0 0-14 15,0 0 1-15,0 0-3 16,0 0-1-16,0 0 1 16,0 7 0-16,0-2 3 0,2 4-3 15,5-1 0-15,0 1 6 16,0 4-5-16,-1-4 0 16,0 0-1-16,-1-1 1 15,-1-1 4-15,1-3-5 16,-2 0 0-16,-3-4-2 15,0 3 4-15,0-3-2 16,0 0 0-16,0 2 0 16,0-2 2-16,0 0-2 15,0 0 0-15,0 0-2 16,0 2 3-16,0-2-1 16,0 0 0-16,0 0 0 15,0 0 24-15,2 0 16 0,1 0 53 16,9-12 70-1,8-10-91-15,7-10-43 0,6-11-13 16,12-7-15-16,4-6-2 16,18-24-31-16,-9 14-185 15,-15 9-162-15</inkml:trace>
  <inkml:trace contextRef="#ctx0" brushRef="#br0" timeOffset="60359.38">13169 6043 100 0,'0'0'388'15,"0"0"-224"-15,0 0-102 16,0 0 31-16,0 0 6 16,0 0-21-16,0 0-78 0,0 0 9 15,0 0-9-15,0 0 0 16,0 0 0-16,0 0 6 15,0 0 0-15,0 0 14 16,0 0 15-16,0 0-11 16,0 0 27-16,0 0-28 15,0 0-14-15,0 0 14 16,0 0-23-16,0 0 0 16,0 0 0-16,0 0 1 15,0 0 2-15,0 0-3 16,0 0 0-16,0 0-4 15,0 0 4-15,0 0-1 16,0 0-1-16,0 0-2 0,0 0 4 16,0 0 2-16,0 0-2 15,0 0 24-15,0 0-24 16,0 0 0-16,0 0 0 16,0 0 7-16,0 0-6 15,0 0-1-15,0 0 0 16,0 0 2-16,0 0-2 15,0 0 0-15,0 0-1 16,0 0 2-16,0 0 3 16,0 0-4-16,0 0 0 15,0 0-2-15,0 0 2 16,0 0 0-16,0 0-1 16,0 0 2-16,0 0-2 15,0 0-14-15,0 0-1 0,0 0 9 16,0 0 7-16,0 0-1 15,0 0 1-15,0 0 0 16,0 0 6-16,0 0-6 16,0 0 0-16,0 0 8 15,0 0-8-15,0 0 1 16,0 0-1-16,0 0-29 16,-11 0-117-16,-3 3-63 15,1-3-314-15</inkml:trace>
  <inkml:trace contextRef="#ctx0" brushRef="#br0" timeOffset="103997.08">21838 12997 719 0,'0'0'270'0,"0"0"-188"16,0 0-25-16,0 0 16 15,0 0 40-15,0 0-33 16,0 0-20-16,0 0 20 16,0 0-32-16,0 0-19 0,0 0 35 15,0 0-35 1,2 0-16-16,3 3 4 0,3 5-16 15,0 0 10-15,3 2-11 16,-1 2 0-16,4 0 1 16,-4 0-1-16,3-2 0 15,-4-2 5-15,-5 1-2 16,0-6 2-16,-4 1-5 16,0-4-10-16,0 2 10 15,0-2 0-15,0 0-5 16,0 0 4-16,0 0 1 15,-2 0 0-15,-11 0-1 16,-5 0 2-16,-5 0 12 0,2-8 4 16,-2-2 21-16,2-4 21 15,7-2-6-15,0-5 10 16,7-4-12-16,7-5-19 16,0-7 27-16,21-3-59 15,18-6-3-15,22-1-10 16,48-22-43-16,-12 14-71 15,-7 2-231-15</inkml:trace>
  <inkml:trace contextRef="#ctx0" brushRef="#br0" timeOffset="116623.71">13802 2781 403 0,'0'0'232'0,"0"0"-142"15,0 0 20-15,0 0-18 16,0 0-2-16,0 0-30 16,6 0-42-16,-6 0-17 15,0 0 31-15,0 0 10 16,0 0-2-16,0 0 27 15,0 0-18-15,0 0-14 16,0 0-6-16,0 0-28 16,0 0 29-16,0 0-20 15,0 0-1-15,0 0 19 16,0 0-28-16,0 0 0 16,0 0 12-16,0 0-11 0,0 0 8 15,0 0-9-15,0 0-3 16,0 0 3-16,3 3-19 15,1 9 19-15,1 2 0 16,-1 7 0-16,1 2 7 16,-1 0-7-16,3 0 0 15,-2 4 8-15,-1-3-8 16,1 2 0-16,1 1-8 16,-2-6 16-16,-2 2-4 15,3-5-4-15,-1-3 0 16,-1 4 2-16,2-3-2 15,-3-2 0-15,0 2-2 16,2 2 4-16,-2 0 2 16,-1 0-4-16,3 2 0 0,-2-2-2 15,0 0 2-15,1-1 0 16,-3-2-1-16,0-1 2 16,2 0-1-16,-2-2 0 15,2 2 1-15,-2 0 6 16,3 1-7-16,-1 1-5 15,-1-3 5-15,2 1 0 16,-3 2 1-16,2-4-1 16,-2 2 1-16,0 1 6 15,0-1-7-15,0 0 0 16,0 1 2-16,0 2-2 16,0-2 6-16,0 2-6 15,0-3 0-15,0 1 12 0,0 2-12 16,0 1 0-1,0 0 13-15,0 3-12 0,0 1-1 16,0-1 0-16,0 4 0 16,0 0 7-16,0 4-7 15,-5-3 0-15,2 0 3 16,0 0-2-16,-1-3-1 16,1 2 0-16,1-1 7 15,0 2-1-15,-2 0-6 16,1 4 0-16,-1 2 3 15,2 3-3-15,-3-4 0 16,3 0 3-16,-1-3 4 0,1 0 3 16,0-2-10-16,0 2 0 15,-3 0 6-15,1 1-6 16,-2 0 0-16,-1 1 17 16,2 0-16-16,0 0 28 15,2-2-29-15,2-2 1 16,1-1 16-16,0-1-16 15,0-2 5-15,0 0 0 16,0-3-5-16,0 2 9 16,0-1-10-16,0-3 0 15,0 2 8-15,0-3-8 16,0 2 0-16,0-1 12 16,0-4-9-16,1 1 2 15,2 0-5-15,0 0 0 16,-3 0-16-16,0-5-19 0,-13-6-141 15,-8-3-496-15</inkml:trace>
  <inkml:trace contextRef="#ctx0" brushRef="#br0" timeOffset="122408.8">14014 14420 378 0,'0'0'333'16,"0"0"-226"-16,0 0-78 15,0 0 46-15,0 0 67 16,0 0-55-16,-29 0-15 15,29 0-50-15,0 0-5 16,11 0 19-16,5 0-4 16,6 0 12-16,3 2-24 0,4 1 2 15,4 2 30-15,5 1-8 16,8-5-24-16,10 3 9 16,6 1-17-16,8-3-1 15,1 4-11-15,4-6 11 16,2 1-11-16,-2-1 0 15,-3 3 0-15,-3-3-6 16,-3 0 6-16,-1 0-5 16,-9 0 3-16,-2 1-1 15,-7-1 1-15,-9 3 2 16,-3-3 0-16,-6 0-6 16,-6 0 6-16,-6 0 0 15,-7 0 0-15,-4 0 2 16,-4 0 2-16,-2 0-4 15,0 0-41-15,0 0 11 0,0 0-43 16,0-3-57-16,-2-6-490 16</inkml:trace>
  <inkml:trace contextRef="#ctx0" brushRef="#br0" timeOffset="122915.87">15260 14179 1204 0,'0'0'239'0,"0"0"-239"16,0 0-10-16,0 0 10 15,0 0 20-15,0 0 18 16,0 0-5-16,66 72-24 16,-37-53 4-16,3 0-13 15,-1-1 2-15,0 0 12 16,-2-1-14-16,-4-2 0 16,-5 2 0-16,-9-3 0 15,-5-1 2-15,-6 4-2 16,0 1 0-16,-17 0 61 0,-10 4 7 15,-8 4-2-15,-6 1 7 16,-1 2-29-16,-2-3 3 16,3 0-19-16,3-3-20 15,3 0 35-15,8-3-43 16,5-5 1-16,6 2 15 16,7-11-16-16,5 0-1 15,1-4 0-15,3-2 2 16,0 0-9-16,0 0-2 15,0 0-34-15,-2 0-34 16,-2-5-142-16,-7-12-268 0</inkml:trace>
  <inkml:trace contextRef="#ctx0" brushRef="#br0" timeOffset="137515.46">16912 4146 182 0,'0'0'699'0,"0"0"-565"0,0 0-105 15,0 0-10 1,0 0-3-16,0 0 13 0,0 0-8 16,2 0-19-16,0 0 29 15,1 0 8-15,-1 0 3 16,0 0 8-16,0 0-49 16,2 0 8-16,1 4-9 15,2 0 6-15,-1 1-1 16,3 3-5-16,1-2 0 15,5 3 12-15,-2 0-11 16,5 0 0-16,3 4 3 16,0-3 8-16,4 5 0 15,2-4-12-15,-3 1 0 16,1-2 10-16,-8-4-10 16,-1 1 0-16,-5-4-1 0,-4-1 8 15,-6-2-3-15,2 0-4 16,-3 2 0-16,0-2 5 15,0 0-5-15,0 0 0 16,0 0 12-16,0 0 5 16,0 0 34-16,0 0-19 15,0 0-3-15,-3 0 39 16,-3 0-39-16,-4 0-18 16,-4-7-4-16,-5-2-6 15,0 1 17-15,-6-4-18 16,-2 2 0-16,-4-2 2 15,1 0 20-15,2 0-14 16,5-2 4-16,2 1-12 16,3 4 37-16,7-4-19 15,2 3-18-15,3-1 54 0,1-1-12 16,5-1-14-16,0-1 15 16,0-3-36-16,0-6 12 15,16-3-19-15,8-4 0 16,12-2 8-16,12 1-8 15,18-1-11-15,46-3-39 16,-12 7-143-16,-9-1-144 0</inkml:trace>
  <inkml:trace contextRef="#ctx0" brushRef="#br0" timeOffset="146370.25">21344 2817 428 0,'0'0'114'16,"0"0"-81"-16,0 0-33 16,0 0 4-16,0 0-4 15,0 0 33-15,0-54-23 16,0 43 22-16,0 4 16 15,0 0-2-15,0-2 0 16,0 1 44-16,0 4-25 16,0 0-33-16,0 0-32 0,0 0 14 15,0 0-14-15,0 0 0 16,0 1-3-16,0 1 3 16,2 2-1-16,0 0 0 15,-2-1 1-15,0 1 4 16,2 0-4-16,-2-2-18 15,2 2 18-15,3 0 0 16,-3-2-1-16,2 2 1 16,-2 0-9-16,0 0 9 15,-2 0 0-15,0 0 0 16,0 0 5-16,0-2 26 16,0-1 35-16,0 3 7 0,0-2-17 15,0 2-8-15,3-3-10 16,0-1-37-16,-3 2 18 15,1-1-18-15,-1 2 25 16,0-2 3-16,0 2-23 16,3-2 3-16,-3 2-9 15,0-1 0-15,0 0 11 16,2 0-10-16,-2 0 0 16,2-1 6-16,-2 1-6 15,0-1 19-15,0 1-4 16,3 0-16-16,-3-1 22 15,0-1-15-15,0 3 2 16,2-3 13-16,-2 1-22 16,0 1 18-16,0 2-18 15,0 0 7-15,0 0-3 0,0 0-4 16,0 0 0-16,0 0-7 16,0 0 7-16,0 0-6 15,2 0-1-15,-2 0-3 16,0 0 9-16,0 9 1 15,0 1 0-15,0 2 0 16,0-1 0-16,0 5 0 16,0-2 0-16,0 3 1 15,0-2 3-15,0 2-4 16,0-1 0-16,0 0-3 16,0 0 4-16,0 0-1 0,0 2 0 15,0 2 9 1,0 0 5-16,0 3-14 0,0-2 1 15,0 0 21-15,0-3-22 16,0-1 0-16,0 2 9 16,0-1-7-16,0-2 14 15,0 0-14-15,0 0-2 16,0-2 26-16,0 2-25 16,0-2 0-16,0 2 9 15,0-2-9-15,0 0 1 16,-2-2-2-16,2 2 0 15,0-4 10-15,0 1-10 16,0 2 1-16,0-1 8 16,0 2-8-16,0 0 11 15,0 0-12-15,0 2 0 0,0 0 16 16,0 1-10-16,0-2 3 16,0 3 5-16,0-3-12 15,0 0 17-15,0 3-19 16,0-2 7-16,0 3 9 15,0-4-16-15,0 4 0 16,0-2 3-16,-2 3 4 16,-1-3-5-16,-1 1-1 15,0 2 5-15,1 0 16 16,-2 4-20-16,3 1 6 16,0 1 5-16,0 6-13 15,2-1 9-15,-2 6-9 0,2-1 6 16,-3 0 2-16,1 0-8 15,-2-2 0-15,2-5 2 16,-2 0-1-16,0-3-1 16,-1-2 0-16,4 1 1 15,-3-4 3-15,-1 4-3 16,1-1 0-16,-1-1-2 16,0 0 11-16,-1-2-10 15,2 0 0-15,-1-1 6 16,-1 0 2-16,-1 2-8 15,2 0 0-15,-1 2 0 16,1 0 0-16,1 1-2 16,0 1 2-16,-1-3 0 15,0 3 8-15,1 1-8 16,-3 2 0-16,1 5 9 0,-3 2-9 16,0 2 0-16,-2 5-2 15,2-1 4-15,0 0 6 16,2 0-8-16,1-3 0 15,1 0 0-15,-2-3 0 16,2-2 0-16,1 0-2 16,2 1 8-16,0 0-2 15,2 2-4-15,-2-1 0 16,2 2-6-16,-2 2 6 16,-1 0 0-16,1 2 0 15,-1-2 9-15,2-1-5 16,-1-3-4-16,-1-4 0 15,-2-5 9-15,3 2-8 0,2-5 0 16,0 0 17 0,-2 0-17-16,2 0 16 0,0 1-17 15,0 1 0-15,0-1 3 16,0 1-3-16,0 2 0 16,0 0 5-16,0 3-4 15,0-2-1-15,0 6 0 16,0 3 0-16,0 0 3 15,4 2-3-15,4 0-2 16,-2-2 1-16,1-1 2 16,1-3 3-16,-1-2-4 15,2-1 0-15,0 4-1 0,-2-3 1 16,2 3 0-16,-2-2 3 16,-1-1-2-16,-2 2-2 15,3 2 1-15,0 3 0 16,2-2 6-16,0 3-6 15,-1 3 0-15,2-3 3 16,-2-2-2-16,-3 0-1 16,1-2 14-16,0-3-13 15,-2-2 39-15,-2-1-26 16,2-3-14-16,1-1 23 16,-3-2-23-16,0 0 0 15,0-3 0-15,0 2 6 16,-2 1 7-16,2 2-13 15,-2 0 0-15,4 0 5 16,-4-2-5-16,1-4 0 0,-1-6 0 16,0-3 8-16,3-8-6 15,-3-1-2-15,0-2 0 16,0 0 22-16,0 0-21 16,0 0 0-16,0-50-1 15,0 1-57-15,-12-10-747 0</inkml:trace>
  <inkml:trace contextRef="#ctx0" brushRef="#br0" timeOffset="148405.65">21620 4900 841 0,'0'0'111'0,"0"0"-110"16,0 0-1-16,0 0 122 15,0 0 3-15,0 0-78 16,-116 9-21-16,93 0 23 16,-1 8-23-16,-3 1-1 15,-4 5 10-15,-7 8-9 0,-2 5 32 16,-3 6-12-1,-3 9-22-15,-3 0 21 0,-1 7-35 16,2 1 6-16,-2 0 7 16,6 4-13-16,-1-3 40 15,3-1-27-15,2 0-5 16,-3 0 20-16,3-5-21 16,-1-1 0-16,-2 0 4 15,1-1-21-15,2-2 35 16,1-1-35-16,3 1 7 15,6-2 8-15,-2 2-15 16,4-1 0-16,7 4 0 16,1-2 7-16,4 7 3 15,3-2-10-15,2 0 0 16,4-1 3-16,1-2-3 0,4-7 0 16,2-2 0-16,0-5 1 15,0-6 6-15,0-3-7 16,6-4 0-16,6-1-6 15,-1-4 6-15,2 2 0 16,5 0 2-16,-1 0 5 16,6-3-3-16,-1 1-4 15,-1-4 1-15,0-1 5 16,-3-4-6-16,1-2 0 16,-6-2 0-16,-1-2 1 15,-1 0 4-15,-3-2-5 16,-2-2 0-16,-1 1-4 15,-3-3 4-15,1 0-34 0,-3 0-42 16,0-3-76 0,0-15-40-16,0-5-779 0</inkml:trace>
  <inkml:trace contextRef="#ctx0" brushRef="#br0" timeOffset="148732.66">20788 6725 1164 0,'0'0'313'16,"0"0"-313"-16,0 0-25 15,0 0 25-15,0 0 51 0,0 0-15 16,0 0 36 0,58 104-52-16,-35-68-5 0,-3-1 8 15,-1 1-16-15,-3-2 33 16,-8-2-30-16,-5 0-9 15,-3 0 41-15,-3 1-10 16,-18-1 21-16,-8 1 4 16,-5 0-36-16,-3-1 20 15,-2-4-23-15,4-4-17 16,4-3 19-16,4-4-20 16,9-5-8-16,5-3 0 15,6 0-53-15,7-7-60 16,5-2-123-16,10 0-50 0</inkml:trace>
  <inkml:trace contextRef="#ctx0" brushRef="#br0" timeOffset="149386.84">21795 6275 22 0,'0'0'1382'0,"0"0"-1214"15,0 0-168-15,0 0 19 16,0 0-18-16,0 0 51 16,0 0 21-16,-26 143-47 15,26-85 36-15,-4 0-24 16,4 0-9-16,-3-3 13 16,-1-5-25-16,-1-5 0 15,-1-9-17-15,-1-7 7 16,2-8 0-16,1-7-7 15,0-9 0-15,4-3 7 16,0-2-6-16,0 0-2 0,0-20-2 16,8-6-126-1,15-2 78-15,4-2-13 0,3 5-5 16,4 2 50-16,-5 10-5 16,-1 4 16-16,-2 9 8 15,-4 0 0-15,-4 14 3 16,-2 10-3-16,-8 3 0 15,-1 3 47-15,-7 0-30 16,0-5 8-16,0 2 6 16,-20-7 14-16,-4-2 30 15,-5-4-33-15,-5-2-16 16,3-7 8-16,2 1-33 0,8-6 11 16,9 0-12-1,10 0-15-15,2 0-29 0,35-23-153 16,9 2-93-16,6-2-33 15</inkml:trace>
  <inkml:trace contextRef="#ctx0" brushRef="#br0" timeOffset="149704.76">22200 6720 1557 0,'0'0'237'0,"0"0"-226"15,0 0 31-15,0 0 20 16,0 0-61-16,0 0 21 15,0 0-22-15,-59 51 0 0,59-29-1 16,0-1 8 0,9-3-16-16,14-4 0 0,1-4-45 15,5-6 25-15,0-4-43 16,0 0-20-16,-7-11 60 16,-6-13 22-16,-7-3 10 15,-9-5 13-15,0-1 25 16,0 5 54-16,-19 2-3 15,2 4-27-15,-3 8-17 16,3 7-35-16,-4 2-10 16,3 5-13-16,1 0-109 15,2 19-33-15,7 2-96 16,4-7-133-16</inkml:trace>
  <inkml:trace contextRef="#ctx0" brushRef="#br0" timeOffset="149998.76">22712 6145 1348 0,'0'0'215'0,"0"0"-190"15,0 0-24-15,0 0 27 16,0 0-16-16,0 0 43 15,-56 150 21-15,49-89-33 16,1 1-4-16,-1-1 1 16,0-6-30-16,-1-2 32 15,-5-7-42-15,3-6 1 0,1-8 13 16,0-6-14-16,3-10-44 16,4-9-47-16,2-7-37 15,0 0 93-15,0-21-77 16,33-37-206-16,-4 2 94 15,0 0-162-15</inkml:trace>
  <inkml:trace contextRef="#ctx0" brushRef="#br0" timeOffset="150374.76">22788 6310 700 0,'0'0'393'0,"0"0"-158"16,0 0-100-16,0 0-13 16,0 0-35-16,0 0-86 0,0 0 34 15,11 55 22 1,-11-2-4-16,-7 10 26 0,0 5-53 15,3-2-1 1,2-6-1-16,2-10-23 0,0-8 20 16,0-11-21-16,0-12 0 15,0-11 0-15,4-8 0 16,7 0 0-16,5-18-8 16,4-10-20-16,2-2-29 15,-1 1-38-15,-6 3 51 16,-4 9 44-16,-6 7 54 15,-3 8 34-15,0 2-26 16,0 0-56-16,3 6-5 16,2 12-1-16,4 4 0 15,2 5 32-15,3-1-30 0,1-4-2 16,-1-6 16 0,2-3-14-16,-3-6 8 0,-3-5-10 15,5-2-10-15,-4 0 10 16,4-35-90-16,-9 2-184 15,-4-3-471-15</inkml:trace>
  <inkml:trace contextRef="#ctx0" brushRef="#br0" timeOffset="150581.76">22580 6435 1403 0,'0'0'537'0,"0"0"-468"15,0 0-46-15,0 0-8 0,156-17 9 16,-75 13-24-16,8 3 10 16,0 1-20-16,21 0-87 15,-28 0-147-15,-16 5-158 0</inkml:trace>
  <inkml:trace contextRef="#ctx0" brushRef="#br0" timeOffset="151403.76">23726 6517 1071 0,'0'0'397'16,"0"0"-278"-16,0 0-62 0,0 0 89 16,0 0-85-16,0 0-52 15,0 0-9-15,11 32 0 16,-1-15 4-16,0 4-4 15,6-4 0-15,0-4 8 16,2-3-6-16,1-8 10 16,2-2-12-16,-4 0 1 15,-3-16 14-15,-6-8-15 16,-5-8 0-16,-3-5-6 16,0 2 14-16,-18 3-1 15,0 6 19-15,3 8-8 16,0 8 26-16,5 6-41 15,4 4-3-15,2 0-3 0,0 16-15 16,4 5 18 0,0 1-1-16,10 0 1 0,9-1-7 15,10-7 7-15,6-8-13 16,5-6 6-16,4 0-21 16,4-20-25-16,3-12-32 15,-5-8-43-15,-6-8 65 16,-9-3-40-16,-11 3 64 15,-9 4 39-15,-10 10 103 16,-1 10 42-16,0 10 3 16,0 8-72-16,0 6-16 15,0 0-60-15,0 8-21 16,-10 22 20-16,-5 14 1 0,-7 14 0 16,-1 11 4-16,-2 3-2 15,6-2 39-15,1-4-14 16,3-3-3-16,2-5 24 15,3-5-33-15,-2 0 0 16,6-4-14-16,-1 2 10 16,1-3 3-16,-1 0-14 15,2 1 0-15,1-6 3 16,0-3-3-16,1-4 0 16,3-8 0-16,0-8 6 15,0-5-6-15,0-7 0 16,0-5-2-16,3-3-4 0,8 0 12 15,7-19 10 1,4-13-5-16,5-16-2 0,0-13-14 16,-6-11 5-16,-5-6-20 15,-7-3 20-15,-9 5 0 16,0 10 17-16,0 8 19 16,-11 15-7-16,-3 10 20 15,6 11-47-15,2 10 5 16,5 6-4-16,1 6-3 15,0 0-56-15,0 0-61 16,-10 15-49-16,-2 0-116 16,-9-7-1331-16</inkml:trace>
  <inkml:trace contextRef="#ctx0" brushRef="#br0" timeOffset="151965.22">21568 7437 529 0,'0'0'363'0,"0"0"-127"16,0 0-36-16,0 0-90 16,0 0 40-16,0 0-7 15,0 0-32-15,0-26-4 16,0 26-60-16,0 0-24 0,0 0-20 16,0 0 11-16,0 0-1 15,0 0-13-15,0 10 0 16,-6 8 8-16,-4 10 2 15,0 7 0-15,-1 4 2 16,-1 2-4-16,6-3 7 16,-1-2-15-16,5-9-18 15,0-2 18-15,2-9-63 16,0-5-73-16,0-8-47 16,15-3 0-16,5-10-31 15,3-8-559-15</inkml:trace>
  <inkml:trace contextRef="#ctx0" brushRef="#br0" timeOffset="153055.93">21791 7229 1179 0,'0'0'285'15,"0"0"-240"-15,0 0-20 16,0 0 27-16,0 0 37 15,0 0 24-15,0 136-46 16,0-88 2-16,0 3-28 16,0-2-34-16,0-5 28 15,0-4-32-15,0-5 5 16,0-10-6-16,0-5-2 16,0-8-1-16,0-10-25 15,0-2 7-15,0 0 18 16,0 0 1-16,8-11-55 0,7-7-31 15,3-4 44-15,1 4 27 16,-4 2 14-16,-3 4 1 16,-3 5 47-16,-4 3 17 15,-1 4-29-15,5 0-5 16,2 0-29-16,7 9 14 16,7 3-7-16,2 2-7 15,6-4 26-15,2-2-27 16,1-6 0-16,5-2 14 15,-5 0-14-15,1-18-12 16,-6-6-7-16,-8-5-27 16,-10 0 46-16,-9-3-19 15,-4 4 19-15,0 5 21 16,-8 5 7-16,-4 6 16 0,-2 7 11 16,6 5-42-16,-1 0 21 15,0 1-34-15,0 19-4 16,0 4-2-16,-1 8 6 15,2 0 0-15,2 0-1 16,4-3 9-16,2-5-3 16,0-5-5-16,0-7-1 15,12-1-8-15,9-10 2 16,6-1-16-16,4 0 1 16,4-17-27-16,1-8 17 0,-2 0-18 15,-1-1-3 1,-9 1 52-16,-3 6 2 0,-8 5 19 15,-6 5 37 1,-3 5-7-16,-1 4 1 0,-3 0-51 16,0 0 12-16,2 0-21 15,0 9 9-15,2 5 0 16,3 2 5-16,4 2-3 16,-1-4 8-16,4 0-10 15,4-2 0-15,1-5 5 16,2-2-5-16,4-5-13 15,-1 0 7-15,1 0-15 16,0-6-5-16,-3-4-3 16,-4-2-2-16,-8 3 30 15,0 4 2-15,-8 1 18 16,-2 1 24-16,0 3-25 0,0 0 3 16,0 0-21-16,0 0-4 15,3 0-2-15,1 8 6 16,0 5 0-16,3 3-1 15,1-4 7-15,2 0-5 16,1-4-1-16,0-5-3 16,5-3-7-16,-1 0-10 15,4-3-7-15,0-11 13 16,-1 0 0-16,-2-1 14 16,-6 6 15-16,-3 3 0 15,-2 2 49-15,-1 4-36 16,3 0-27-16,4 0 8 0,5 1-9 15,4 12 0-15,4-4 0 16,5 2-29-16,10-8-16 16,-10-3-124-16,-8 0-216 0</inkml:trace>
  <inkml:trace contextRef="#ctx0" brushRef="#br0" timeOffset="153436.44">21190 7420 1245 0,'0'0'264'16,"0"0"-184"-16,0 0-45 16,0 0 56-16,142-14 14 15,-68 3-66-15,12-1-9 16,9 0 25-16,0 1-5 16,-1-4 14-16,-7 3-42 15,-10 0-20-15,-14-1 16 16,-16 7-18-16,-14-3 0 15,-12 3 8-15,-13 1-8 0,-5 2-1 16,-3 3-68 0,0 0-44-16,-8 0-118 0,0 0-311 0</inkml:trace>
  <inkml:trace contextRef="#ctx0" brushRef="#br0" timeOffset="154357.74">23597 7423 1137 0,'0'0'307'16,"0"0"-196"-16,0 0-86 15,0 0 31-15,0 0 23 16,0 0-34-16,0 0 37 16,-96-88-51-16,67 88-19 15,-4 4 21-15,-3 17-25 16,0 2 2-16,3 7-10 16,4 4 9-16,4-2 3 15,8 0-12-15,7-5 0 16,6-5-4-16,4-7 4 0,0-4-22 15,14-5-28 1,13-6-27-16,2 0 31 0,6-10-9 16,1-11 16-16,1-2 39 15,-1-2-9-15,-5 2 9 16,-6 4 7-16,-7 3 52 16,-5 6 35-16,-7 4-21 15,-2 4-23-15,-4 2 17 16,0 0-44-16,2 0-21 15,-2 2-2-15,1 11 0 16,4 0 2-16,2 3-2 16,-1 0 0-16,4-3 0 15,3-3 0-15,3-5 0 16,5-5-1-16,4 0-10 16,6 0 11-16,3-8-28 0,-2-10-27 15,2 0 22-15,-3 2-29 16,-8 3 17-16,-5 2 44 15,-9 7 1-15,-5 2 22 16,-3 2 18-16,2 0-34 16,3 2 17-16,2 13-22 15,5 4 0-15,6 2 16 16,5-2-16-16,10-1 16 16,5-4-17-16,9-5 3 15,2-9-15-15,6 0 12 16,-2-9-28-16,-3-13 16 15,-6-4-13-15,-14-2 25 16,-9 0-7-16,-13 6 7 16,-7 2 57-16,-2 6-10 15,0 5-12-15,-11 6 18 0,-5 3-21 16,-3 0-27-16,-4 10-5 16,0 12-3-16,3 8-5 15,3 1 8-15,6 2 0 16,2-1 3-16,9-1-3 15,0-8 1-15,2-2-1 16,20-5 2-16,10-8 14 16,9-4-16-16,7-4 1 15,-1 0 5-15,-1 0-6 16,-6 0-10-16,-10-4-37 0,-19-4-73 16,-9 3-133-1,-2-2-439-15</inkml:trace>
  <inkml:trace contextRef="#ctx0" brushRef="#br0" timeOffset="155034.79">19932 8365 489 0,'0'0'658'15,"0"0"-513"-15,0 0-72 16,0 0 117-16,0 0 23 15,0 0-79-15,0 0-75 16,50-91-25-16,-48 89 40 16,-2 2-25-16,0 0-12 15,0 0 1-15,0 0-38 16,0 0-2-16,0 14-9 0,0 3 11 16,-5 5 6-16,-2 2-6 15,3 3-16-15,-1-1-27 16,3-2-54-16,-1-9-90 15,0-3-109-15,-3-12-352 0</inkml:trace>
  <inkml:trace contextRef="#ctx0" brushRef="#br0" timeOffset="155154.79">20057 7921 1294 0,'0'0'229'0,"0"0"-229"0,0 0-3 15,0 0 3-15,0 0 0 16,0 0-148-16,0 0-64 16,4 15-391-16</inkml:trace>
  <inkml:trace contextRef="#ctx0" brushRef="#br0" timeOffset="155560.79">20184 8231 937 0,'0'0'804'0,"0"0"-762"16,0 0-42-16,0 0 0 16,0 0 46-16,0 0-4 15,0 0-17-15,14 44 23 0,-14-26-35 16,0 3 11-16,0-2-24 16,0-1 0-16,0-4 7 15,0-1-7-15,0-3 0 16,0-3-1-16,0-4-8 15,0-1 2-15,0-2-23 16,6 0-11-16,7 0 40 16,5-10-5-16,7-8-19 15,0-5 0-15,-2 4 0 16,-2 0 24-16,-7 6 1 16,-8 3 7-16,-1 5 69 15,-3 5-26-15,-2 0-13 16,0 0-2-16,2 0-34 0,2 10-1 15,3 7 0-15,2-2 2 16,2 4 6-16,3-2-8 16,3 0-15-16,6-5-19 15,17-12-135-15,-5 0-145 16,-6 0-789-16</inkml:trace>
  <inkml:trace contextRef="#ctx0" brushRef="#br0" timeOffset="155829.79">20975 7985 1313 0,'0'0'225'16,"0"0"-200"-16,0 0-24 15,0 0 28-15,-55 102 13 16,46-53 19-16,-2 4-13 15,0 1-33-15,-1-1 14 16,4-12-29-16,-1-9 9 16,5-9-18-16,4-11-35 15,0-9-40-15,0-3 44 16,2-5 0-16,31-41-110 16,0 4-31-16,1-5-166 0</inkml:trace>
  <inkml:trace contextRef="#ctx0" brushRef="#br0" timeOffset="156389.79">21118 8057 1227 0,'0'0'287'16,"0"0"-173"-16,0 0-72 0,0 0-13 15,0 0 24-15,0 0 30 16,0 0 2-16,-11 116-60 16,9-70-24-16,0 0 23 15,2 0-24-15,0-8 0 16,0-5 0-16,0-9 0 15,6-10 0-15,7-8-44 16,8-6-16-16,6-4 41 16,6-20-106-16,5-9-52 15,-3 1-19-15,-8 2 109 16,-7 4 87-16,-10 10 90 16,-5 7 60-16,-1 4 62 15,-4 5-89-15,0 0-78 0,2 0-27 16,2 16-17-16,5 7 20 15,1 5-21-15,7 0 1 16,5-1 14-16,7-1-15 16,7-7 1-16,6-7-1 15,5-11-9-15,1-1-13 16,2-3-16-16,-6-21-32 16,-1-4 29-16,-12-4 7 15,-8 2 12-15,-16 2 22 16,-7 6 78-16,0 5 40 15,-1 5-33-15,-17 9-51 16,-4 3 17-16,2 0-33 16,-5 5-17-16,0 15 19 0,3 6-20 15,4 5 9-15,5 1-9 16,6-2 0-16,7-2 10 16,0-4-10-16,2-7 0 15,23-2-2-15,6-9 2 16,9-4-9-16,5-2-25 15,-1-4-64-15,12-29-48 16,-11 4-162-16,-14-4-602 0</inkml:trace>
  <inkml:trace contextRef="#ctx0" brushRef="#br0" timeOffset="156718.87">20813 7981 1303 0,'0'0'211'0,"0"0"-152"15,119-12 17-15,-53 12 35 16,0 0 25-16,3 0-66 15,3 0 5-15,-7 0-50 16,-5 0-24-16,-11 0 37 16,-14 0-38-16,-7 0 1 15,-16 0 5-15,-7 0-4 0,-3 0 14 16,-2 0-16-16,0 0-47 16,-4 2 3-16,-7-1-153 15,-5-1-395-15</inkml:trace>
  <inkml:trace contextRef="#ctx0" brushRef="#br0" timeOffset="157195.16">22266 8090 352 0,'0'0'0'0,"0"0"-12"0</inkml:trace>
  <inkml:trace contextRef="#ctx0" brushRef="#br0" timeOffset="157466.19">22266 8090 143 0,'110'-129'219'0,"-99"115"-14"16,2-2 4-1,0-2 4-15,0 2-79 0,-1 1-37 16,-3 5 21-16,-3 3-59 16,-4-2 9-16,1 6 56 15,-3 0 35-15,0 2 18 16,0 1-74-16,0 0-47 16,0 0-3-16,-11 5-52 15,-5 18-1-15,-4 4 0 16,-3 12 8-16,1 4 1 15,4 3-9-15,7 0 0 16,5-2 0-16,6-7 0 16,0-2-1-16,16-10 1 0,13-2-49 15,6-5-11 1,28-8-79-16,-13-5-117 16,-2-3-82-16</inkml:trace>
  <inkml:trace contextRef="#ctx0" brushRef="#br0" timeOffset="157733.16">22665 8215 1467 0,'0'0'219'0,"0"0"-219"15,0 0-19-15,0 0 19 16,0 0 12-16,0 0 42 16,0 0-21-16,71 96-15 15,-66-65 8-15,-2-5-23 16,-1-6 10-16,-2-10-13 0,2-6 7 15,-1-4 15 1,2 0 96-16,6-24 16 0,7-12-98 16,6-13-36-16,9-2 0 15,7-4-1-15,2 4-33 16,5 10 25-16,-1 10-56 16,-6 10-55-16,-5 13-67 15,-11 8-28-15,-9 12-35 16,-7 14 4-16,-6 2-295 0</inkml:trace>
  <inkml:trace contextRef="#ctx0" brushRef="#br0" timeOffset="157891.17">23087 8194 74 0,'0'0'538'16,"0"0"-129"-16,0 0-140 15,0 0-70-15,0 0-94 0,0 0 33 16,0 0-66-16,-11 104-37 16,16-80 10-16,1 0-45 15,-3 2 10-15,-3-3-10 16,0-4-31-16,0-7-38 15,0-12-106-15,-1 0-60 16,-8-6-128-16</inkml:trace>
  <inkml:trace contextRef="#ctx0" brushRef="#br0" timeOffset="157982.17">23198 7947 176 0,'0'0'0'0</inkml:trace>
  <inkml:trace contextRef="#ctx0" brushRef="#br0" timeOffset="158260.16">23517 7782 1174 0,'0'0'663'0,"0"0"-594"15,0 0-68-15,0 0-2 16,0 0 2-16,0 0 7 16,-11 110 33-16,-1-48-26 15,-1 4 16-15,-3-3-31 16,1-10 6-16,-1-10-5 16,3-7-1-16,0-6-67 15,3-5-59-15,6-9-54 0,4-11-62 16,4-3-125-16,15-2-373 0</inkml:trace>
  <inkml:trace contextRef="#ctx0" brushRef="#br0" timeOffset="158405.16">23655 8136 1215 0,'0'0'267'16,"0"0"-169"-16,0 0-29 16,0 0 31-16,0 0-32 15,0 0-41-15,0 0 27 16,5 72-38-16,-5-33-9 15,0 2 2-15,0-4-9 0,0-2-47 16,0-7-102 0,2-9-80-16,-1-10-165 0</inkml:trace>
  <inkml:trace contextRef="#ctx0" brushRef="#br0" timeOffset="158576.16">23394 7994 1262 0,'0'0'267'0,"0"0"-264"15,0 0 33-15,0 0-27 16,128-40 31-16,-68 40-40 0,-7 0-64 16,-11 0-194-16</inkml:trace>
  <inkml:trace contextRef="#ctx0" brushRef="#br0" timeOffset="158735.16">23820 7932 1418 0,'0'0'514'15,"0"0"-514"-15,0 0-22 16,0 0-11-16,0 0 32 16,0 0-215-16,0 0-110 0</inkml:trace>
  <inkml:trace contextRef="#ctx0" brushRef="#br0" timeOffset="159357.17">24297 8110 1200 0,'0'0'219'0,"0"0"-140"16,0 0 40-16,0 0 11 15,0 0-5-15,0 0-79 16,-129 26-27-16,102-5 3 16,0 5-15-16,3 5 18 15,1 0-25-15,6 1 2 16,5-3 3-16,8-5-5 16,4-5-2-16,0-4-21 0,16-5-8 15,15-6 0-15,9-4-47 16,7 0-46-16,4-13 34 15,2-10-50-15,-5-5-31 16,-9-3 41-16,-10 0 85 16,-8 0 45-16,-14 5 94 15,-7 6 99-15,0 8-1 16,0 5-58-16,0 7-38 16,0 0-41-16,0 0-55 15,0 14 0-15,0 5 0 16,0 6 1-16,0-1 0 15,6-2-1-15,5-5 0 16,7-5 9-16,7-5-9 0,10-7 1 16,9-3-1-1,12-23-28-15,9-13-15 16,4-10-93-16,-2-13 16 0,-7-6 22 16,-13-2-66-16,-18 4 137 15,-16 9 27-15,-13 15 274 16,0 16-26-16,-9 12-116 15,-11 12-84-15,-4 2-6 16,-7 14-41-16,-8 24 21 16,1 16-5-16,-5 15-16 15,7 13 31-15,2 6-32 16,10-2 0-16,5-6 6 16,9-9-6-16,5-11-36 15,-1-9-40-15,-1-14-177 16,0-19-293-16</inkml:trace>
  <inkml:trace contextRef="#ctx0" brushRef="#br0" timeOffset="159985.17">22990 8696 1164 0,'0'0'224'0,"0"0"-135"0,0 0-44 15,0 0 35-15,0 0 38 16,-134-15-36-16,105 29-11 16,4 2-36-16,2 6-34 15,7 1 19-15,7 3-20 16,7 3 0-16,2-3-1 16,11-3-10-16,18 3 10 15,6-3-18-15,8 0-6 16,-3 0 24-16,-2 0-11 15,-7-2-6-15,-8-1 17 16,-7 0 1-16,-12-2 0 16,-4 0 7-16,0-1 6 15,-20-1 37-15,-12-2-15 16,-5-3-13-16,-6 0 18 0,-7-5-34 16,4-2-6-16,4-2-32 15,0-2-137-15,11 0-80 16,13 0-234-16</inkml:trace>
  <inkml:trace contextRef="#ctx0" brushRef="#br0" timeOffset="160312.16">23205 9092 1265 0,'0'0'225'15,"0"0"-208"-15,0 0 46 16,0 0 14-16,0 0 27 15,0 0-56-15,0 0-48 16,91-85-15-16,-84 66 6 0,-3-2 9 16,-4 7 40-16,0 2-15 15,0 6 8-15,0 3 38 16,0 3-40-16,-2 0-20 16,-11 3-11-16,-3 13 8 15,1 6 6-15,-1 4-14 16,0 4 0-16,3 1 12 15,2-1-12-15,4-1 0 16,3 0 0-16,4-8 1 16,0-1-10-16,0-6 6 15,13-9-84-15,27-5-15 0,1 0-98 16,-4-17-205-16</inkml:trace>
  <inkml:trace contextRef="#ctx0" brushRef="#br0" timeOffset="160588.17">23552 8932 1257 0,'0'0'277'0,"0"0"-216"15,0 0 16-15,0 0 28 16,0 0-4-16,-130 49-39 16,118-19-27-16,5 2-10 15,4 5-25-15,3-3 2 16,0-3 1-16,8-2-3 0,11-9 0 15,4-6-1 1,6-8 1-16,6-6-16 0,5 0-28 16,5-25-41-16,5-12-27 15,-2-7-18-15,12-40-46 16,-10 9-96-16,-13 3-249 0</inkml:trace>
  <inkml:trace contextRef="#ctx0" brushRef="#br0" timeOffset="160968.17">23911 8642 578 0,'0'0'628'16,"0"0"-431"-16,0 0-59 15,0 0-22-15,9-106 10 16,-9 104-27-16,0 2-81 16,0 0-1-16,0 14-17 15,0 14 0-15,-9 11 11 16,-4 7 28-16,-2 10-8 16,1 6-2-16,0 4-19 15,3 0-1-15,3-1 28 16,4-5-37-16,0-6 1 0,4-11 6 15,0-7-7-15,10-9-10 16,9-11-25-16,6-13-40 16,4-3 30-16,7-5-53 15,0-21-66-15,0-8 3 16,-5-2-12-16,-10 2 173 16,-7 10 19-16,-7 6 148 15,-5 9 79-15,0 5-68 16,-2 4-95-16,0 0-30 15,2 0-53-15,-2 7 0 0,2 9-2 16,3 4 11 0,0-1 14-16,4 2-23 0,1-3 0 15,6-4 9-15,2-4-9 16,4-6-22-16,3-4-10 16,10-2-100-16,-8-14-92 15,-6-6-175-15</inkml:trace>
  <inkml:trace contextRef="#ctx0" brushRef="#br0" timeOffset="161157.16">23419 8849 1733 0,'0'0'201'0,"0"0"-201"16,0 0 0-16,0 0 15 15,185 0-13-15,-94-2-2 16,32-10-164-16,-23 0-177 16,-22 0-590-16</inkml:trace>
  <inkml:trace contextRef="#ctx0" brushRef="#br0" timeOffset="161251.16">24081 8793 1272 0,'0'0'296'16,"0"0"-296"-16,0 0-232 15,0 0 118-15,0 0-225 0</inkml:trace>
  <inkml:trace contextRef="#ctx0" brushRef="#br0" timeOffset="161789.16">24428 8979 1309 0,'0'0'325'15,"0"0"-306"-15,0 0 28 16,0 0 47-16,0 0-50 16,0 0-16-16,0 0-18 15,0 18-10-15,-8-2 40 16,-1 3-24-16,-1 0 7 16,4 1-18-16,2 1 5 15,4-3-5-15,0-4-5 0,0-2-20 16,6-4-12-16,12-7-23 15,7-1-14-15,4 0-17 16,4-17-18-16,1-10 18 16,-1-5 9-16,-5-1 3 15,0 0 28-15,-9 6 46 16,-6 6 117-16,-3 7 30 16,-4 5-29-16,-1 9 11 15,-2 0-82-15,-1 0-37 16,0 5 16-16,2 11-18 15,1 4 21-15,3 4-12 16,2 1-16-16,1-4 24 0,2-3-25 16,3-6 2-1,-1-5 9-15,3-7-11 0,3 0 0 16,0-9 0 0,4-11 3-16,0-6-12 0,-1 0 8 15,-4 3 1-15,-4 6 13 16,-5 7 0-16,-2 5-12 15,0 5-1-15,-3 0-6 16,3 5-2-16,-2 11-54 16,-7 2-81-16,0-2-137 15,-7-8-1179-15</inkml:trace>
  <inkml:trace contextRef="#ctx0" brushRef="#br0" timeOffset="162891.26">23309 7927 506 0,'0'0'573'0,"0"0"-473"16,0 0-82-16,0 0-4 16,0 0 50-16,0 0-37 15,0 0-15-15,-6 0 46 16,6 0-7-16,0 0 40 16,0 0-31-16,-3 0-34 15,3 0 10-15,0 0-35 16,-2 0 0-16,2 0 27 15,-2 0-28-15,2 0 26 0,-2 0-24 16,0 0 4-16,0 0 8 16,-3 5-14-16,1 3 0 15,3 1-2-15,-1-4 9 16,2-1 4-16,0-1-11 16,0-3 0-16,0 0-2 15,0 0 2-15,0 0-5 16,0 0 4-16,0 0-1 15,0 0 2-15,0 0 0 16,0 0 11-16,0-4 41 16,0-3-36-16,0 2 38 15,0-1 37-15,0 3-16 0,0 2 3 16,0 1-28-16,0 0-25 16,0 0 22-16,0 0-47 15,0 0 1-15,0 0-2 16,0 0-10-16,0 0-7 15,-2 5-91-15,-9 5-74 16,-7-6-162-16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17:37:59.018"/>
    </inkml:context>
    <inkml:brush xml:id="br0">
      <inkml:brushProperty name="width" value="0.05292" units="cm"/>
      <inkml:brushProperty name="height" value="0.05292" units="cm"/>
      <inkml:brushProperty name="color" value="#FF0000"/>
    </inkml:brush>
  </inkml:definitions>
  <inkml:trace contextRef="#ctx0" brushRef="#br0">4118 16473 727 0,'0'0'0'0,"0"0"-30"16,0 0 30-16,0 0 176 15,0 0-90-15,0-11-39 16,0 8-21-16,0 3 13 16,0 0 43-16,0 0-31 15,0 0-24-15,0 0 25 16,0 0-7-16,0 0 9 0,0 0 11 16,0 0-36-16,0 0 37 15,0 0-27-15,0 0 0 16,0 0 9-16,0 0-36 15,0 0 16-15,0 0-5 16,0 0-22-16,0 0 46 16,0 0-25-16,0 0 6 0,0-4 20 15,5-1-17-15,-3 4-14 16,3-3-17-16,-3 0 13 0,1-1-10 16,-3 5-3-16,0 0 0 15,2 0-10-15,-2 0 10 16,0 0-1-16,0 0-5 15,2 0-8 1,-2 0 8-16,2 9 6 16,2 5 0-16,3 0 2 15,-1 8-1-15,2 3 5 16,-4 9-6-16,0-5 9 16,-1 7-3-16,-3-4-6 15,0-1 0-15,0 1 9 16,0-6-8-16,0-8-1 0,-3 0 0 15,-1-4 6-15,0-6-3 16,-1-4-3-16,2-2 0 16,3-2 3-16,-2 0-3 15,-2 0-2-15,2-2-17 16,-3-14-38-16,3-3-48 16,0-8 52-1,2-4 17-15,0 4-15 16,0-4 6-16,5-1 42 15,7 2-5-15,4 7 4 0,-1 0-6 16,3 5 10-16,-1 6 0 16,0 7-6-1,-3 5 6-15,-2 0 0 0,3 0-7 16,-4 9 17-16,-1 5 12 0,0 2-22 16,-1 3 1-16,-1 2 30 15,-3 4-21-15,-1-4 7 16,1 2 2-16,-3-2-17 15,-2-7 27-15,3-1-29 16,-3-3 0-16,0-6 6 16,0-1 0-16,0-1-3 0,0-2-3 15,0 0 2-15,0 0-8 16,0 0 6-16,4-5-22 16,2-14-48-16,5-3-5 15,3-4 40-15,1-1-25 16,3 1-15-16,1-1 49 15,-2 5 20 1,-2 8 6-16,-1-1 17 16,-3 8 8-16,-4 2-9 15,0 5 17-15,-6 0-5 16,4 0 53-16,-1 12-56 0,4 3-8 16,-5 7 33-16,5 0-38 15,-2 0 15-15,0 1-17 16,2 0-9-16,-2 0 22 0,-1-7-23 15,-1-3-2-15,0 2-12 16,1-6 14-16,-3-1-72 16,0-3-37-16,1-1-134 15,-3-4-475-15</inkml:trace>
  <inkml:trace contextRef="#ctx0" brushRef="#br0" timeOffset="452.76">4743 16487 1277 0,'0'0'223'0,"0"0"-200"16,0 0-23-16,0 0 85 0,0 0-55 15,0 0 4-15,0 0-25 16,-39 125-8-16,39-108 9 16,0 5 0-16,0-3 22 15,8-7-26-15,-2 1 7 0,1 1-6 16,1-5-7-16,4-1 2 16,-1-3 9-16,5-5-11 15,-3 0 20-15,5 0-20 16,2 0 1-16,2-13 26 15,-1-6-27 1,-2-7 0-16,-3-2 14 16,-3-5-13-16,-1-4-1 15,-8-3 27-15,-2 4-26 16,-2-4 19-16,0 8-20 16,0 2-21-16,0 8 5 15,0 3-60-15,0 2-7 16,0 3-54-16,0 5-110 0,0 0-478 0</inkml:trace>
  <inkml:trace contextRef="#ctx0" brushRef="#br0" timeOffset="752.82">5100 16070 1459 0,'0'0'204'16,"0"0"-203"-16,0 0 6 16,0 0 66-16,-27 102 1 15,25-56-25-15,-1 8 27 16,3 6-48-16,-2 5 5 0,-1-3 10 16,-1-1-27-16,0-2 12 15,-5-5-28-15,2-10 7 16,-2-3 14-16,3-6-21 15,-1-12-37-15,3-5-22 16,-1-8-103-16,2-6-17 16,-7-8-50-16,1-16-110 0,-5-2-643 0</inkml:trace>
  <inkml:trace contextRef="#ctx0" brushRef="#br0" timeOffset="1900.92">4897 16598 530 0,'0'0'798'15,"0"0"-594"-15,0 0-114 0,0 0-23 16,0 0-50-1,0 0 23-15,0 0-23 16,133-90 8-16,-83 90-15 16,3 0-2-16,-2 0 18 15,-2 0-26-15,-7 0 0 16,-6 0 12-16,-9 0-12 16,-9 0 0-16,-9 0-9 15,-5 0 9-15,-4 0 6 16,0 5-6-16,0-1 0 0,0 4-1 15,0 2 14-15,0 9-13 16,0-2 3-16,0 1 8 16,2 5-1-16,3-11-10 15,2 1 1-15,-1-5-2 16,1-2 1-16,-2-1-1 16,8-5 0-1,-2 0-40-15,5 0 31 16,1-11-1-16,3-7-15 15,1-2 10-15,-4-4-31 16,-1 2 20-16,-3-4 15 16,-1 4 12-16,-7-2 4 0,1 8 11 15,-4 5 30-15,-2 4 50 16,0 7-29-16,0 0-23 0,0 0-23 16,0 0-8-16,0 0-24 15,4 0 8-15,0 14-5 16,6 4-1-16,3 8 10 15,5 1 0-15,2-1 0 16,3-5 2-16,7 4-17 16,4-13 15-1,6 1-56-15,5-9 2 16,3-4-77-16,6 0-12 16,-3-17-43-16,-3-6-46 15,-11-7 7-15,-8 2 119 16,-9-2 106-16,-13 8 159 15,-7 8 96-15,0-1-58 16,0 12 5-16,-12 3-61 0,-5 0-24 16,-3 0-90-16,-3 18-11 15,2 8 16-15,0 0-8 16,3 2-11-16,5 2-7 16,3-2 0-16,6-6 3 0,1-3-9 15,3-10 0-15,0-1-18 16,0-4 14-16,0-4-27 0,0 0 15 15,11-4 4-15,4-13 5 16,3-10 7-16,1-1-46 16,-1 2 20-16,2 5-13 15,-4 2 27-15,-5 9 12 16,1 5-6-16,-6 5 6 16,3 0 0-1,5 0 8-15,1 15 36 16,5-3-32-16,5 2-2 15,2-4-1-15,6-2-2 16,5-8 18-16,2 0-18 16,7-18-5-16,1-12 2 15,6-12-4-15,-5-11-32 16,0-5-13-16,-8-4-1 0,-10-5 13 16,-9 0-26-16,-9 5 13 15,-8 8 46-15,-5 10 23 16,0 12 44-16,-5 10 50 15,-3 9-4-15,-2 8-44 16,4 5-50-16,-3 0-3 0,-2 18-19 31,-3 9 3-31,-1 12 0 0,-1 11 8 16,1 2-7-16,3 6 31 16,0 6-32-16,5-2 9 15,-3 1 15-15,2-5-16 16,1-4 3-16,5-6 3 15,2-8-12-15,0-4 16 16,0-8-18-16,6-2 0 0,9-12 0 16,2-2 0-16,3-2-6 15,-4-5 6-15,8-1-28 16,-2-4-4-16,4 0-67 16,-3 0-132-16,-7 0-253 0</inkml:trace>
  <inkml:trace contextRef="#ctx0" brushRef="#br0" timeOffset="2801.15">7046 16583 947 0,'0'0'259'15,"0"0"-113"-15,0 0 33 16,0 0 13-16,0 0-80 0,0 0-25 15,0 0-69-15,-3 0-17 16,3 0 18-16,0 0-18 16,3 0 14-16,3-4-15 15,9-9 18-15,4-4-12 16,5-3-6-16,5-1-6 16,-2-6 0-1,1 5-62-15,-1-4 33 16,-4 8-22-16,-3-5-26 15,-9 6 62-15,-5 7-6 16,-6-2 27-16,0 5 3 16,0 4 29-16,-8-1-2 15,-10 4-4-15,0 0-25 16,-2 0 41-16,1 7-25 0,-2 8 10 16,2 2 29-16,5 6-38 0,-2-1 4 15,6 5-11 1,5 4 0-16,0 1 9 0,5-2-20 15,0 2 2-15,0-2 10 16,9-2-6-16,6-2-6 16,3-8 0-1,3-4-6-15,0-1-5 16,4-8-17-16,2-5-49 16,4 0-10-16,9-5-66 15,-6-13-109-15,-5-5-345 0</inkml:trace>
  <inkml:trace contextRef="#ctx0" brushRef="#br0" timeOffset="3001.08">7498 16388 1219 0,'0'0'336'0,"0"0"-336"16,0 0-37-16,0 0 37 15,0 0 58-15,0 0-9 16,0 0-2-16,94 89-46 0,-72-63 7 15,0-4 7-15,-1-4-15 16,-2 0 0-16,-3-8-33 0,-5-2-66 16,-4-8-44-16,0 0-81 15,-7-4-323-15</inkml:trace>
  <inkml:trace contextRef="#ctx0" brushRef="#br0" timeOffset="3239.07">7654 16343 773 0,'0'0'702'16,"0"0"-570"-16,0 0-98 16,0 0-34-16,0 0 80 15,0 0 12-15,0 0-22 16,-74 98 20-16,53-54-45 0,-2 2-17 16,-3 2-6-16,-2 0-12 15,-3-2 24-15,2-5-34 16,-2-6 0-16,4 0-7 15,2-11-14-15,8-2-50 16,3-10-54-16,12-2-87 16,2-10-26-1,21-4-42-15,3-10-407 0</inkml:trace>
  <inkml:trace contextRef="#ctx0" brushRef="#br0" timeOffset="4171.47">8100 16369 375 0,'0'0'920'0,"0"0"-811"15,0 0-8-15,0 0 1 16,0 0 47-16,0 0-22 16,0 0-58-16,-129 9-6 15,106 14-39-15,4 3-23 16,-2 2 33-16,3 4-24 0,5 1 9 15,0 1-10-15,6-5-7 16,0 0 5-16,5-8-7 16,2 2-1-16,0-9-13 15,0-2 11-15,11-8-48 16,9-4-38-16,5 0 8 16,4-4 61-1,6-22-30-15,5-6-60 0,3-13 27 16,-2-14-72-1,2-2 2-15,-4-10 7 0,-10-1 41 16,-8 5-4-16,-7 0 109 16,-9 13 49-16,-5 10 171 15,0 12-33-15,0 14-40 16,-3 10 41-16,-4 4-24 0,0 4-48 16,3 0-116-16,-4 16 1 15,-3 21-1-15,-1 8 2 16,-1 9 0-16,-1 12 25 15,1 1-21-15,2-4 22 16,-3 3-28-16,4-7 6 16,1-11 13-1,2-8-19-15,4-11 0 16,3-8-1-16,0-9-17 16,5-10-5-16,13-2-62 15,9 0 23-15,6-10 52 16,7-15-16-16,3-8-59 15,3-6-16-15,-3 2 41 16,-3-4 9-16,-7 8-4 0,-6 8 55 0,-10 4 4 16,-3 8 25-16,-9 8-5 15,-3 5 34 1,-2 0 35-16,0 0-9 0,0 4-67 16,0 14-15-16,0 6 56 15,0 1-29-15,0 6-28 16,0-7 19-16,0-2-14 0,0-6-5 15,3-5-1-15,6-4-19 16,-3-5 13-16,-2-2-23 16,5 0-6-16,0-6 28 15,5-17 4-15,1-2-28 16,3-8-99-16,-2 2 35 16,-1 4 95-1,-2 6 2-15,-1 7 17 16,-6 6 29-16,-4 3-12 15,-2 5 28-15,0 0-12 16,0 5-52-16,0 17 49 16,3-1-12-16,-1 11-25 15,2-1 15-15,1-3-27 0,2-3 0 16,-1-2 0-16,0-5-62 16,7-8 0-16,-3-10-93 0,15 0-53 15,-6-14-26 1,2-12-454-16</inkml:trace>
  <inkml:trace contextRef="#ctx0" brushRef="#br0" timeOffset="4571.72">9059 16226 107 0,'0'0'1191'0,"0"0"-1043"15,0 0-125-15,0 0 34 16,0 0 8-16,0 0 28 15,0 0-11-15,-129 50-50 16,112-28 9-16,7 0-41 0,3 4 0 16,7-3-1-16,0-5-2 15,0 4-4-15,9-4-2 16,8 0-7-16,3-1 3 16,3-2 3-16,2-1-5 15,-4 3 8-15,0-8 1 16,-5 5 5-16,-3-2 1 0,-5 2 0 15,-3 0 6-15,-5-2 1 0,0 3 31 16,0-1 54-16,-15-2-40 16,-6 1-1-16,-6-3-28 15,-2-1-22-15,0-2 25 16,1 0-26-16,6-7-5 16,1 0 4-1,8 0-38-15,8-19-81 16,5-8-20-16,10-4-108 15,36-19 13-15,-1 10-83 16,1 4-242-16</inkml:trace>
  <inkml:trace contextRef="#ctx0" brushRef="#br0" timeOffset="4756.03">9310 16390 867 0,'0'0'378'0,"0"0"-203"15,0 0-63-15,0 0-25 16,-19 105 4-16,5-80 34 15,3-2-40-15,1 0-70 16,4-10 14-16,2 1-29 16,1-9-20-1,3-2-39-15,0-3-91 16,0-18 29-16,9-8-124 0,3-6-603 16</inkml:trace>
  <inkml:trace contextRef="#ctx0" brushRef="#br0" timeOffset="4918.62">9406 16208 1137 0,'0'0'600'0,"0"0"-480"0,0 0-110 16,0 0-10-16,0 0-15 15,0 0-46-15,0 0-41 16,1 27 30-16,7 10-66 16,-3-2-231-16,1-8-480 0</inkml:trace>
  <inkml:trace contextRef="#ctx0" brushRef="#br0" timeOffset="5588.74">9574 16415 1043 0,'0'0'584'0,"0"0"-470"15,0 0-114-15,0 0 0 16,0 0 28-16,0 0-8 16,0 0 6-1,8 98 5-15,4-80-30 16,1-2 16-16,2-6-17 15,5-6-38-15,5-4 22 0,0 0-15 16,-1 0-7 0,-2-14-1-16,-4-4-32 0,-6 2-20 15,-3-6 43-15,-7 0 24 16,-2 2-16-16,-2 0 40 0,-17 6 37 16,-3 0-1-16,2 1-16 15,4 8 55-15,6 0-13 16,2 5-31-16,6 0-22 15,2 0-9-15,0 0-44 16,0 0 37-16,12 5 7 16,1 4-6-1,3 0 6-15,-1 1 0 16,1-2-2-16,-3 0 2 16,1-2 0-16,-6 2 0 15,-1-2 0-15,-1 2 6 16,-3 4-6-16,-3-2 0 15,0-2 5-15,0 2-4 16,0-2 0-16,0-3 19 0,0 0-19 16,0-5 11-16,0 0-12 15,0 0-26-15,11-5 11 0,3-12-23 16,7-1-37-16,9-6 41 16,0 4 24-16,7 2-7 15,0 4 17-15,2 0 8 16,-2 6 36-1,-3 8-24-15,-5 0 11 16,-7 0-2-16,-4 8 0 16,-7 13 32-16,-4 2 22 15,-5 5-42-15,-2 2 31 16,0 2-34-16,0-6-19 16,0-3 22-16,-2-6-33 15,-2-7 17-15,4-2-25 0,-3-8 0 16,3 0-12-16,0 0 0 15,0 0-48-15,0-8-89 16,3-6-98-16,1-4-599 0</inkml:trace>
  <inkml:trace contextRef="#ctx0" brushRef="#br0" timeOffset="6443.2">10498 16566 489 0,'0'0'316'0,"0"0"-199"0,0 0-75 16,0 0 91-16,0 0-13 15,0 0-38-15,0 0 14 16,-50 0-7-16,50 0 8 15,0 0-11-15,0 0-42 16,0 0 8-16,0 0-47 0,0 0 9 16,17 0-9-16,9 0-5 15,8 0 1-15,9 0-1 16,3 0 9-16,2-9-21 16,0-1-8-16,-3 3-47 15,-5-4 10-15,-5 2-74 16,-6-3-55-1,-8 3-57-15,-15-3-333 0</inkml:trace>
  <inkml:trace contextRef="#ctx0" brushRef="#br0" timeOffset="6759.35">10635 16409 863 0,'0'0'289'15,"0"0"-175"-15,0 0-91 16,0 0 70-16,0 0 38 16,0 0-79-16,0 0 18 15,0 36 41-15,2-14-28 16,0 14 18-16,0 1-35 0,-2 6-30 16,0 1 32-16,0-1-39 15,0 1-14-15,0-9 5 16,0-5-19-16,0-7 16 15,0-3-17-15,0-5 0 16,0-4-9-16,0-3 9 16,4-4-38-1,3-2-18-15,9-2-66 16,-3 0-84-16,1 0-159 0</inkml:trace>
  <inkml:trace contextRef="#ctx0" brushRef="#br0" timeOffset="7675.83">11297 16320 327 0,'0'0'240'0,"0"0"-47"0,0 0 22 16,0 0 18-16,0 0-49 16,0 0-53-16,0 0-2 15,19-90-19-15,-19 90 10 16,0 0-37-16,0 0-65 15,0 20 13-15,0 14-31 16,-10 11 14-16,-1 9 35 0,-3 4-34 16,1 9 4-16,-1-9-19 15,1 0 15-15,1-12-1 16,1-12-14-16,5-7 0 16,2-14-8-16,2-8-27 15,2-5-15-15,0 0 9 0,0-21-22 31,0-16-92-31,0-17-14 0,6-8 55 16,0-10 77-16,0-4-55 16,5 5 92-16,-3 8 15 15,5 7 8-15,1 5 42 16,3 10-12-16,6 6 0 16,-1 9 0-16,3 4-11 15,1 4-3-15,-1 8-12 0,-3 2-20 16,-1 8 17-16,-4 0-24 15,-3 0 0-15,-3 18 47 16,-5 0-36-16,-4 7-3 16,-2 1 3-16,0 6-11 15,-2 2 41-15,-13 1-41 16,-8 3 0 0,-6 3-8-16,-4 5 3 15,-5-7-77-15,-5 6-42 16,-15 9-85-16,12-14-80 15,6-8-422-15</inkml:trace>
  <inkml:trace contextRef="#ctx0" brushRef="#br0" timeOffset="8260.5">11497 16583 880 0,'0'0'362'0,"0"0"-285"16,0 0-53-16,0 0 49 15,0 0 40-15,0 0-4 16,16 108-4-16,-16-81-30 0,0-1-42 16,0 2 13-16,0-2-36 15,0-4-3-15,-8-8 21 16,4 0-28-16,2-10 15 16,0 0-15-16,2-4 13 15,0 0-28-15,0-12-26 16,6-16-54-1,13-16-43-15,5-5-44 16,5-1-19-16,2 1-46 16,3 0 107-16,-1 9-12 15,-4 8 48-15,-5 10 104 16,-6 14 129-16,-6 4 5 16,-8 4-49-16,-4 8 80 0,0 18-61 15,0 6 1-15,0 4-21 16,0-2-38-16,0-2 23 0,0-6-43 15,0-3-7 1,2-5-9-16,5-4 0 0,5-11-8 16,3-1-2-16,5-2 0 15,2 0 11-15,2-14-3 16,-1-8-16 0,-1-6-9-16,-6-2-34 15,-7-1 29-15,-9-1 15 16,0 1 7-16,-3 9 70 15,-16 4-18-15,-2 4 9 16,-3 10-49-16,0 4-3 16,-1 0-18-16,3 8-8 15,6 10-65-15,4 4 27 0,12 2-52 16,7 2-83-16,20-8-79 16,4-10-343-16</inkml:trace>
  <inkml:trace contextRef="#ctx0" brushRef="#br0" timeOffset="8961.91">12346 16427 1149 0,'0'0'343'15,"0"0"-261"-15,0 0-50 16,0 0-5-16,0 0 57 16,-129 23 18-16,98 0-13 15,6-1-17-15,5-4-71 16,9-4 11-1,7-1-12-15,4-6-12 16,0 0 11-16,0-4-23 16,8 1-30-16,11-4 35 15,3 0-16-15,4 0 20 16,-1 0-11-16,0 0 16 16,-3 5-2-16,-2 8 8 15,-5 6-44-15,1 7 48 0,-5 1 27 16,-2 8-9-16,-7 5 8 15,-2 6-2-15,0 2 24 16,-17 1-14-16,-8-3-17 16,-6-7 30-16,-2-3-32 15,-1-10-14-15,3-8 15 16,2-7-16 0,5-4 28-16,5-7-28 15,6 0 6-15,9-12-21 16,4-12-15-16,0-12-72 0,24-8 19 15,10-4-19-15,8-6-90 16,10-4 83-16,3 3-33 16,5 7 142-16,0 8 5 15,-2 8-5-15,-10 6 70 0,-5 12 4 16,-9 10 3-16,-11 4-28 16,-3 4-20-16,-10 18 53 15,-3 7-37-15,-7 4 6 16,0-1-7-16,0 0-21 15,0-1 7-15,-9-9-11 16,1-8-6-16,3-6 41 0,1-6-35 16,-1-2 5-16,5 0 49 15,0-19-65-15,0-17-7 16,0-4 3-16,11-10 5 16,7-5-18-16,6-2-10 0,5 5-38 15,4 6-42-15,3 7-65 31,1 12-14-31,-2 15-35 0,-8 7-146 16,-7 5-320-16</inkml:trace>
  <inkml:trace contextRef="#ctx0" brushRef="#br0" timeOffset="9694.31">12895 16549 1068 0,'0'0'289'15,"0"0"-222"-15,0 0-31 0,0 0 41 16,0 0-4-16,0 0-13 15,0 0-40-15,136-68 1 16,-111 46-21-16,-6-1 1 16,-5 6 13-16,-7-1-12 15,-5 4 8-15,-2 5 19 16,0 6 50 0,0-2 18-16,-9 5-69 15,-5 0-27-15,-1 8 14 16,-1 11-14-16,1 3 10 15,-1 4 15-15,1 2-24 16,5 2 29-16,1-4-30 16,7-1-1-16,2-8 6 0,0-9-6 15,0 0-2-15,4-8-17 0,13 0-35 16,4 0 54-16,6-12-19 16,4-9-15-16,0-8-31 15,5-1-28-15,-2-3 7 16,2 2 23-16,-3 9 28 15,-4 0 34-15,-2 10 1 16,-8 6-4-16,-2 6 4 0,-9 0 13 16,-1 1 7-16,-2 17 34 15,-3 3-19-15,-2 3 6 16,0 2-3-16,0 0-16 16,0 2 10-16,-10-6-25 15,0-3 7-15,-1-2-1 16,-1-5-7-1,1-6 23-15,3-2-29 16,1-4-19-16,6 0 19 16,1 0-34-16,0 0-30 15,10-14 38-15,14-4-144 0,7-3 93 16,10-2 5-16,3 1 14 16,7 8 43-16,1 0 30 15,-4 6-2-15,-3 8 35 0,-3 0-24 16,-8 0 59-16,-7 8-35 15,-11 6-1-15,-8 0 53 16,-8 4-21-16,0 0-19 16,-16 5 43-16,-13-6-52 15,-4 1 21-15,-7 0-37 16,-2-1-26 0,-1-8 27-16,1-1-36 15,5-2-12-15,2-2-37 16,2-4-105-16,11 0-200 15,6-14-1045-15</inkml:trace>
  <inkml:trace contextRef="#ctx0" brushRef="#br0" timeOffset="10494.93">14219 16540 1000 0,'0'0'220'16,"0"0"-174"-16,0 0-18 15,0 0 96-15,0 0 45 16,0 0-136-16,0 0-33 16,-20 0-8-16,37-5 8 15,11-5 46-15,7-2 10 0,7-2-37 16,8 2 7-16,1 2-25 15,4-5 7-15,-1 8 1 0,-5-3-9 16,-2 6-40-16,-9-1-56 16,-9 5-55-16,-9 0-48 15,-12-3-187-15</inkml:trace>
  <inkml:trace contextRef="#ctx0" brushRef="#br0" timeOffset="10779.68">14464 16343 1003 0,'0'0'266'15,"0"0"-179"-15,0 0-14 16,0 0 20 0,0 0-1-16,0 0-56 15,0 0 0-15,-2 54 71 16,2-20-56-16,0 8 27 0,0 5-8 15,-5 4-51 1,-4 2 0-16,0-12-16 0,-1-1 6 16,0-5-18-16,6-8 6 15,2-4-88-15,2-9-65 0,11-14-37 16,11 0-71-16,5 0-478 16</inkml:trace>
  <inkml:trace contextRef="#ctx0" brushRef="#br0" timeOffset="11479.82">15274 16168 1235 0,'0'0'308'16,"0"0"-247"-16,0 0-16 15,0 0 22-15,0 0 56 0,0 0-41 16,-70 122-63-16,59-80 22 16,2 4-33-16,-2-5-7 0,2-5 13 15,-2-6-14 1,2-7-1-16,2-6 1 0,1-7-40 16,4-5-15-16,2-5-46 15,0 0 16-15,0-23-8 0,0-9-60 16,10-8 14-16,9-8 50 15,0-3 31-15,6-2 45 16,3 4 12-16,2 5 1 16,3 9 66-16,0 3-28 15,1 9 24-15,0 9-1 16,-8 10-24 0,-3 4 6-16,-7 0-36 15,-10 14-1-15,-2 13 61 16,-4 0-33-16,0 7 11 15,-8 2-2-15,-10-4-31 16,-2-1 52-16,-2-4-23 16,-1-4-41-16,3-5 30 15,5-9-30-15,2-1-19 0,7-3-19 16,6-5-35-16,0 0 24 16,0 0-82-16,21 0 53 15,8-5 77-15,6 2-6 16,3-3 7-16,5 6 10 15,-6 0-9-15,-1 0 52 0,-8 14-10 32,-9 4-28-32,-8 4 56 0,-9 2-21 15,-2 2 11-15,-2 4 12 16,-23-6-15-16,-6 3 30 16,-9-2-60-16,-7-6-28 15,-1-2 30-15,-6-8-30 16,2 0 0-16,6-5-9 15,7-4-68-15,10 0-23 0,14-8-64 16,15-20-36-16,13-2-16 16,14 2-721-16</inkml:trace>
  <inkml:trace contextRef="#ctx0" brushRef="#br0" timeOffset="11795.56">15849 16383 990 0,'0'0'283'0,"0"0"-215"16,0 0-8-16,0 0 49 16,0 0-7-16,-50 104 14 15,48-83-66-15,2-9-8 0,0-1-42 32,5-2 0-32,13-6 20 15,1-3-20-15,8 0 10 0,2-23 16 16,0-2-26-16,0-8-25 15,-4-2 12-15,-6-5-7 16,-7 1 5-16,-10 3 15 16,-2 5 0-16,0 4 24 15,-8 8 0-15,-12 7-9 0,1 7-15 16,-3 5-42-16,-2 0-40 16,-2 14 7-16,0 20-50 15,6-2-50-15,5-5-141 0</inkml:trace>
  <inkml:trace contextRef="#ctx0" brushRef="#br0" timeOffset="12080.43">16113 16409 760 0,'0'0'617'0,"0"0"-539"15,0 0-62 1,0 0-1-16,0 0 17 15,0 0 17-15,0 0-26 0,32 94 44 16,-21-89-36-16,2 0-6 0,2-5 42 16,6 0-16-16,1-14-3 15,1-12-35-15,4-2 5 16,-6-13-14-16,2 6-4 16,-5-9-15-16,-3 3-2 15,-5 1-27-15,-2 8-29 0,-1 6-12 16,-5 8-7-16,0 15-47 15,-2 3-96-15,0 0-444 0</inkml:trace>
  <inkml:trace contextRef="#ctx0" brushRef="#br0" timeOffset="12481.05">16470 16316 35 0,'0'0'1076'15,"0"0"-867"-15,0 0-92 16,0 0-18-16,0 0-32 15,0 0 68-15,0 0-41 16,13 74-24-16,-13-60-13 0,0 1-56 16,-4-5 13-1,0-3-14-15,1 2 1 0,1-9-12 16,2 0 8-16,0 0-48 0,0 0 23 16,0-4-29-16,15-10 37 15,8-9-77-15,6-6-21 16,4 0 34-16,6-1-42 15,1 2 44-15,2 2 82 16,-4 8 38 0,-6 6 17-16,-9 6 16 15,-4 6-8-15,-9 0 21 16,-4 0-18-16,-4 14-6 16,-2 8 21-16,0 4-40 15,0-2-25-15,0 7-11 16,0-5 5-16,0-7-20 15,0 2-25-15,11-11-53 0,3-6-24 16,27-4-51-16,-5-8-43 16,2-15-597-16</inkml:trace>
  <inkml:trace contextRef="#ctx0" brushRef="#br0" timeOffset="12750.15">17301 16062 1204 0,'0'0'277'0,"0"0"-216"0,0 0-25 16,-117 22 49-16,79 4 55 16,2 2 5-16,3 6-90 15,6 5-29-15,3-1-12 16,10-3-7 0,0-3-7-16,10-2 0 15,2-11-15-15,2-6 14 16,0-4-44-16,2-6-71 15,11-3 25-15,6 0 7 16,7-12-5-16,3-13-71 16,20-26-100-16,-9 3-134 15,-3 2-317-15</inkml:trace>
  <inkml:trace contextRef="#ctx0" brushRef="#br0" timeOffset="12981.66">17451 15758 738 0,'0'0'911'15,"0"0"-802"-15,0 0-94 32,0 0-8-32,0 0 63 0,0 0 2 15,0 0-23-15,-60 111 24 16,45-67-51-16,1 2 0 16,-1 7 1-16,-4-3-14 15,2 1 28-15,-1 1-37 16,1-5 6-16,-2-1-18 15,1-6-6-15,5-8-80 0,-6-6-104 16,9-7-110-16,1-11-296 0</inkml:trace>
  <inkml:trace contextRef="#ctx0" brushRef="#br0" timeOffset="13797.7">17248 16348 907 0,'0'0'849'0,"0"0"-779"16,0 0-70-16,0 0 0 15,0 0 34-15,125-58-1 16,-93 44 19-16,3 0-52 16,-2 1 7-16,-1-6-20 15,-8 3-5-15,-4-2 18 0,-6 1-1 32,-8-2-33-32,-6 4 27 0,0 3-8 15,0-1 15-15,-4 6 62 16,-7 7-56-16,-5 0-4 15,-3 0 5-15,-6 20-6 16,0-3 36-16,-2 7-14 16,0 6-21-16,5-4 40 15,5 6-35-15,3-6-6 0,5-2-1 16,9-4 3-16,0-1-10 16,0-5-31-16,23-9-42 15,9-5-8-15,13 0-15 16,7 0-7-16,8-19-107 15,0-3-76-15,2-9-203 16,-6 3 36 0,-9-5 460-16,-9 0 193 15,-11 6 93-15,-14 2 25 16,-11 6-45-16,-2 6-33 16,0 3-6-16,-11 6-47 0,-8 4-119 15,-2 0 1 1,-3 4-56-16,-3 19 10 0,-1 0 22 15,4 7-31-15,4 7 13 16,5-10-20-16,4 4 0 0,4-10-4 16,3-3 4-16,4-9-18 15,0-8-33-15,13-1-18 16,11-1 31-16,12-26 25 16,6-5-31-16,8-12-58 15,3-10 0 1,0-8 26-16,1-4-10 15,-8-5-53-15,-5 4 75 16,-11 0 8-16,-11 12 56 16,-8 12 166-16,-6 14 11 15,-5 17 11-15,0 3-12 16,0 9-72-16,-3 0-41 16,-13 9-63-16,-1 22 1 0,-5 8 12 15,-3 16-4-15,0 7 9 16,4 6 21-16,0 6-18 15,5-7 19-15,5-3-39 16,7-12 16-16,4-6-1 16,0-14-15-16,0-6-1 0,13-10 4 15,7-5-4-15,5-11-1 16,6 0-15-16,9-4-31 0,7-19 34 16,16-12-122-16,-13-2-213 15,-7 4-336-15</inkml:trace>
  <inkml:trace contextRef="#ctx0" brushRef="#br0" timeOffset="14865.86">18570 16012 783 0,'0'0'201'0,"0"0"-143"16,0 0 26-16,0 0 42 15,0 0-22-15,0 0-20 0,0 0 25 16,2 80-29-16,-2-60 29 16,-9 1 8-16,-1 6-49 15,-4-5 21-15,-2 4-50 16,1-4-22-16,2-2 27 16,0-4-43-16,7-1 1 15,2-12-2-15,4 1 10 0,0-4-25 16,0 0 12-16,0 0-42 15,23-22 44-15,5-4-64 16,10-6-29-16,2-4-102 16,3-3 44-16,-5 8 36 15,-7 7 107-15,-6 8 9 16,-10 6 47 0,-6 10-2-16,-7 0-25 15,-2 0 52-15,0 23-30 16,0-2 50-16,3 7-56 15,3 0-35-15,1-1 27 16,3-6-28-16,4-7 0 0,5-2 1 16,0-12 8-16,6 0 10 15,-1 0-19-15,3-12 0 0,-3-11 10 16,-2-3-10-16,-1-6 0 16,-4-5-1-16,-5 3-10 15,-3 1 9-15,-5 2-20 16,-4 9 22-16,0 5-14 15,0 12-5-15,0 1-54 16,0 4-73 0,10 0-120-16,-2 5 9 15,5 8-585-15</inkml:trace>
  <inkml:trace contextRef="#ctx0" brushRef="#br0" timeOffset="15481.42">19426 15968 1077 0,'0'0'247'0,"0"0"-143"15,0 0 27-15,-134 3 83 16,95 16-90-16,-2 3-50 0,4 6-16 16,9 7-43-16,4-4 11 15,6-4-26-15,7 0 1 0,2-5 10 16,7-4-11-16,2-6-10 15,0-6 9-15,0-1-43 16,8-5-4-16,13 0 7 16,6-5-5-16,8-13-12 15,6-3-82-15,5-8 3 16,-2 3-16 0,2 0 55-16,-9 6 98 15,-6 4 11-15,-6 6 30 16,-13 6 60-16,-4 4-8 15,-5 0-34-15,-3 0 37 16,0 14-13-16,2-1-3 16,0 10-36-16,3-1-44 15,5-4 39-15,1-2-37 0,7-5-2 16,2-4 10-16,5-7 3 16,4 0 5-16,5-4-18 15,0-12-37-15,3-8 26 16,-4-2-48-16,-3-1-26 15,-4-4 3-15,-6 4 40 0,-7 10 42 32,-9 3 33-32,0 8 22 0,-4 4 62 15,0 2-47 1,0 0-45-16,0 3-8 0,0 14-17 16,-8 7 30-16,2 2-30 15,-1 1 10-15,1 4 6 16,-2-4-16-16,4-6-10 15,0-3 10-15,-1-4-60 0,1-6-38 16,4-8-82-16,-2 0-95 16,2-12-291-16</inkml:trace>
  <inkml:trace contextRef="#ctx0" brushRef="#br0" timeOffset="15634.58">19970 15691 1303 0,'0'0'530'15,"0"0"-468"-15,0 0-62 16,0 0-8-16,0 0-13 16,0 0-18-16,0 0-138 15,14 12 68-15,-26 20-167 0</inkml:trace>
  <inkml:trace contextRef="#ctx0" brushRef="#br0" timeOffset="16496.77">19941 16172 1060 0,'0'0'391'0,"0"0"-345"0,0 0-21 16,0 0 10-16,0 0 8 16,116-48 78-16,-83 18-49 15,6-2-53-15,1-8-19 16,-3-11 6-16,1-2-6 15,-5-8 0-15,-4-3 10 16,-4-6-10 0,-6 6 0-16,0-2 1 15,-5 11 25-15,-7 11-8 16,1 14 36-16,-3 12-11 16,-5 13-11-16,0 0 42 15,0 5-74-15,0 5-2 16,0 22-4-16,-13 12 12 0,1 11-1 15,-4 4-5-15,1 12 14 16,-3-2 8-16,3 2-21 16,-1 1 0-16,1-5 31 15,1-4-32-15,3-8 1 0,2-7-1 16,2-6 7-16,7-16-24 16,0-1 17-16,0-13-64 15,4-5 53-15,14-2-40 0,8 0 35 16,11-6 15-16,3-12-46 15,5-8 4-15,1-2-27 16,1-2-32-16,-3 0 37 16,-7 6 36-16,-8 2 29 15,-10 10 37-15,-7 5-2 16,-8 4 52 0,-4 3-17-16,0 0-30 15,0 3-2-15,0 16-26 16,0 3 13-16,0 2-15 15,-2 2 0-15,2-4 4 16,0 0-14-16,0-8-1 16,2-1-8-16,11-13-18 15,3 0-28-15,4 0 33 0,2-5-8 16,3-11 5-16,0-4-78 16,-5-2 30-16,2 0 63 15,-4 3 20-15,-5 6 0 0,-1 5 47 16,-6 0-43-16,-4 6 29 15,-2 2-29-15,0 0-5 16,0 0 23 0,0 10-7-16,2 4-3 15,1 2 2-15,0 2-18 16,2-4 23-16,0 0-29 16,0-6 0-16,-1 2 7 15,5-10-7-15,-1 4 0 16,8-4-1-16,2 0 9 15,6 0-19-15,2-14 11 0,4 0-58 16,-1-2 47-16,-2-2-50 16,0-9-31-16,-8 8-12 15,-10-1-272-15</inkml:trace>
  <inkml:trace contextRef="#ctx0" brushRef="#br0" timeOffset="16865.28">20124 15712 1220 0,'0'0'209'0,"0"0"-193"16,0 0 23-16,0 0 22 16,0 0-11-16,0 0-1 15,0 0-37-15,147-33 22 16,-87 23-34-16,7 0 0 15,5-2 18-15,-2 2-18 16,-3 2 0 0,-9 2-6-16,-4 2-51 15,-16 0-49-15,-16 4-183 0</inkml:trace>
  <inkml:trace contextRef="#ctx0" brushRef="#br0" timeOffset="17365.97">20726 15816 1033 0,'0'0'507'0,"0"0"-386"16,0 0-6-16,0 0 23 15,0 0-59-15,0 0-11 16,0 0-68-16,0-9-17 15,0 9 2-15,0 0-62 16,0 0-48 0,0 9-24-16,0 0-137 0</inkml:trace>
  <inkml:trace contextRef="#ctx0" brushRef="#br0" timeOffset="17997.3">21653 15959 1084 0,'0'0'278'0,"0"0"-185"15,0 0 47-15,0 0 24 0,0 0-69 32,0 0 49-32,0 0-89 0,2-90-38 15,-24 86-9-15,-5 4-8 16,-5 0 0-16,2 0-1 16,0 4 2-16,6 6 6 15,5-2-7-15,5 0 0 16,7-4-19-16,5-2 13 15,2-2-49-15,0 0-57 0,4 0-73 16,15 0 145-16,10-6-27 16,-5-6-146-16,-2-2-198 0</inkml:trace>
  <inkml:trace contextRef="#ctx0" brushRef="#br0" timeOffset="19128.07">21631 15869 195 0,'0'0'640'0,"0"0"-522"15,0 0-33-15,0 0 67 16,0 0-4-16,0 0-42 16,0 0 13-16,-98 5-37 15,78 2 11-15,-1 7 8 0,2 0-32 16,-2 0 4-16,2-1-42 15,0 1-25-15,4-1 42 16,0 0-47-16,1 1 0 16,1-1 5-16,4 0 1 15,-1 0 0-15,2-4-7 16,2 1 0 0,5-4-6-16,-1 2 6 15,2 0-16-15,0-3 15 16,0-5-36-16,0 0 11 15,2 0-32-15,11 0 37 16,8 0 11-16,6-5 10 16,3-9-21-16,6-2-6 15,0-2-33-15,-1-1 25 0,-4 2-5 16,-4-1 40-16,-9 4 19 0,-7 5 18 16,-6 0 47-1,-3 9 1-15,-2-4-45 0,0 4-5 16,0 0-31-16,0 0 7 15,0 0-13-15,0 4 2 16,-5 10-7 0,-3 12 5-16,-3 10 4 15,-7 8 7-15,-3 13-9 16,0 12 0-16,-8 7 6 16,-2 9-6-16,-3-1 0 15,3 2 4-15,-1-12 2 16,6-5 3-16,1-16-9 15,3-13 0-15,-1-5-6 0,2-8 6 16,0-8 0-16,1-1-1 16,-2-6 8-16,0-6-3 15,-3 2-4-15,0-8 0 16,2 0 5-16,0 0-5 16,3 0 0-16,1-14 23 15,11-12-8-15,6-10 14 0,2-18-13 16,20-31 1-16,34-34 31 15,25-29-48-15,22-7 10 16,-3 24-10-16,-13 37-66 16,-22 36-36-16,-3 13-128 0,24-9-51 15,-12 15 4-15,-10 0-399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4-14T17:38:24.124"/>
    </inkml:context>
    <inkml:brush xml:id="br0">
      <inkml:brushProperty name="width" value="0.05292" units="cm"/>
      <inkml:brushProperty name="height" value="0.05292" units="cm"/>
      <inkml:brushProperty name="color" value="#FF0000"/>
    </inkml:brush>
  </inkml:definitions>
  <inkml:trace contextRef="#ctx0" brushRef="#br0">2010 16154 954 0,'0'0'312'16,"0"0"-261"-16,0 0 10 16,0 0 84-16,0 0-37 0,0 0-12 15,-9-4-54-15,9-1 14 16,0 5-1-16,0 0-25 16,0 0 21-16,0-3-32 15,0 3-12-15,0-4 38 0,0 2-39 16,0-1 10-16,2-6-5 15,5-5-5 1,1 0-12-16,6-2-2 16,2-2-20-16,2 0 14 15,1 0 10-15,2 4-11 16,-4 2 15-16,-3 6-8 16,-3 6 1-16,-5 0-2 15,4 0-6-15,-5 6 5 16,5 16 10-16,0 0 0 0,-4 9 17 15,1 6-16-15,-3 3 21 16,-2-1-22-16,-2 2 0 16,0-7 25-16,0-2-24 15,0-5-1-15,-4-9 16 16,-1-5-15-16,3-4 13 16,0-5-14-16,2-4 1 0,0 0 21 15,0 0-22-15,0-4-8 16,0-18 7-16,0-5-74 15,4-8 49-15,11-2 8 16,2 1-87-16,3 2 48 0,2 5 7 16,-2 4 23-16,2 7 2 15,-4 8-4 1,-2 5 28-16,-6 5-13 16,1 0 14-16,-3 11 4 15,-6 11-3-15,0 3 33 16,-2 4 17-16,0 5-12 15,0 2 24-15,-2-4-26 16,-8-1-36-16,4-8 48 16,1-2-48-16,1-7-1 0,-1-4 11 15,4-7-11-15,-1-3 14 16,2 0-14-16,0 0 0 16,0-8-20-16,0-16 20 15,2-6-171-15,8-5 102 16,9-2 27-16,0 1-16 15,2 2-12 1,-1 10 55-16,-3 7 15 16,-2 8 1-16,-3 5 24 15,-2 4 33-15,-4 0-28 0,1 16 40 16,-2 8 2-16,0 7-28 16,0 1 33-16,0 3-46 15,-3 0-9-15,-2 1 13 16,0 0-34-16,0 0 18 0,0-8-19 15,0-2-20-15,0-8-12 16,0-6-125-16,0-12-53 16,5 0-89-16,-1-18-594 0</inkml:trace>
  <inkml:trace contextRef="#ctx0" brushRef="#br0" timeOffset="416.01">2704 16250 1039 0,'0'0'181'15,"0"0"-113"-15,0 0 0 16,0 0 67-16,0 0-1 16,0 0-65-16,0 0 18 15,-13 70-3 1,12-44-52-16,-2-2 35 0,3 3-46 16,0-5-14-1,0 0 12-15,0-8-13 0,7-2-6 16,5-6 0-16,1-2 2 15,3-4-4-15,-1 0 2 16,6-4 0-16,3-10-12 16,0-9 5-16,3-2-8 0,-5-3-13 15,-1-7-24-15,-4 3 50 16,-9-3-14-16,0 6 16 16,-6 7 9-16,-2 4 4 15,0 10 55-15,0 4-23 16,0 4-26-16,0 0 25 15,0 0-44 1,0 0-16-16,0 11 10 16,0 8-2-16,0 1 7 15,0 6-11-15,0-7-42 16,4-2 16-16,7 0-122 16,12-17-28-16,-3 0-47 15,-3 0-574-15</inkml:trace>
  <inkml:trace contextRef="#ctx0" brushRef="#br0" timeOffset="1787.41">3180 15793 1610 0,'0'0'210'0,"0"0"-210"15,0 0 1-15,0 0 18 16,-36 134 66-16,30-88-28 16,-1 10-19-16,-2 7 1 15,-2-3-25-15,-2 2 33 16,-1 0-33-16,1-6-6 0,1-1 32 16,2-9-39-16,1-6 12 15,1-5-13-15,4-8 9 16,4-5 2-16,0-4-11 15,0-6-2-15,0 2-16 16,2-10 17-16,8 3-14 16,2-7 0-16,2 0-40 0,6 0 54 15,5-7-22-15,6-12 3 0,5-6 11 16,1-11-58-16,4-4-36 16,-5 0-39-16,-7-4 27 15,-7 8 70-15,-7 0 16 16,-8 14 29-16,-7 3 73 15,0 12 61 1,0 2 25-16,0 5-69 16,0 0-64-16,0 0 15 15,0 0-41-15,0 8-10 16,0 6 3-16,0 4 7 16,0 5 0-16,0-1 0 15,2-5 9-15,3-3 1 16,0-2-10-16,-1-1 0 0,2-7-14 15,5-4 14-15,1 0-22 16,3-4 5-16,4-14-14 16,7-9 31-16,-3 0-62 15,-2-5-34-15,-5 2 42 16,-5 7 43-16,-8 5 11 16,1 10 87-1,-4 6-5-15,0 2 17 16,0 0-62-16,0 0-36 0,0 7 1 15,0 8-2-15,4 5 0 16,3 3-1-16,4-2 3 16,0 2 7-16,5-6-9 15,4-4-28-15,4-4 17 16,5-9-66-16,4 0-1 0,6 0-20 16,-1-17-40-16,-3-10-2 15,-1 0-62-15,-8-4 17 16,-5 4 115-16,-12 4 70 15,-7 1 55-15,-2 9 136 16,0 8 13-16,-2 5 36 16,-7 0-142-16,-3 0-60 0,-1 5 15 15,0 8-52-15,0 9 24 16,6 1 11-16,0-2-22 16,5-3 10-16,-2 1-24 15,4-10 0-15,0-5 6 16,0 1-6-16,0-5-21 15,10 0-15 1,6-5 5-16,2-13 21 16,2-3-24-16,2-8-65 15,-2 3 24-15,-6 4 8 0,-1 9 64 16,-5 1 3-16,-3 7 29 16,-5 5 37-16,2 0-12 15,4 5-41-15,1 10 44 16,5 5-36-16,6 3-8 0,2-2 8 15,4-3-21-15,2-6 25 16,2-7-25-16,3-5 1 16,3-5 36-16,3-17-37 15,4-14-11-15,1-3-2 16,0-16-37-16,-3-1-6 16,-4-2-20-1,-6-7-38-15,-8 3 41 16,-13 4-5-16,-6 11 78 15,-2 6 32-15,0 15 77 16,-14 12 93-16,-1 8-98 16,-1 6-76-16,-1 0 29 0,-3 18-57 15,-3 10 13-15,2 13 21 16,-2 5-10-16,3 5 19 0,1 7-36 16,4 5 2-1,2 4 32-15,4-9-40 0,6 3 6 16,3-6 8-16,0-11-9 15,6-5-3-15,13-6-3 16,2-10-34-16,3-7 27 16,3-5-55-16,2-11-25 0,-1 0-11 15,1-6-126-15,-4-13-114 16,-12-2-585-16</inkml:trace>
  <inkml:trace contextRef="#ctx0" brushRef="#br0" timeOffset="2240.6">2886 16038 1249 0,'0'0'261'0,"0"0"-181"16,0 0-44-1,0 0 44-15,0 0-8 16,0 0-66-16,0 0 17 15,111 0 11-15,-53 0-18 16,9 0 53-16,4 0-46 16,7 0 12-16,3 0 6 15,-6 0-39-15,-1 0 10 16,-9 0-12-16,-11-4 1 0,-12-1 10 16,-16 2-11-16,-11-1 0 15,-7 4 11-15,-6-5-10 16,-2 5 15-16,0 0-16 15,0 0-28-15,0-1-37 16,-2-3-231-16,-8 0-845 0</inkml:trace>
  <inkml:trace contextRef="#ctx0" brushRef="#br0" timeOffset="3241.38">4960 16281 557 0,'0'0'663'0,"0"0"-595"16,0 0-52-16,0 0 103 15,0 0 26-15,0 0-27 16,0 0-29-16,-75 17 17 15,73-17-21 1,2 0-76-16,0 0 13 16,0 0 8-16,0 0-29 0,0 0 45 15,0 0-30-15,0 0-15 16,0 0 33-16,2-10-34 16,12-2-9-16,5-10-10 15,8-2-5-15,8 2 15 16,0-4-20-16,0 4-21 0,1 4 49 15,0 0-14-15,-5 0 8 16,-2 4-9-16,-7 2-17 16,-3 2 31-16,-7 2-23 15,-7 0 25-15,-5 2 7 16,0 2 2-16,-2-4-3 16,-17 1 24-1,-4 4-29-15,-2 3 21 16,-4 0-22-16,0 0 0 15,0 0 35-15,2 14-10 16,4 2 14-16,6 3 1 16,3 4-37-16,6 3 29 15,6 6-32-15,2 3-3 16,0 4 2-16,0 1 2 0,12 1-1 16,7-6 0-16,-1 2 9 15,-1-9-18-15,4 2-19 0,-1-12-55 16,6 0 17-16,1-8-80 15,18-10-51-15,-10 0-45 16,-1-6-88-16</inkml:trace>
  <inkml:trace contextRef="#ctx0" brushRef="#br0" timeOffset="3457.84">5436 16152 838 0,'0'0'759'15,"0"0"-685"-15,0 0-72 16,0 0-3-16,0 0 2 0,0 0 49 16,0 0-15-16,61 78-34 15,-42-46 37-15,2-1-37 16,-4-4-1-16,-1-4 0 16,-4-10-76-16,1 0-35 0,-7-13-87 15,-5 0-84-15,-1-8-426 16</inkml:trace>
  <inkml:trace contextRef="#ctx0" brushRef="#br0" timeOffset="3673.51">5581 16138 1370 0,'0'0'285'0,"0"0"-215"16,0 0-38-16,0 0 61 16,0 0 9-1,0 0-32-15,-115 134 28 16,78-77-61-16,-3 2-16 15,-2 3 4-15,1 1-24 16,4-10 10-16,3-4-11 16,8-13-24-16,5-10 0 15,8-8-76-15,7-9-11 16,6-9-37-16,0 0-49 0,32-22-15 16,7-13-170-16,1 3-260 0</inkml:trace>
  <inkml:trace contextRef="#ctx0" brushRef="#br0" timeOffset="5020.64">5938 16133 742 0,'0'0'497'0,"0"0"-351"15,0 0 14-15,0 0 5 16,0 0-25-16,0 0-39 15,0 0-36-15,-92-17 6 16,72 34-44-16,0-5-20 0,2 11 43 16,3 0-49-16,1 4-1 15,5-1 12-15,2-4-5 16,4-4 0-16,3-4-7 16,0-5-23-16,0-5 17 15,0-4-34-15,0 0-28 16,15-4 19-16,9-15 21 0,8-15 6 15,5-6-85-15,3-6-79 16,3-10 41-16,-5-4-51 16,-3 2-49-16,-10-4-8 15,-7 5 96-15,-11 11 157 16,-7 10 318-16,0 10-12 0,0 12-40 31,-3 6-76-31,-1 8-40 16,-5 0-62-16,0 13-79 0,-2 19 13 15,-5 11-5 1,1 11-7-16,1 9 49 0,1 4-44 16,-1 8-5-16,1-2 17 15,4-8-26-15,0-5 8 16,5-11-9-16,2-10 1 0,2-13-13 16,0-7 12-16,0-15-50 15,15-4 13-15,4 0-20 16,7-12 45-16,7-16-7 15,-1-11-45-15,5 2 5 16,-1-4-27-16,-4 3 1 16,-3 6 74-1,-8 4 6-15,-3 6 5 16,-7 10 19-16,-7 7 2 16,-4 5 84-16,0 0-36 15,0 0-49-15,0 17 9 16,0 5-20-16,0 6 21 15,0-2-13-15,0 0-15 0,0-2 28 16,0-7-30-16,3-3 0 16,2-10 7-16,-1-4-7 0,3 0-14 15,-1 0 13-15,6-18 2 16,1-9 11-16,3-2-12 16,-3-4-35-16,0 3 26 15,-2 6-19-15,-4 7 28 16,-4 4-1-16,1 9 7 0,-4 4 28 15,0 0-24-15,0 4-1 16,2 9-8-16,0 10 1 16,5 3-2-16,0 3 0 15,1-5 14-15,2-1-2 16,5-5-12-16,-4-10-8 16,1-4 7-1,3-4-42-15,1 0 12 16,5-16 18-16,6-7-51 15,4-3 2-15,3-6-58 16,4 6 8-16,-2-1 74 16,-1 9 8-16,-3 8 23 15,-5 6 7-15,-7 4 8 16,-5 0 48-16,-6 10-10 0,-4 10-17 16,-3 4 33-16,-2 2-23 0,0-1-4 15,-7 1 21 1,-8-5-26-16,-6 2 52 0,0-11-36 15,-4-3-28-15,0-4 21 16,-1-5-38-16,5 0 9 16,1 0-10-1,7 0 16-15,4-5-5 16,7 1-11-16,2 1-36 16,0-2 35-16,5-1-41 15,19-2-14-15,5-2 36 16,8 2-39-16,9-6 31 15,2 0-80-15,4-5 37 16,-1-1 44-16,0 1-19 0,-7-3 5 16,-5 0 29-16,-13 4 12 15,-8 2 66-15,-9 6 34 16,-7 6 55-16,-2 4 11 16,0 0-87-16,0 0-35 15,0 4-44-15,0 8 12 16,-2 12-13-16,-7 1 1 0,2 4 0 15,1 1-3-15,-1-2 3 16,1-6-28-16,0-6-16 16,4-5-88-16,2-11-72 15,0-11-7-15,0-10-146 0</inkml:trace>
  <inkml:trace contextRef="#ctx0" brushRef="#br0" timeOffset="5189.76">7132 15887 1579 0,'0'0'274'16,"0"0"-189"-16,0 0-12 16,0 0-45-16,0 0-6 15,0 0-22-15,0 0-50 16,5 31 39-16,-3 1-83 0,-2 4-66 16,0 0-15-16,3 8-73 15,-1-12-44-15,2-6-337 0</inkml:trace>
  <inkml:trace contextRef="#ctx0" brushRef="#br0" timeOffset="5842.19">7177 16154 510 0,'0'0'634'16,"0"0"-385"-1,0 0-104-15,0 0-82 16,0 0 0-16,0 0-43 16,0 0 41-16,4 57 6 15,1-36-45-15,3 5 16 16,6-3-38-16,5-6 2 0,2-4-9 15,6-8 7-15,4-5-53 16,5 0-8-16,2-14-37 0,-2-7-23 16,-5-10-68-16,-4-1 10 15,-12 0-47-15,-9-2-50 16,-6 2 177-16,-4 6 99 16,-21 7 280-16,-1 2 80 15,2 11-125-15,-1 2-160 16,5 4 23-16,2 0-65 0,4 0-13 15,6 14-20-15,4-1 6 16,4 4-7-16,0 1 1 16,0-4-2-16,12-5-18 15,13-4 16-15,6-5-36 16,5 0-34-16,9 0-1 16,-1-2-21-1,-1-6 36-15,-6-4 7 16,-5 6 53-16,-10 2 30 15,-9 4 46-15,-6 0 8 16,-5 0-4-16,-2 10 10 16,0 7-42-16,-9 6 3 0,-8 3 34 15,3-4-62-15,-1 0 18 16,1-8-5-16,3-4-35 0,7-2 6 16,1-8-7-1,3 0-55-15,0 0 28 0,3-8-11 16,12-7-33-16,6-2 8 15,0-1 12-15,4 0 38 16,0 4-16-16,-1 6 29 16,-3 4 33-1,-4 4-11-15,-3 0 4 16,-3 4 37-16,-6 8 9 16,0 7-26-16,-2 4-46 15,-2 3-5-15,-1 4 4 16,0 7-107-16,-9-5-65 15,-3-10-362-15</inkml:trace>
  <inkml:trace contextRef="#ctx0" brushRef="#br0" timeOffset="6058.45">8111 16390 1167 0,'0'0'380'0,"0"0"-291"16,0 0 1-16,-45 113-11 16,26-81 12-16,1-1-40 15,-5 1-51-15,-10 3-25 16,4-9-194-16,0-8-363 0</inkml:trace>
  <inkml:trace contextRef="#ctx0" brushRef="#br0" timeOffset="7374.79">8078 16223 142 0,'0'0'634'0,"0"0"-536"16,0 0-24-16,0 0 28 16,0 0-15-16,0 0-7 15,0 0-61-15,-14 0-8 16,12 0 44-16,-2 0-1 16,-2 0 5-1,-2 0 11-15,-1 0-58 16,-4 0 50-16,-1 0-43 15,1 3-9-15,-3 1 33 16,1-4-16-16,1 2 10 16,1 1 46-16,5-1-67 0,0 1 29 15,4-3 2 1,4 0-35-16,0 0 24 0,0 0-36 0,0 0 11 16,0 0-11-16,0 0 13 15,0 0-6-15,0 0-7 16,-2 0-6-16,0 4 5 15,-3-4 1-15,3 0 0 16,0 5-2-16,2-5 8 16,0 0-6-1,0 0 0-15,0 0-28 16,0 0 20-16,9 0-47 16,11 0 29-16,11 0 26 15,7 0 0-15,9-5-3 16,6 1 3-16,3-1-73 15,2 0 0-15,16-2-67 16,-17 2-109-16,-11-1-409 0</inkml:trace>
  <inkml:trace contextRef="#ctx0" brushRef="#br0" timeOffset="8075.44">8026 16136 212 0,'0'0'625'0,"0"0"-459"16,0 0-115-16,0 0 62 15,0 0 53-15,0 0-108 0,0 0-16 16,-4-42-21-16,4 35-14 31,0 4 39-31,2-3-31 0,0 3 2 16,1-2 11-16,0-3-19 16,0 2 15-16,1-2-24 15,-2 4 2-15,4-6-4 16,-2 2 2-16,3-5 0 15,-5 3 2-15,2 1-1 16,0 1 13-16,1-5-14 0,0 3 0 16,-3 2 6-16,2 3-6 15,-4 0 21-15,0 1 3 16,0 3-2-16,0 1 41 16,0 0-9-16,0 0-22 15,0 0 50-15,0 0-74 16,0 1-8-16,0 12-6 0,0 9 6 15,0 14 63-15,3 8-29 16,-3 13-13-16,0 16 32 31,0 3-38-31,0 23-14 0,-14-5 15 0,-4 0-13 32,-5-2 9-32,1-15-12 0,-1 3-59 15,0-9 2-15,-4 10-131 0,9-19-89 16,3-17-208-16</inkml:trace>
  <inkml:trace contextRef="#ctx0" brushRef="#br0" timeOffset="9023.58">8807 16133 3 0,'0'0'677'16,"0"0"-543"-16,0 0-102 15,0 0 110-15,0 0 44 16,0 0-42-16,0 0 28 0,-39-99-17 16,35 94 14-16,2 5-18 15,2 0-72-15,-4 0 15 16,-1 5-77-16,-3 17-15 16,-4 18 29-16,-3 16-31 15,1 15 13-15,3 8-13 16,2 6 15-16,2-3-8 15,3-2-7 1,1-5-20-16,3-16-10 0,0-6-77 16,0-17-60-16,0-14-73 15,0-12-56-15,0-10-354 0</inkml:trace>
  <inkml:trace contextRef="#ctx0" brushRef="#br0" timeOffset="9762.12">8789 16078 742 0,'0'0'351'15,"0"0"-214"-15,0 0-106 16,0 0 2-16,131-107 51 0,-92 99-33 16,-4 8-2-16,-3 0-24 15,-4 17 10-15,-8 11 51 16,-6 8-57-16,-12 0 16 15,-2 8 51-15,0-3-37 0,-23-2-6 16,-4 1-2 0,-2-8-50-1,0-1 36-15,0-9-37 0,1-8 0 16,10-6-14 0,2-8-11-16,9 0-29 0,7-12-10 15,0-16-129-15,23-7 3 16,15-6 33-16,9-3 1 15,9 3-1-15,-1 4-55 16,1 8 212-16,-9 7 108 0,-7 12 72 16,-11 10-36-16,-7 0-38 15,-11 10 23-15,-5 15 6 16,-4 8-34-16,-2 3 7 16,0 4-19-16,0-1-57 15,0-4 22-15,0-3-49 16,0-5 2-1,0-13 3-15,3-4-10 16,9-7-41-16,3-3-22 16,6 0 18-16,5-17 36 15,3-10-103-15,-2 3-35 16,-2-2 22-16,-6 8 24 0,-7 4 101 16,-6 7 71-16,-4 7-12 15,0 0 24-15,-2 0-41 0,3 3-32 16,3 15 59-16,6-4-52 15,3 4-2-15,5-6-8 16,7-5-6-16,3-7 13 16,3 0-14-16,0-7-16 15,-4-15-1-15,-4 0-7 16,-10-8 8-16,-11 2 16 0,-4 2 18 16,-2 2 27-16,-21 1 18 15,-8 6-56-15,-2 5 34 16,-5 6-41-16,3 6-9 15,-2 0-25-15,7 14-39 16,3 4 8-16,9 5-56 16,18 4-69-1,0-5-39-15,2-10-485 0</inkml:trace>
  <inkml:trace contextRef="#ctx0" brushRef="#br0" timeOffset="10446.94">10126 16012 1046 0,'0'0'563'0,"0"0"-511"15,0 0-29-15,0 0 37 16,-125 4 70-16,92 14-15 16,4 0-69-16,4 5-40 15,5-6 39-15,7 1-45 16,7-4 0-1,3-5-1-15,3 0-8 16,0-6 0-16,3-3-43 16,11 0-20-16,6 0 64 15,6 0-21-15,1 0-2 16,-2 0 30-16,2 5-21 16,-4 5 15-16,-1 4-15 15,-4 8 22-15,-2 12 48 0,-8 2-39 16,-1 10 11-16,-7 11 15 15,0 3-14-15,-9 6 16 16,-13-4-36-16,-9-4 9 16,-1-8 22-16,-3-11-31 15,4-7-1-15,2-15 8 0,4-7 2 16,6-6 2-16,2-4-12 0,7-5-27 16,5-21 26-16,5-11-94 15,0-11 19-15,9-10 29 16,20-6-88-16,7-3 4 15,11 2 34-15,6 7 3 16,5 3 94-16,-3 15 11 16,-3 10 13-1,-6 16 43-15,-5 8-17 16,-10 6 9-16,-6 6-17 16,-6 20-31-16,-7 6 40 15,-5 3-32-15,-7 1 4 16,0-4 37-16,0-6-47 15,0-4 21-15,-5-12-15 16,1-6 5-16,0-4 60 0,3 0-28 16,-1-22-38-16,2-14-18 15,0-9 0-15,0-5-1 16,9-2-27-16,11 2-63 16,4 2-45-16,5 8-33 15,11 8-48-15,-3 6-3 0,-12 16-344 0</inkml:trace>
  <inkml:trace contextRef="#ctx0" brushRef="#br0" timeOffset="11165.32">10563 16160 712 0,'0'0'374'0,"0"0"-226"16,0 0-105-16,0 0 1 16,0 0 75-16,0 0-6 15,0 0-55-15,91-18-17 0,-63-11-38 16,0 0-3-16,-6-3-1 15,-5 2 1-15,-11 2 23 16,-6 5 12-16,0 9 24 16,0 7 34-16,-6 2 4 15,-8 5-40-15,-1 0-35 16,-6 14-21 0,1 13 26-16,0 4-10 15,0 8-2-15,4 1 9 16,1 6-16-16,6-2 6 15,1-7-14-15,7-2 1 16,1-12 7-16,0-6-8 0,0-4-14 16,12-12 13-1,5-1-32-15,5 0 13 0,5-10-2 16,4-16-35-16,5-1-9 0,1-10-21 16,2 2-60-16,-4 0 62 15,-1 3-46-15,-3 9 130 16,-6 6 1-16,-8 9 32 15,-3 2 19-15,-6 6-22 16,-1 0 4-16,-3 14 61 0,2 8-62 16,-2 2 19-16,-2 2-19 15,0 4-19-15,-2 2 44 16,0-6-50-16,0-6-6 16,0-4 16-16,0-6-17 15,0-5 0-15,0-2-10 16,0-3-23-1,0 0 32-15,0-14-63 16,9-7-83-16,16-2 29 16,4-3 37-16,8 0-11 15,7 6 57-15,4 2-4 16,1 6 39-16,-3 4 1 0,-3 8 16 16,-9 0 24-16,-10 4 5 15,-11 9 41-15,-6 6 2 0,-7 1-40 16,0-1 83-16,-15 2-34 15,-13-1-26-15,-5-2 17 16,-7-2-48-16,-2-1-18 16,-5-3-23-16,2-3-7 15,-1-4-3-15,-6-5-93 16,15 0-119 0,6 0-101-16</inkml:trace>
  <inkml:trace contextRef="#ctx0" brushRef="#br0" timeOffset="11913.26">11771 16066 785 0,'0'0'365'0,"0"0"-203"15,0 0-50-15,0 0 39 16,0 0 2-16,0 0-86 16,0 0-14-16,-15-4-34 15,15 4-18-15,0 0 41 0,0 0-41 16,0 0 12-16,0 0 8 16,13 0-20-16,9 0 46 15,10-4-9-15,11-2-37 16,11-2 46-16,5-2-47 15,1 2 1-15,0-2-8 0,-4 2 2 32,-5 0-1-32,-4 2-52 15,-10 2-54-15,-3 0-29 0,-12 4-24 16,-15 0-60-16,-7 0-13 16,0 0-384-16</inkml:trace>
  <inkml:trace contextRef="#ctx0" brushRef="#br0" timeOffset="12229.29">12010 15839 1122 0,'0'0'396'0,"0"0"-293"15,0 0-84-15,0 0 75 16,0 0-5-16,0 0-54 16,0 0 73-16,-7 88-45 15,5-44-31-15,-2 14 11 16,-4 15-21 0,-7 16 25-16,-2 4-47 15,1 1 11-15,-2 1 13 0,2-19-24 16,-2 4-24-16,8-10-13 15,-3-16-63-15,12-9-95 16,1-13-115-16,0-20-631 0</inkml:trace>
  <inkml:trace contextRef="#ctx0" brushRef="#br0" timeOffset="15101.8">12826 15777 1164 0,'0'0'359'16,"0"0"-300"-16,0 0-27 15,0 0 109-15,0 0 36 0,-123 132-81 16,100-87-57-16,1 4 37 16,0 4-51-16,4-3-16 0,7-6 13 15,2-3-21 1,7-6 11-16,0-9-12 0,-1-6 0 15,3-4 7-15,-2-6-7 32,2-6-15-32,0-4 14 0,0 0-12 15,0 0 12-15,0 0-5 16,0 0 4-16,0 0 1 16,0 0 1-16,0 0 0 15,0 0-6-15,0 0 14 16,0 0-9-16,0 0 1 15,0 0 0-15,0 0-1 0,0 0 1 16,0 0 0-16,0 0-6 16,0 0 6-16,0 0 0 15,0 0-2-15,0 0 2 16,0 0-3-16,0 0 3 16,0 0 0-16,0 0-6 15,0 0 6 1,0 0-8-16,0 0-18 15,0-18-63-15,7-4-72 16,0 0-549-16</inkml:trace>
  <inkml:trace contextRef="#ctx0" brushRef="#br0" timeOffset="15817.51">12759 15859 1249 0,'0'0'179'0,"0"0"-147"16,0 0-32-16,0 0 80 15,0 0-35-15,0 0-40 16,136-82 2-16,-96 72 3 0,-2 1-10 15,-7 4 0-15,-6 5 28 16,-10 0-27-16,-6 0 20 0,-9 5 34 16,0 7-42-16,-5 11 114 15,-14 0-43-15,-9 4-53 16,-2 4 19-16,-6-6-33 16,0-1-17-16,0-2 1 15,3-4 21 1,3-5-13-16,10-3-9 15,6-2-17-15,8-8 4 16,6 1-19-16,0-1-88 16,18 0-23-16,17 0 74 15,7 0 68-15,3 0-36 16,3 0-46-16,-6 8 57 16,-5 6 6-16,-11 7 20 0,-6-1 18 15,-12 2-2-15,-4 0 41 16,-4 0-9-16,-6-1 31 15,-17-1 45-15,-8-3-45 16,-8-3-48-16,-3 1 10 16,-5-3-25-16,0-5 26 0,4-7-42 15,4 0 0-15,7 0-7 16,12-7-45-16,9-8-42 0,11-7-102 16,25-14-46-16,11 6-281 15,3 4-272-15</inkml:trace>
  <inkml:trace contextRef="#ctx0" brushRef="#br0" timeOffset="16456.21">13320 16036 1367 0,'0'0'276'0,"0"0"-275"15,0 0 35-15,0 0 46 16,0 0 22-16,0 0-11 15,-69 116-78-15,69-100-15 0,0-2 0 16,13-5-24-16,12-9 18 16,6 0-19-16,3 0-27 15,-1-5 0-15,1-13-72 16,-8-5 15-16,-3-2-19 16,-10-1-31-16,-10-2 43 15,-3 2-9 1,0 2-197-16,-21 2 67 15,1 4 255-15,-2 5 298 0,4 4-199 16,6 5-88-16,9 4 105 16,3 0-79-16,0 0-37 15,17 0-27-15,9 4 10 16,4 5 17-16,4 8 23 16,-5-2 26-16,-3 6 64 0,-5-1-37 15,-8 2-29-15,-7 4 38 16,-5-4-21-16,-1 0-6 15,0-5 2-15,-5 3-38 16,-6-6 11-16,-1-2-33 16,2-7 1-16,3-1 18 15,3-4-19-15,4 0 0 0,0-6-9 16,0-11-36-16,19-8-105 16,10 1 53-16,5-2 24 15,6-1 56-15,0 6-35 16,0 5 52-16,-4 4 14 0,-4 8 79 15,-12 4 16 1,0 0-31-16,-10 0-14 16,-3 12 38-1,-3 6-48-15,-4 5-26 16,0-6 2-16,0 3-22 0,0 1-8 16,0-9-25-16,3 3-74 15,6-10-5-15,18-5-68 16,0-9-82-16,2-5-708 0</inkml:trace>
  <inkml:trace contextRef="#ctx0" brushRef="#br0" timeOffset="17634.68">14252 15855 142 0,'0'0'1008'16,"0"0"-817"-16,-120 14-79 15,68 4 28-15,6 4 48 16,5 5-54-16,10 0-76 16,7 4 6-16,10-3-64 15,8 2 0-15,6-7 3 0,0-6-1 16,0-3-4-16,11-10 1 16,9-4-50-16,5 0 43 0,4 0-12 15,9-23-20-15,1-6-36 16,9-7-52-16,-2-6 40 15,1-6-43-15,-3-3 5 16,-5-1 55-16,-6-2 7 16,-8 6 60-16,-12 1 4 15,-9 9 40-15,-4 11 85 0,0 5 29 16,0 8 0-16,-3 10 6 16,0 4-94-16,-6 0-36 15,0 0-6-15,-4 9-24 16,-3 18 28-16,-2 0 6 15,-2 12-27-15,3 1 47 16,-2 4-37 0,3 2 0-16,1-2 11 15,4-4-19-15,2 1 7 16,4-14-16-16,5 0 0 16,0-5-1-16,0-8 1 15,17-2-10-15,9-8 9 16,10-2-9-16,8-2 10 0,10 0-10 15,2-6-33-15,2-12 42 0,0 0-33 16,-6-2-14-16,-6-3 36 16,-11 4-2-16,-10-2 14 15,-12 5 1-15,-9 4 14 16,-4 4 72-16,0 3-48 16,-13 5-26-16,-7 0-7 15,-5 0 0 1,1 0-7-16,-3 17 1 15,1 1 0-15,3 5-12 16,6 0 12-16,3 2 0 16,5-2-1-16,7-4 1 15,2-7 0-15,0-2-24 16,17-2-24-16,12-8 36 16,10 0-25-16,7-4 8 0,6-15-24 15,2-2-48-15,-3-9-26 16,2 2 69-16,-9-4-10 15,-10 5 67-15,-10 1-16 16,-10 9 17-16,-10 2 45 16,-4 11 36-16,0 4 21 0,-16 0-54 15,-5 7-39-15,-6 8 16 0,0 8-5 16,2 2 1-16,6 3 27 16,3-1-39-16,7-5 6 15,5-4-15-15,4-4 0 16,0-6 1-16,0-7-1 15,19-1 0-15,8-1-4 16,11-21 4 0,7-13-9-16,5-6-16 15,6-8-41-15,1-13 15 16,0-1-14-16,-3-4-29 16,-8-5 53-16,-7 5-35 15,-15 9 47-15,-8 7 29 16,-12 14 28-16,-4 15 117 15,0 12 12-15,-4 10-62 0,-17 0-46 16,-2 10-49-16,-6 22 12 16,-6 10 22-16,2 13-18 15,2 7 43-15,4 6-41 16,5 3-6-16,6-1 22 16,12-7-34-16,4-5 11 0,0-12-11 31,16-10 15-31,12-6-3 15,11-11-12-15,4-12-30 0,9-2 16 16,4-5-59 0,13 0-79-16,-13-17-179 0,-16 3-653 0</inkml:trace>
  <inkml:trace contextRef="#ctx0" brushRef="#br0" timeOffset="19056.16">15770 15557 781 0,'0'0'682'0,"0"0"-565"15,0 0-46-15,0 0 87 16,0 0-33-16,0 0-42 16,0 0-83-16,2 18 15 0,-6 22 0 15,-7 8 6-15,-2 10-1 16,-3 4 7-16,3-2-27 15,0-4 24-15,1-5-24 16,3-11 0-16,3-8-2 16,1-14 2-16,3-6-6 15,2-6-7-15,0-6-27 0,0 0 21 16,2-6-17-16,16-17-4 16,4-6-21-16,5-3-83 15,0 0 20-15,-4 5 33 16,-8 5 30-16,-5 9 61 0,-4 13 0 15,-6 0 0-15,0 0 39 32,0 21-1-32,0 4 8 0,0 5 20 15,6 0-50-15,1-2 3 16,1-10-19-16,2-10 1 16,-1-8 19-16,-1 0 75 15,4-8 8-15,2-24-28 16,5-8-48-16,1-8-20 15,-4-10-7-15,-1 3 0 0,-4-3 22 16,-1 3-22-16,-2 12-18 16,1 7-7-16,-2 14-17 15,-3 8-11-15,1 14-138 16,1 10-89-16,-2 11 50 16,2 6-319-16</inkml:trace>
  <inkml:trace contextRef="#ctx0" brushRef="#br0" timeOffset="19656.57">16227 15869 1126 0,'0'0'289'0,"0"0"-180"16,0 0-78-16,0 0 34 0,0 0 102 15,0 0-58-15,0 0-12 16,-104 22-50-16,81 2-46 15,1 2 29-15,2 4-30 16,4-6-5-16,2-3 4 16,8-3 2-16,4-8-2 15,2-2-8-15,0-8-71 0,6 0 30 16,19 0-21-16,6-12 11 16,5-11-62-16,5-4-75 15,-4-8-10-15,-1 3 43 16,-9 0 56-16,-7 6 108 15,-7 9 48-15,-7 5 72 16,-6 5 81 0,0 7-50-16,0 0-53 15,0 7-53-15,-2 12-10 16,-4 3 46-16,-1 2-51 16,5 2-13-16,0-3 13 15,2-5-29-15,0-5 2 16,0-4-3-16,0-5-29 0,9-4 29 15,3 0-19-15,9-13 8 0,1-5 1 16,3-8-108-16,-1-2 7 16,1-2 36-16,-5 6-5 15,-7-2 52-15,-1 13 28 16,-9 4 15-16,-3 6 65 16,0 3-22-16,0 0 0 15,0 15-1 1,-1 7 24-16,-8 6 10 15,2 2-62-15,0 3-22 16,-1-6 15-16,-1 4-22 16,-1-9-7-16,4 0-44 15,-5-8-86-15,2-8-39 16,2-6-167-16</inkml:trace>
  <inkml:trace contextRef="#ctx0" brushRef="#br0" timeOffset="19819.46">16625 15512 1400 0,'0'0'396'0,"0"0"-396"16,0 0-7-16,0 0-113 0,0 0-10 15,0 0 56-15,0 0-49 16,-5 40-282-16</inkml:trace>
  <inkml:trace contextRef="#ctx0" brushRef="#br0" timeOffset="20103.68">16838 15342 707 0,'0'0'874'0,"0"0"-751"16,0 0-79-16,0 0-23 16,-87 145 69-16,72-92 0 15,-1 8-18-15,2 7 7 16,-1 0-62-16,-3 2-2 16,2-8-15-16,-1-4-19 0,-1-14 18 31,5-12-55-31,1-9-52 15,8-11-72-15,4-12-85 0,0-2-53 16,9-17-432-16</inkml:trace>
  <inkml:trace contextRef="#ctx0" brushRef="#br0" timeOffset="20334.79">16852 15758 960 0,'0'0'634'0,"0"0"-475"15,0 0-135-15,0 0 3 16,0 0 47-16,0 0 10 15,0 0 12-15,-41 97-37 16,26-61-58-16,1 5 38 16,1-5-39-16,5-1 1 15,-2-9-13-15,3-3 5 0,5-13-40 32,0-2-51-32,2-8-112 15,0-4 70-15,-2-18-137 16,0 0-913-16</inkml:trace>
  <inkml:trace contextRef="#ctx0" brushRef="#br0" timeOffset="20503.58">16560 15677 1335 0,'0'0'257'15,"0"0"-212"-15,0 0-14 16,0 0-31-16,0 0-7 15,0 0-4-15,0 0-25 0,124-54-45 16,-72 38-185-16,-4 2-484 0</inkml:trace>
  <inkml:trace contextRef="#ctx0" brushRef="#br0" timeOffset="20619.15">16994 15520 98 0,'0'0'1029'16,"0"0"-667"-16,0 0-145 15,0 0-23 1,0 0-87-16,0 0-48 15,0 0-59-15,7-4-21 16,-7 8-40-16,-5 14-106 16,-10 1-116-16,-1-6-912 0</inkml:trace>
  <inkml:trace contextRef="#ctx0" brushRef="#br0" timeOffset="21334.68">17001 15770 1079 0,'0'0'688'0,"0"0"-631"0,0 0-38 0,0 0-19 32,0 0 23-32,0 0 33 15,-5 104 41-15,-1-72-57 16,-3-1-18-16,0 0-11 15,2-5-10-15,0-8 14 16,3-8-15-16,2-3 0 16,2-2-15-16,0-5-8 0,0 0-30 15,13-5 40-15,9-16-12 16,10-9-47-16,3-3-11 16,1 1-71-16,0 0 99 15,-5 6 55-15,-4 8 7 16,-5 6 47-16,-6 3-10 15,-8 9 11-15,-3 0-34 0,-3 0-20 16,0 13 97-16,3 6-48 16,-1-2-29-16,5 5-12 15,0-3-1-15,7-2-16 16,1-4-12-16,8-9-15 0,6-4 28 16,2 0-24-16,1-4-1 15,2-14-12 1,-2-5-38-16,-5-3 69 15,-8 0 2-15,-9 4 11 16,-8 8 43-16,-4 0-6 16,0 5 7-16,-20 8 27 15,-7 1-70-15,-4 1 26 16,-2 22-5-16,-1 3-9 16,1 6 27-16,4 12-26 0,2 2-13 15,8 11 13-15,5 6-7 16,9 0-3-16,5 3-4 15,2 0-21-15,18-6 20 16,5-7-15-16,-5-13 6 16,-2-14 9-16,-7-8 2 15,-7-8 3-15,-4-6 6 0,0-4 4 16,0 4 35-16,-13-4-49 16,-9 4-6-16,-3 2-45 15,-15-6-132-15,5 0-68 16,1 0-332-16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D11CEAF-4ACE-425B-9299-B448630D790A}"/>
              </a:ext>
            </a:extLst>
          </p:cNvPr>
          <p:cNvSpPr>
            <a:spLocks noGrp="1" noChangeArrowheads="1"/>
          </p:cNvSpPr>
          <p:nvPr>
            <p:ph type="hdr" sz="quarter"/>
          </p:nvPr>
        </p:nvSpPr>
        <p:spPr bwMode="auto">
          <a:xfrm>
            <a:off x="0" y="0"/>
            <a:ext cx="3076775"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2D4B00DE-F358-4549-B75C-012C98E4231B}"/>
              </a:ext>
            </a:extLst>
          </p:cNvPr>
          <p:cNvSpPr>
            <a:spLocks noGrp="1" noChangeArrowheads="1"/>
          </p:cNvSpPr>
          <p:nvPr>
            <p:ph type="dt" idx="1"/>
          </p:nvPr>
        </p:nvSpPr>
        <p:spPr bwMode="auto">
          <a:xfrm>
            <a:off x="4025702" y="0"/>
            <a:ext cx="3076774" cy="468141"/>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lvl1pPr algn="r" defTabSz="940694">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C14FE0F0-1774-492C-8406-AF15195F9295}"/>
              </a:ext>
            </a:extLst>
          </p:cNvPr>
          <p:cNvSpPr>
            <a:spLocks noGrp="1" noRot="1" noChangeAspect="1" noChangeArrowheads="1" noTextEdit="1"/>
          </p:cNvSpPr>
          <p:nvPr>
            <p:ph type="sldImg" idx="2"/>
          </p:nvPr>
        </p:nvSpPr>
        <p:spPr bwMode="auto">
          <a:xfrm>
            <a:off x="1204913" y="704850"/>
            <a:ext cx="4694237" cy="35210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A7FA788-195B-4044-BEB0-4CFF18BC4A11}"/>
              </a:ext>
            </a:extLst>
          </p:cNvPr>
          <p:cNvSpPr>
            <a:spLocks noGrp="1" noChangeArrowheads="1"/>
          </p:cNvSpPr>
          <p:nvPr>
            <p:ph type="body" sz="quarter" idx="3"/>
          </p:nvPr>
        </p:nvSpPr>
        <p:spPr bwMode="auto">
          <a:xfrm>
            <a:off x="947320" y="4460167"/>
            <a:ext cx="5207838" cy="4222890"/>
          </a:xfrm>
          <a:prstGeom prst="rect">
            <a:avLst/>
          </a:prstGeom>
          <a:noFill/>
          <a:ln w="9525">
            <a:noFill/>
            <a:miter lim="800000"/>
            <a:headEnd/>
            <a:tailEnd/>
          </a:ln>
        </p:spPr>
        <p:txBody>
          <a:bodyPr vert="horz" wrap="none" lIns="94203" tIns="47102" rIns="94203" bIns="4710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F7E00ECD-7CEA-44E6-96BC-1C7D77F329E3}"/>
              </a:ext>
            </a:extLst>
          </p:cNvPr>
          <p:cNvSpPr>
            <a:spLocks noGrp="1" noChangeArrowheads="1"/>
          </p:cNvSpPr>
          <p:nvPr>
            <p:ph type="ftr" sz="quarter" idx="4"/>
          </p:nvPr>
        </p:nvSpPr>
        <p:spPr bwMode="auto">
          <a:xfrm>
            <a:off x="0" y="8920334"/>
            <a:ext cx="3076775"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defTabSz="940694">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C1C60DC8-8CE3-4439-A7A8-7E7948200B96}"/>
              </a:ext>
            </a:extLst>
          </p:cNvPr>
          <p:cNvSpPr>
            <a:spLocks noGrp="1" noChangeArrowheads="1"/>
          </p:cNvSpPr>
          <p:nvPr>
            <p:ph type="sldNum" sz="quarter" idx="5"/>
          </p:nvPr>
        </p:nvSpPr>
        <p:spPr bwMode="auto">
          <a:xfrm>
            <a:off x="4025702" y="8920334"/>
            <a:ext cx="3076774" cy="468141"/>
          </a:xfrm>
          <a:prstGeom prst="rect">
            <a:avLst/>
          </a:prstGeom>
          <a:noFill/>
          <a:ln w="9525">
            <a:noFill/>
            <a:miter lim="800000"/>
            <a:headEnd/>
            <a:tailEnd/>
          </a:ln>
        </p:spPr>
        <p:txBody>
          <a:bodyPr vert="horz" wrap="none" lIns="94203" tIns="47102" rIns="94203" bIns="47102" numCol="1" anchor="b" anchorCtr="0" compatLnSpc="1">
            <a:prstTxWarp prst="textNoShape">
              <a:avLst/>
            </a:prstTxWarp>
          </a:bodyPr>
          <a:lstStyle>
            <a:lvl1pPr algn="r" defTabSz="940694">
              <a:defRPr sz="1200">
                <a:latin typeface="Times New Roman" panose="02020603050405020304" pitchFamily="18" charset="0"/>
                <a:ea typeface="MS PGothic" panose="020B0600070205080204" pitchFamily="34" charset="-128"/>
              </a:defRPr>
            </a:lvl1pPr>
          </a:lstStyle>
          <a:p>
            <a:pPr>
              <a:defRPr/>
            </a:pPr>
            <a:fld id="{50E8F071-5978-475C-87F0-5ED336049DF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1pPr>
    <a:lvl2pPr marL="4556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2pPr>
    <a:lvl3pPr marL="9128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3pPr>
    <a:lvl4pPr marL="13700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4pPr>
    <a:lvl5pPr marL="1827213"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charset="0"/>
      </a:defRPr>
    </a:lvl5pPr>
    <a:lvl6pPr marL="2285886" algn="l" defTabSz="457177" rtl="0" eaLnBrk="1" latinLnBrk="0" hangingPunct="1">
      <a:defRPr sz="1200" kern="1200">
        <a:solidFill>
          <a:schemeClr val="tx1"/>
        </a:solidFill>
        <a:latin typeface="+mn-lt"/>
        <a:ea typeface="+mn-ea"/>
        <a:cs typeface="+mn-cs"/>
      </a:defRPr>
    </a:lvl6pPr>
    <a:lvl7pPr marL="2743063" algn="l" defTabSz="457177" rtl="0" eaLnBrk="1" latinLnBrk="0" hangingPunct="1">
      <a:defRPr sz="1200" kern="1200">
        <a:solidFill>
          <a:schemeClr val="tx1"/>
        </a:solidFill>
        <a:latin typeface="+mn-lt"/>
        <a:ea typeface="+mn-ea"/>
        <a:cs typeface="+mn-cs"/>
      </a:defRPr>
    </a:lvl7pPr>
    <a:lvl8pPr marL="3200240" algn="l" defTabSz="457177" rtl="0" eaLnBrk="1" latinLnBrk="0" hangingPunct="1">
      <a:defRPr sz="1200" kern="1200">
        <a:solidFill>
          <a:schemeClr val="tx1"/>
        </a:solidFill>
        <a:latin typeface="+mn-lt"/>
        <a:ea typeface="+mn-ea"/>
        <a:cs typeface="+mn-cs"/>
      </a:defRPr>
    </a:lvl8pPr>
    <a:lvl9pPr marL="3657417" algn="l" defTabSz="4571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261A532-F5D8-4423-97D9-51A759C325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04C4C77-1749-414B-A598-D337A43D507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5D5FC33A-937F-4E68-B2B3-4B4BD24C084F}"/>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B2D7686-5433-4194-B42C-CF112404FA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9FDA0858-E9C4-4DC2-9826-F92D872582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EF9A8F4-F1D6-4272-AED5-590EF7CE35C7}"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54274" name="Rectangle 2">
            <a:extLst>
              <a:ext uri="{FF2B5EF4-FFF2-40B4-BE49-F238E27FC236}">
                <a16:creationId xmlns:a16="http://schemas.microsoft.com/office/drawing/2014/main" id="{4D8923D2-A2C3-46C7-9836-D36B1C9F6415}"/>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F36617B-142F-4377-AE4D-6B921EFEFE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7640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BC3FEF9-C8F7-4699-8523-4135C0D582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D5B653E-C24A-4F9F-9ED4-52FDB2A09115}"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6322" name="Rectangle 2">
            <a:extLst>
              <a:ext uri="{FF2B5EF4-FFF2-40B4-BE49-F238E27FC236}">
                <a16:creationId xmlns:a16="http://schemas.microsoft.com/office/drawing/2014/main" id="{99D82252-23EB-4A7A-BAFD-57F96077D9B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985C9D0-DDF5-4203-A2BB-0A86572CA8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5079486D-A568-4512-97A1-83E8EED762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55255A-768F-4DA6-9FB2-D6327BA5FA1D}"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A1A371DD-73C6-47EE-A578-8E86506CF787}"/>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98E01DCC-7830-4805-92C8-F11675DBC9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711F51F3-CC39-46C9-AB2A-BC24FE639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B896F9-4E89-493F-A2B1-A321DE9304A5}" type="slidenum">
              <a:rPr lang="en-US" altLang="en-US" smtClean="0">
                <a:latin typeface="Times New Roman" panose="02020603050405020304" pitchFamily="18" charset="0"/>
              </a:rPr>
              <a:pPr/>
              <a:t>41</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8EB9FC2F-9560-43CD-84EB-42D0F528AF6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578C067F-078B-4408-AF29-DCA7A645CD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a:extLst>
              <a:ext uri="{FF2B5EF4-FFF2-40B4-BE49-F238E27FC236}">
                <a16:creationId xmlns:a16="http://schemas.microsoft.com/office/drawing/2014/main" id="{CADC8BFB-24B1-4297-B793-6F8A0D5873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4F847D-A7FD-4514-818A-A1873C677874}" type="slidenum">
              <a:rPr lang="en-US" altLang="en-US" smtClean="0">
                <a:latin typeface="Times New Roman" panose="02020603050405020304" pitchFamily="18" charset="0"/>
              </a:rPr>
              <a:pPr/>
              <a:t>42</a:t>
            </a:fld>
            <a:endParaRPr lang="en-US" altLang="en-US">
              <a:latin typeface="Times New Roman" panose="02020603050405020304" pitchFamily="18" charset="0"/>
            </a:endParaRPr>
          </a:p>
        </p:txBody>
      </p:sp>
      <p:sp>
        <p:nvSpPr>
          <p:cNvPr id="83970" name="Rectangle 2">
            <a:extLst>
              <a:ext uri="{FF2B5EF4-FFF2-40B4-BE49-F238E27FC236}">
                <a16:creationId xmlns:a16="http://schemas.microsoft.com/office/drawing/2014/main" id="{D52D119C-B011-47A7-89E5-EC4CDBBF2E8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0DD7969A-5C14-461F-9465-0BCB7FE110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05A76C5-F4C2-4CDA-BEF0-83C1B0843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E3CA1B-BF1D-4627-BFE0-E36D1A7C18AA}" type="slidenum">
              <a:rPr lang="en-US" altLang="en-US" smtClean="0">
                <a:latin typeface="Times New Roman" panose="02020603050405020304" pitchFamily="18" charset="0"/>
              </a:rPr>
              <a:pPr/>
              <a:t>43</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D1DDD850-CCC7-49E3-BE4A-0B1C37B489A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38181F9-B100-4204-B5BD-A3889A8612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BF0E1CA-E1F9-48F3-98D4-AE83DB73C3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EA8FD42-FB50-4F0E-83DB-032AD89E6B10}" type="slidenum">
              <a:rPr lang="en-US" altLang="en-US" smtClean="0">
                <a:latin typeface="Times New Roman" panose="02020603050405020304" pitchFamily="18" charset="0"/>
              </a:rPr>
              <a:pPr/>
              <a:t>44</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10C58F99-7224-4F82-A66E-F77DA55505C2}"/>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56610F8A-E173-4BEE-BFEB-FAAE867F08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149A2025-556A-439D-B416-B393448D1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68B8218-B419-4C46-9B31-7C5CA16C0958}" type="slidenum">
              <a:rPr lang="en-US" altLang="en-US" smtClean="0">
                <a:latin typeface="Times New Roman" panose="02020603050405020304" pitchFamily="18" charset="0"/>
              </a:rPr>
              <a:pPr/>
              <a:t>45</a:t>
            </a:fld>
            <a:endParaRPr lang="en-US" altLang="en-US">
              <a:latin typeface="Times New Roman" panose="02020603050405020304" pitchFamily="18" charset="0"/>
            </a:endParaRPr>
          </a:p>
        </p:txBody>
      </p:sp>
      <p:sp>
        <p:nvSpPr>
          <p:cNvPr id="10242" name="Rectangle 2">
            <a:extLst>
              <a:ext uri="{FF2B5EF4-FFF2-40B4-BE49-F238E27FC236}">
                <a16:creationId xmlns:a16="http://schemas.microsoft.com/office/drawing/2014/main" id="{3097CAA5-5009-40F9-948A-088E4382782E}"/>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FF2A2029-71A1-427A-9D55-052D9150B9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B422F43B-7A17-4E70-9902-B75D2AD874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A3AE300-16A7-43AF-AE1F-1DE14735F1C6}" type="slidenum">
              <a:rPr lang="en-US" altLang="en-US" smtClean="0">
                <a:latin typeface="Times New Roman" panose="02020603050405020304" pitchFamily="18" charset="0"/>
              </a:rPr>
              <a:pPr/>
              <a:t>46</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64F304B6-B49F-4C63-9E77-58BDCDE54D90}"/>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F0C8F3D9-B786-431D-AD5A-29215D79E2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a:extLst>
              <a:ext uri="{FF2B5EF4-FFF2-40B4-BE49-F238E27FC236}">
                <a16:creationId xmlns:a16="http://schemas.microsoft.com/office/drawing/2014/main" id="{70731A8B-03EB-4ACF-BF35-BC1548BBCD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F578D70-2809-409D-BC06-7ED58CDEDEE5}"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34818" name="Rectangle 2">
            <a:extLst>
              <a:ext uri="{FF2B5EF4-FFF2-40B4-BE49-F238E27FC236}">
                <a16:creationId xmlns:a16="http://schemas.microsoft.com/office/drawing/2014/main" id="{EF83B533-C2A6-4CC5-9674-9CD0B1C066A9}"/>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4312973F-C114-466D-AA99-69C818835C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8769F49-5E48-4F61-A820-D92DE4D09D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D748A9-A869-41DD-902B-3C31EC6B06E1}" type="slidenum">
              <a:rPr lang="en-US" altLang="en-US" smtClean="0">
                <a:latin typeface="Times New Roman" panose="02020603050405020304" pitchFamily="18" charset="0"/>
              </a:rPr>
              <a:pPr/>
              <a:t>47</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514B7CE5-FF07-4CF4-8A99-176990BB0016}"/>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51215128-6CC2-485F-8CCE-6F4FEFACE2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2B454191-C00D-4881-8CC3-145741C18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08868E1-D052-4404-8916-164E1D0D0B49}" type="slidenum">
              <a:rPr lang="en-US" altLang="en-US" smtClean="0">
                <a:latin typeface="Times New Roman" panose="02020603050405020304" pitchFamily="18" charset="0"/>
              </a:rPr>
              <a:pPr/>
              <a:t>48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207D3C19-C6DC-4AF4-97F2-A512D0071A6D}"/>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67534874-A7D8-4E15-AAAD-8916ECED8A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49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9544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45FD6A41-E36E-4666-A54F-E0F0617EE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6CAB1-B51D-444E-A465-8AF1E0A4B97E}" type="slidenum">
              <a:rPr lang="en-US" altLang="en-US" smtClean="0">
                <a:latin typeface="Times New Roman" panose="02020603050405020304" pitchFamily="18" charset="0"/>
              </a:rPr>
              <a:pPr/>
              <a:t>50</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21F25817-AF20-4FAD-9524-7E59BC9A54B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B13E8DE0-FE2C-4E20-BCD3-2600EA110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273567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950B0E92-D303-4BB0-A4D8-C849313739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A8A344-8948-476E-AFBC-AE7944A55FD0}" type="slidenum">
              <a:rPr lang="en-US" altLang="en-US" smtClean="0">
                <a:latin typeface="Times New Roman" panose="02020603050405020304" pitchFamily="18" charset="0"/>
              </a:rPr>
              <a:pPr/>
              <a:t>51</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BD2136EB-8912-4394-B77C-6B86DF5CA56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F1F5DAD-71C2-48AE-88DA-58F7B2FAEE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C4B4CDFE-17FF-4FEE-B58E-763B8E6ABD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1FD57D9-9ACF-4A83-A909-F49ABBD723C3}" type="slidenum">
              <a:rPr lang="en-US" altLang="en-US" smtClean="0">
                <a:latin typeface="Times New Roman" panose="02020603050405020304" pitchFamily="18" charset="0"/>
              </a:rPr>
              <a:pPr/>
              <a:t>52</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ED68831C-2F81-44B4-9958-1F9967551886}"/>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18370FE4-983D-4F1E-AFFB-EB46F12554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F30C6CA-0F10-4E2E-ADBB-88AAB3EE5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A9972C-A281-4ED9-A13B-A6C6E2D45CB3}" type="slidenum">
              <a:rPr lang="en-US" altLang="en-US" smtClean="0">
                <a:latin typeface="Times New Roman" panose="02020603050405020304" pitchFamily="18" charset="0"/>
              </a:rPr>
              <a:pPr/>
              <a:t>54</a:t>
            </a:fld>
            <a:endParaRPr lang="en-US" altLang="en-US">
              <a:latin typeface="Times New Roman" panose="02020603050405020304" pitchFamily="18" charset="0"/>
            </a:endParaRPr>
          </a:p>
        </p:txBody>
      </p:sp>
      <p:sp>
        <p:nvSpPr>
          <p:cNvPr id="25602" name="Rectangle 2">
            <a:extLst>
              <a:ext uri="{FF2B5EF4-FFF2-40B4-BE49-F238E27FC236}">
                <a16:creationId xmlns:a16="http://schemas.microsoft.com/office/drawing/2014/main" id="{B3679CC6-842E-4CC5-B72C-F6CA84D12CF0}"/>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78DDD2C-05BB-4045-8228-45C12D6406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69633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31EF95C2-30F5-4674-B550-61EA8B43CE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FCA2DBE-B6D1-4FB7-B4F4-1496EA4F2FD3}"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27650" name="Rectangle 2">
            <a:extLst>
              <a:ext uri="{FF2B5EF4-FFF2-40B4-BE49-F238E27FC236}">
                <a16:creationId xmlns:a16="http://schemas.microsoft.com/office/drawing/2014/main" id="{63B1BE69-F2AE-4073-AD7F-EC55BF74D2E0}"/>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0DDF634-7FF2-4300-8F34-0D079A7CE0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EFA09C3-CCE9-4618-9F0F-744AF0A9B7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F6BCBA1-9824-4D0D-B46E-F77E737E1BD9}" type="slidenum">
              <a:rPr lang="en-US" altLang="en-US" smtClean="0">
                <a:latin typeface="Times New Roman" panose="02020603050405020304" pitchFamily="18" charset="0"/>
              </a:rPr>
              <a:pPr/>
              <a:t>56</a:t>
            </a:fld>
            <a:endParaRPr lang="en-US" altLang="en-US">
              <a:latin typeface="Times New Roman" panose="02020603050405020304" pitchFamily="18" charset="0"/>
            </a:endParaRPr>
          </a:p>
        </p:txBody>
      </p:sp>
      <p:sp>
        <p:nvSpPr>
          <p:cNvPr id="29698" name="Rectangle 2">
            <a:extLst>
              <a:ext uri="{FF2B5EF4-FFF2-40B4-BE49-F238E27FC236}">
                <a16:creationId xmlns:a16="http://schemas.microsoft.com/office/drawing/2014/main" id="{26A9EEDA-A552-4242-97DB-1659999AC6C6}"/>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D36BC16F-9F0B-40A3-B2DD-E0047170E4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EBB8A803-DB78-4F6C-B680-D20C4FCC0D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D69A58-CE8A-4061-AAAF-8375D0450CC5}" type="slidenum">
              <a:rPr lang="en-US" altLang="en-US" smtClean="0">
                <a:latin typeface="Times New Roman" panose="02020603050405020304" pitchFamily="18" charset="0"/>
              </a:rPr>
              <a:pPr/>
              <a:t>57</a:t>
            </a:fld>
            <a:endParaRPr lang="en-US" altLang="en-US">
              <a:latin typeface="Times New Roman" panose="02020603050405020304" pitchFamily="18" charset="0"/>
            </a:endParaRPr>
          </a:p>
        </p:txBody>
      </p:sp>
      <p:sp>
        <p:nvSpPr>
          <p:cNvPr id="31746" name="Rectangle 2">
            <a:extLst>
              <a:ext uri="{FF2B5EF4-FFF2-40B4-BE49-F238E27FC236}">
                <a16:creationId xmlns:a16="http://schemas.microsoft.com/office/drawing/2014/main" id="{A75E4BD0-9DFA-4BA9-AAC6-7823B028C44D}"/>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B4E81E9D-8CA6-4A23-8358-5A492D8EBD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C93DAB3F-20BE-4D1C-9815-F2ABC58A5F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3573A2-3DB9-4A78-804D-4CB4DAA8CD51}"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09F55319-88CA-4D98-878B-70A33C7A46C1}"/>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141E9C05-4D38-4782-A42B-6284D73AED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E634DBD-1EC5-462D-BC22-327F348F05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FC2B6B4-BF24-4262-A303-E000472979C4}" type="slidenum">
              <a:rPr lang="en-US" altLang="en-US" smtClean="0">
                <a:latin typeface="Times New Roman" panose="02020603050405020304" pitchFamily="18" charset="0"/>
              </a:rPr>
              <a:pPr/>
              <a:t>58</a:t>
            </a:fld>
            <a:endParaRPr lang="en-US" altLang="en-US">
              <a:latin typeface="Times New Roman" panose="02020603050405020304" pitchFamily="18" charset="0"/>
            </a:endParaRPr>
          </a:p>
        </p:txBody>
      </p:sp>
      <p:sp>
        <p:nvSpPr>
          <p:cNvPr id="33794" name="Rectangle 2">
            <a:extLst>
              <a:ext uri="{FF2B5EF4-FFF2-40B4-BE49-F238E27FC236}">
                <a16:creationId xmlns:a16="http://schemas.microsoft.com/office/drawing/2014/main" id="{A07EA455-67B3-4FB5-8874-BE2716912EF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7F0F9981-F39D-4C6B-B808-D9D1D2A439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E99EAA0C-F8C4-402D-A03E-AF8DA4F53968}"/>
              </a:ext>
            </a:extLst>
          </p:cNvPr>
          <p:cNvSpPr>
            <a:spLocks noGrp="1" noRot="1" noChangeAspect="1" noChangeArrowheads="1" noTextEdit="1"/>
          </p:cNvSpPr>
          <p:nvPr>
            <p:ph type="sldImg"/>
          </p:nvPr>
        </p:nvSpPr>
        <p:spPr>
          <a:ln/>
        </p:spPr>
      </p:sp>
      <p:sp>
        <p:nvSpPr>
          <p:cNvPr id="40962" name="Rectangle 3">
            <a:extLst>
              <a:ext uri="{FF2B5EF4-FFF2-40B4-BE49-F238E27FC236}">
                <a16:creationId xmlns:a16="http://schemas.microsoft.com/office/drawing/2014/main" id="{FF8B66CD-DC4E-415D-A1C3-7BA86D98A8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59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B560AA2B-36C3-4BA6-B8E4-C12D92E83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3B86FDC-C417-482B-A0A4-CC6DE31F6685}"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5B8E00CE-665B-4062-A0E9-D7E2A062E2BD}"/>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D6256441-E288-4701-842D-EC0C5A77B3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357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CA63045E-DAF8-419C-BAC4-59387995B2BB}"/>
              </a:ext>
            </a:extLst>
          </p:cNvPr>
          <p:cNvSpPr>
            <a:spLocks noGrp="1" noRot="1" noChangeAspect="1" noChangeArrowheads="1" noTextEdit="1"/>
          </p:cNvSpPr>
          <p:nvPr>
            <p:ph type="sldImg"/>
          </p:nvPr>
        </p:nvSpPr>
        <p:spPr>
          <a:ln/>
        </p:spPr>
      </p:sp>
      <p:sp>
        <p:nvSpPr>
          <p:cNvPr id="45058" name="Rectangle 3">
            <a:extLst>
              <a:ext uri="{FF2B5EF4-FFF2-40B4-BE49-F238E27FC236}">
                <a16:creationId xmlns:a16="http://schemas.microsoft.com/office/drawing/2014/main" id="{DA20102A-E63B-4A1D-A0E2-5467FB1F38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B8CD07B8-F07A-461B-9870-CD87F06800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3B43569-0A7E-4A87-B121-BDA389BA814F}"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0178" name="Rectangle 2">
            <a:extLst>
              <a:ext uri="{FF2B5EF4-FFF2-40B4-BE49-F238E27FC236}">
                <a16:creationId xmlns:a16="http://schemas.microsoft.com/office/drawing/2014/main" id="{4BE37BCC-4CBA-4828-A188-3888FD17B88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B0EE473-9B55-4F39-87ED-365CBC9220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5696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DEB7522A-FE31-415F-9CF8-429B45DCCD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0694">
              <a:defRPr>
                <a:solidFill>
                  <a:schemeClr val="tx1"/>
                </a:solidFill>
                <a:latin typeface="Verdana" panose="020B0604030504040204" pitchFamily="34" charset="0"/>
                <a:ea typeface="MS PGothic" panose="020B0600070205080204" pitchFamily="34" charset="-128"/>
              </a:defRPr>
            </a:lvl1pPr>
            <a:lvl2pPr marL="751271" indent="-288950" defTabSz="940694">
              <a:defRPr>
                <a:solidFill>
                  <a:schemeClr val="tx1"/>
                </a:solidFill>
                <a:latin typeface="Verdana" panose="020B0604030504040204" pitchFamily="34" charset="0"/>
                <a:ea typeface="MS PGothic" panose="020B0600070205080204" pitchFamily="34" charset="-128"/>
              </a:defRPr>
            </a:lvl2pPr>
            <a:lvl3pPr marL="1155802" indent="-231160" defTabSz="940694">
              <a:defRPr>
                <a:solidFill>
                  <a:schemeClr val="tx1"/>
                </a:solidFill>
                <a:latin typeface="Verdana" panose="020B0604030504040204" pitchFamily="34" charset="0"/>
                <a:ea typeface="MS PGothic" panose="020B0600070205080204" pitchFamily="34" charset="-128"/>
              </a:defRPr>
            </a:lvl3pPr>
            <a:lvl4pPr marL="1618122" indent="-231160" defTabSz="940694">
              <a:defRPr>
                <a:solidFill>
                  <a:schemeClr val="tx1"/>
                </a:solidFill>
                <a:latin typeface="Verdana" panose="020B0604030504040204" pitchFamily="34" charset="0"/>
                <a:ea typeface="MS PGothic" panose="020B0600070205080204" pitchFamily="34" charset="-128"/>
              </a:defRPr>
            </a:lvl4pPr>
            <a:lvl5pPr marL="2080443" indent="-231160" defTabSz="940694">
              <a:defRPr>
                <a:solidFill>
                  <a:schemeClr val="tx1"/>
                </a:solidFill>
                <a:latin typeface="Verdana" panose="020B0604030504040204" pitchFamily="34" charset="0"/>
                <a:ea typeface="MS PGothic" panose="020B0600070205080204" pitchFamily="34" charset="-128"/>
              </a:defRPr>
            </a:lvl5pPr>
            <a:lvl6pPr marL="254276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3005084"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6740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929725" indent="-231160" defTabSz="940694"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E544B-713C-425B-9C97-BF82FAFD58DE}"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52226" name="Rectangle 2">
            <a:extLst>
              <a:ext uri="{FF2B5EF4-FFF2-40B4-BE49-F238E27FC236}">
                <a16:creationId xmlns:a16="http://schemas.microsoft.com/office/drawing/2014/main" id="{98DCF709-12EF-4B6C-B939-039D830D92F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752CEF15-E440-4ED3-B2DD-9E05E6E1BE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1E2106FC-965F-4B36-95C9-85F38CB1D2AF}"/>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94F76597-B8F6-4CEA-9EE6-C249E66FFC89}"/>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B609497D-9258-4404-AC76-F9D00A7E168A}"/>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A64FF4F3-FEAA-4C95-83DF-7C221470B52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02A0DD47-8F7F-4A95-AE64-CA99D29DE3BF}"/>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336699"/>
                </a:solidFill>
                <a:latin typeface="Helvetica" panose="020B0604020202020204" pitchFamily="34" charset="0"/>
              </a:rPr>
              <a:t>Silberschatz, Galvin and Gagne ©2018</a:t>
            </a:r>
          </a:p>
        </p:txBody>
      </p:sp>
      <p:sp>
        <p:nvSpPr>
          <p:cNvPr id="8" name="Text Box 8">
            <a:extLst>
              <a:ext uri="{FF2B5EF4-FFF2-40B4-BE49-F238E27FC236}">
                <a16:creationId xmlns:a16="http://schemas.microsoft.com/office/drawing/2014/main" id="{49ECA44C-B65E-4D58-AF71-9A21542DEAB3}"/>
              </a:ext>
            </a:extLst>
          </p:cNvPr>
          <p:cNvSpPr txBox="1">
            <a:spLocks noChangeArrowheads="1"/>
          </p:cNvSpPr>
          <p:nvPr/>
        </p:nvSpPr>
        <p:spPr bwMode="auto">
          <a:xfrm>
            <a:off x="26988" y="6613525"/>
            <a:ext cx="27305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336699"/>
                </a:solidFill>
                <a:latin typeface="Helvetica" panose="020B0604020202020204" pitchFamily="34" charset="0"/>
              </a:rPr>
              <a:t>Operating System Concepts – 10</a:t>
            </a:r>
            <a:r>
              <a:rPr lang="en-US" altLang="en-US" sz="1000" b="1" baseline="30000">
                <a:solidFill>
                  <a:srgbClr val="336699"/>
                </a:solidFill>
                <a:latin typeface="Helvetica" panose="020B0604020202020204" pitchFamily="34" charset="0"/>
              </a:rPr>
              <a:t>th</a:t>
            </a:r>
            <a:r>
              <a:rPr lang="en-US" altLang="en-US" sz="1000" b="1">
                <a:solidFill>
                  <a:srgbClr val="336699"/>
                </a:solidFill>
                <a:latin typeface="Helvetica" panose="020B0604020202020204" pitchFamily="34" charset="0"/>
              </a:rPr>
              <a:t> Edition</a:t>
            </a:r>
          </a:p>
        </p:txBody>
      </p:sp>
      <p:pic>
        <p:nvPicPr>
          <p:cNvPr id="9" name="Picture 9" descr="dino_4">
            <a:extLst>
              <a:ext uri="{FF2B5EF4-FFF2-40B4-BE49-F238E27FC236}">
                <a16:creationId xmlns:a16="http://schemas.microsoft.com/office/drawing/2014/main" id="{DC93971E-88EA-49BD-8B99-29D435F56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455C5716-1072-48FA-8BE4-518F8A1BAB62}"/>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93398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05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139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2794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a:t>Click to edit Master text styles</a:t>
            </a:r>
          </a:p>
        </p:txBody>
      </p:sp>
    </p:spTree>
    <p:extLst>
      <p:ext uri="{BB962C8B-B14F-4D97-AF65-F5344CB8AC3E}">
        <p14:creationId xmlns:p14="http://schemas.microsoft.com/office/powerpoint/2010/main" val="3029208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9"/>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0792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888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7596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060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2775916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a:t>Click to edit Master text styles</a:t>
            </a:r>
          </a:p>
        </p:txBody>
      </p:sp>
    </p:spTree>
    <p:extLst>
      <p:ext uri="{BB962C8B-B14F-4D97-AF65-F5344CB8AC3E}">
        <p14:creationId xmlns:p14="http://schemas.microsoft.com/office/powerpoint/2010/main" val="396362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0B010E09-45F7-4439-9097-56E2E86F08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279327FA-57D7-4967-BC36-A4ACCFBBDACE}"/>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3ED111BB-DF84-4F58-B786-823E8FDBA444}"/>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585C16BD-7326-4520-8A0D-21DEA40BCD90}"/>
              </a:ext>
            </a:extLst>
          </p:cNvPr>
          <p:cNvSpPr>
            <a:spLocks noChangeArrowheads="1"/>
          </p:cNvSpPr>
          <p:nvPr/>
        </p:nvSpPr>
        <p:spPr bwMode="auto">
          <a:xfrm>
            <a:off x="0" y="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0" name="Line 6">
            <a:extLst>
              <a:ext uri="{FF2B5EF4-FFF2-40B4-BE49-F238E27FC236}">
                <a16:creationId xmlns:a16="http://schemas.microsoft.com/office/drawing/2014/main" id="{4FEECE86-85D6-4503-8E41-BA3D1D29C58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91435" tIns="45718" rIns="91435" bIns="45718"/>
          <a:lstStyle/>
          <a:p>
            <a:endParaRPr lang="en-US"/>
          </a:p>
        </p:txBody>
      </p:sp>
      <p:sp>
        <p:nvSpPr>
          <p:cNvPr id="1031" name="Rectangle 7">
            <a:extLst>
              <a:ext uri="{FF2B5EF4-FFF2-40B4-BE49-F238E27FC236}">
                <a16:creationId xmlns:a16="http://schemas.microsoft.com/office/drawing/2014/main" id="{A8AF8B84-EECE-43B8-82D5-89568A3D0AF9}"/>
              </a:ext>
            </a:extLst>
          </p:cNvPr>
          <p:cNvSpPr>
            <a:spLocks noChangeArrowheads="1"/>
          </p:cNvSpPr>
          <p:nvPr/>
        </p:nvSpPr>
        <p:spPr bwMode="auto">
          <a:xfrm>
            <a:off x="0" y="2286000"/>
            <a:ext cx="228600" cy="2286000"/>
          </a:xfrm>
          <a:prstGeom prst="rect">
            <a:avLst/>
          </a:prstGeom>
          <a:solidFill>
            <a:srgbClr val="99CCFF"/>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2" name="Rectangle 8">
            <a:extLst>
              <a:ext uri="{FF2B5EF4-FFF2-40B4-BE49-F238E27FC236}">
                <a16:creationId xmlns:a16="http://schemas.microsoft.com/office/drawing/2014/main" id="{A8BC53B9-C98D-42F0-A4EA-7A43ACEE4E79}"/>
              </a:ext>
            </a:extLst>
          </p:cNvPr>
          <p:cNvSpPr>
            <a:spLocks noChangeArrowheads="1"/>
          </p:cNvSpPr>
          <p:nvPr/>
        </p:nvSpPr>
        <p:spPr bwMode="auto">
          <a:xfrm>
            <a:off x="0" y="4572000"/>
            <a:ext cx="228600" cy="2286000"/>
          </a:xfrm>
          <a:prstGeom prst="rect">
            <a:avLst/>
          </a:prstGeom>
          <a:solidFill>
            <a:srgbClr val="336699"/>
          </a:solidFill>
          <a:ln>
            <a:noFill/>
          </a:ln>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dirty="0">
              <a:latin typeface="Times New Roman" pitchFamily="18" charset="0"/>
            </a:endParaRPr>
          </a:p>
        </p:txBody>
      </p:sp>
      <p:sp>
        <p:nvSpPr>
          <p:cNvPr id="1033" name="Text Box 9">
            <a:extLst>
              <a:ext uri="{FF2B5EF4-FFF2-40B4-BE49-F238E27FC236}">
                <a16:creationId xmlns:a16="http://schemas.microsoft.com/office/drawing/2014/main" id="{31F5A16B-4537-4ED4-AD9B-027F3994BC40}"/>
              </a:ext>
            </a:extLst>
          </p:cNvPr>
          <p:cNvSpPr txBox="1">
            <a:spLocks noChangeArrowheads="1"/>
          </p:cNvSpPr>
          <p:nvPr/>
        </p:nvSpPr>
        <p:spPr bwMode="auto">
          <a:xfrm>
            <a:off x="4256088" y="6613525"/>
            <a:ext cx="447675" cy="246063"/>
          </a:xfrm>
          <a:prstGeom prst="rect">
            <a:avLst/>
          </a:prstGeom>
          <a:noFill/>
          <a:ln>
            <a:noFill/>
          </a:ln>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anose="020B0604020202020204" pitchFamily="34" charset="0"/>
              </a:rPr>
              <a:t>6.</a:t>
            </a:r>
            <a:fld id="{B911E7D7-D784-4B10-991E-22AC2D897065}" type="slidenum">
              <a:rPr lang="en-US" altLang="en-US" sz="1000" b="1" smtClean="0">
                <a:solidFill>
                  <a:srgbClr val="006699"/>
                </a:solidFill>
                <a:latin typeface="Helvetica" panose="020B0604020202020204" pitchFamily="34" charset="0"/>
              </a:rPr>
              <a:pPr algn="ctr">
                <a:spcBef>
                  <a:spcPct val="50000"/>
                </a:spcBef>
                <a:defRPr/>
              </a:pPr>
              <a:t>‹#›</a:t>
            </a:fld>
            <a:endParaRPr lang="en-US" altLang="en-US" sz="1000" b="1">
              <a:solidFill>
                <a:srgbClr val="006699"/>
              </a:solidFill>
              <a:latin typeface="Helvetica" panose="020B0604020202020204" pitchFamily="34" charset="0"/>
            </a:endParaRPr>
          </a:p>
        </p:txBody>
      </p:sp>
      <p:sp>
        <p:nvSpPr>
          <p:cNvPr id="1034" name="Text Box 10">
            <a:extLst>
              <a:ext uri="{FF2B5EF4-FFF2-40B4-BE49-F238E27FC236}">
                <a16:creationId xmlns:a16="http://schemas.microsoft.com/office/drawing/2014/main" id="{C040EDE6-C40A-4ECD-9AD5-39D889268023}"/>
              </a:ext>
            </a:extLst>
          </p:cNvPr>
          <p:cNvSpPr txBox="1">
            <a:spLocks noChangeArrowheads="1"/>
          </p:cNvSpPr>
          <p:nvPr/>
        </p:nvSpPr>
        <p:spPr bwMode="auto">
          <a:xfrm>
            <a:off x="6489700" y="6588125"/>
            <a:ext cx="27130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5" tIns="45718" rIns="91435" bIns="45718">
            <a:spAutoFit/>
          </a:bodyPr>
          <a:lstStyle/>
          <a:p>
            <a:pPr algn="ctr">
              <a:spcBef>
                <a:spcPct val="50000"/>
              </a:spcBef>
            </a:pPr>
            <a:r>
              <a:rPr lang="en-US" altLang="en-US" sz="1000" b="1">
                <a:solidFill>
                  <a:srgbClr val="006699"/>
                </a:solidFill>
                <a:latin typeface="Helvetica" panose="020B0604020202020204" pitchFamily="34" charset="0"/>
              </a:rPr>
              <a:t>Silberschatz, Galvin and Gagne ©2018</a:t>
            </a:r>
          </a:p>
        </p:txBody>
      </p:sp>
      <p:sp>
        <p:nvSpPr>
          <p:cNvPr id="1035" name="Text Box 11">
            <a:extLst>
              <a:ext uri="{FF2B5EF4-FFF2-40B4-BE49-F238E27FC236}">
                <a16:creationId xmlns:a16="http://schemas.microsoft.com/office/drawing/2014/main" id="{585F01FE-DCF0-4E11-AA32-AAECD1961C79}"/>
              </a:ext>
            </a:extLst>
          </p:cNvPr>
          <p:cNvSpPr txBox="1">
            <a:spLocks noChangeArrowheads="1"/>
          </p:cNvSpPr>
          <p:nvPr/>
        </p:nvSpPr>
        <p:spPr bwMode="auto">
          <a:xfrm>
            <a:off x="185738" y="6621463"/>
            <a:ext cx="273050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spAutoFit/>
          </a:bodyPr>
          <a:lstStyle/>
          <a:p>
            <a:pPr>
              <a:spcBef>
                <a:spcPct val="50000"/>
              </a:spcBef>
            </a:pPr>
            <a:r>
              <a:rPr lang="en-US" altLang="en-US" sz="1000" b="1">
                <a:solidFill>
                  <a:srgbClr val="006699"/>
                </a:solidFill>
                <a:latin typeface="Helvetica" panose="020B0604020202020204" pitchFamily="34" charset="0"/>
              </a:rPr>
              <a:t>Operating System Concepts – 10</a:t>
            </a:r>
            <a:r>
              <a:rPr lang="en-US" altLang="en-US" sz="1000" b="1" baseline="30000">
                <a:solidFill>
                  <a:srgbClr val="006699"/>
                </a:solidFill>
                <a:latin typeface="Helvetica" panose="020B0604020202020204" pitchFamily="34" charset="0"/>
              </a:rPr>
              <a:t>th</a:t>
            </a:r>
            <a:r>
              <a:rPr lang="en-US" altLang="en-US" sz="1000" b="1">
                <a:solidFill>
                  <a:srgbClr val="006699"/>
                </a:solidFill>
                <a:latin typeface="Helvetica" panose="020B0604020202020204" pitchFamily="34" charset="0"/>
              </a:rPr>
              <a:t> Edition</a:t>
            </a:r>
          </a:p>
        </p:txBody>
      </p:sp>
      <p:pic>
        <p:nvPicPr>
          <p:cNvPr id="1036" name="Picture 12" descr="dino_6">
            <a:extLst>
              <a:ext uri="{FF2B5EF4-FFF2-40B4-BE49-F238E27FC236}">
                <a16:creationId xmlns:a16="http://schemas.microsoft.com/office/drawing/2014/main" id="{798F458D-E4DA-455D-AF0E-E0D8E77E104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350" r:id="rId1"/>
    <p:sldLayoutId id="2147484340" r:id="rId2"/>
    <p:sldLayoutId id="2147484341" r:id="rId3"/>
    <p:sldLayoutId id="2147484342" r:id="rId4"/>
    <p:sldLayoutId id="2147484343" r:id="rId5"/>
    <p:sldLayoutId id="2147484344" r:id="rId6"/>
    <p:sldLayoutId id="2147484345" r:id="rId7"/>
    <p:sldLayoutId id="2147484346" r:id="rId8"/>
    <p:sldLayoutId id="2147484347" r:id="rId9"/>
    <p:sldLayoutId id="2147484348" r:id="rId10"/>
    <p:sldLayoutId id="2147484349"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customXml" Target="../ink/ink8.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customXml" Target="../ink/ink9.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customXml" Target="../ink/ink10.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49.png"/><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0.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customXml" Target="../ink/ink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6.xml"/><Relationship Id="rId3" Type="http://schemas.microsoft.com/office/2007/relationships/hdphoto" Target="../media/hdphoto1.wdp"/><Relationship Id="rId7"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customXml" Target="../ink/ink5.xm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customXml" Target="../ink/ink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DFA84464-F8AB-4CD4-8982-CE48FC8A6BA9}"/>
              </a:ext>
            </a:extLst>
          </p:cNvPr>
          <p:cNvSpPr>
            <a:spLocks noGrp="1" noChangeArrowheads="1"/>
          </p:cNvSpPr>
          <p:nvPr>
            <p:ph type="ctrTitle"/>
          </p:nvPr>
        </p:nvSpPr>
        <p:spPr>
          <a:xfrm>
            <a:off x="685800" y="808038"/>
            <a:ext cx="7772400" cy="2128837"/>
          </a:xfrm>
        </p:spPr>
        <p:txBody>
          <a:bodyPr/>
          <a:lstStyle/>
          <a:p>
            <a:pPr eaLnBrk="1" hangingPunct="1"/>
            <a:r>
              <a:rPr lang="en-US" altLang="en-US"/>
              <a:t>Chapter 6:  Synchronization Tools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537883" y="1488983"/>
            <a:ext cx="8283387" cy="3607453"/>
          </a:xfrm>
        </p:spPr>
        <p:txBody>
          <a:bodyPr/>
          <a:lstStyle/>
          <a:p>
            <a:r>
              <a:rPr lang="en-US" altLang="en-US" dirty="0"/>
              <a:t>A </a:t>
            </a:r>
            <a:r>
              <a:rPr lang="en-US" altLang="en-US" b="1" dirty="0"/>
              <a:t>memory barrier </a:t>
            </a:r>
            <a:r>
              <a:rPr lang="en-US" altLang="en-US" dirty="0"/>
              <a:t>is an instruction that forces any change in memory to be propagated (made visible) to all other processors. </a:t>
            </a:r>
          </a:p>
          <a:p>
            <a:endParaRPr lang="en-US" altLang="en-US" dirty="0"/>
          </a:p>
          <a:p>
            <a:r>
              <a:rPr lang="en-US" altLang="en-US" dirty="0"/>
              <a:t>Therefore, even if instructions were reordered, the memory barrier ensures that the store operations are completed in memory and visible to other processors before future load or store operations are performed.</a:t>
            </a:r>
          </a:p>
          <a:p>
            <a:endParaRPr lang="en-US" altLang="en-US" dirty="0"/>
          </a:p>
          <a:p>
            <a:r>
              <a:rPr lang="en-US" altLang="en-US" dirty="0"/>
              <a:t>LOCK prefix: Certain instructions in the x86 instruction set can be prefixed with the LOCK prefix to create a full memory barrier. This prefix is commonly used with instructions like XCHG, CMPXCHG, ADD, INC, and DEC to enforce atomicity and memory ordering.</a:t>
            </a:r>
          </a:p>
        </p:txBody>
      </p:sp>
      <p:pic>
        <p:nvPicPr>
          <p:cNvPr id="11" name="Picture 10">
            <a:extLst>
              <a:ext uri="{FF2B5EF4-FFF2-40B4-BE49-F238E27FC236}">
                <a16:creationId xmlns:a16="http://schemas.microsoft.com/office/drawing/2014/main" id="{324278D3-C6E0-981A-8559-8E8437BAC586}"/>
              </a:ext>
            </a:extLst>
          </p:cNvPr>
          <p:cNvPicPr>
            <a:picLocks noChangeAspect="1"/>
          </p:cNvPicPr>
          <p:nvPr/>
        </p:nvPicPr>
        <p:blipFill>
          <a:blip r:embed="rId2"/>
          <a:stretch>
            <a:fillRect/>
          </a:stretch>
        </p:blipFill>
        <p:spPr>
          <a:xfrm>
            <a:off x="1901994" y="336177"/>
            <a:ext cx="5340012" cy="470646"/>
          </a:xfrm>
          <a:prstGeom prst="rect">
            <a:avLst/>
          </a:prstGeom>
        </p:spPr>
      </p:pic>
      <p:pic>
        <p:nvPicPr>
          <p:cNvPr id="5" name="Picture 4">
            <a:extLst>
              <a:ext uri="{FF2B5EF4-FFF2-40B4-BE49-F238E27FC236}">
                <a16:creationId xmlns:a16="http://schemas.microsoft.com/office/drawing/2014/main" id="{2A9A440A-A0D7-C610-F30A-0B0C9E11A477}"/>
              </a:ext>
            </a:extLst>
          </p:cNvPr>
          <p:cNvPicPr>
            <a:picLocks noChangeAspect="1"/>
          </p:cNvPicPr>
          <p:nvPr/>
        </p:nvPicPr>
        <p:blipFill>
          <a:blip r:embed="rId3"/>
          <a:stretch>
            <a:fillRect/>
          </a:stretch>
        </p:blipFill>
        <p:spPr>
          <a:xfrm>
            <a:off x="2238007" y="5171502"/>
            <a:ext cx="4883138" cy="607094"/>
          </a:xfrm>
          <a:prstGeom prst="rect">
            <a:avLst/>
          </a:prstGeom>
        </p:spPr>
      </p:pic>
    </p:spTree>
    <p:extLst>
      <p:ext uri="{BB962C8B-B14F-4D97-AF65-F5344CB8AC3E}">
        <p14:creationId xmlns:p14="http://schemas.microsoft.com/office/powerpoint/2010/main" val="248227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Content Placeholder 2">
            <a:extLst>
              <a:ext uri="{FF2B5EF4-FFF2-40B4-BE49-F238E27FC236}">
                <a16:creationId xmlns:a16="http://schemas.microsoft.com/office/drawing/2014/main" id="{70E548C8-2D73-43AE-A959-D72F2E9FFEB8}"/>
              </a:ext>
            </a:extLst>
          </p:cNvPr>
          <p:cNvSpPr>
            <a:spLocks noGrp="1"/>
          </p:cNvSpPr>
          <p:nvPr>
            <p:ph idx="1"/>
          </p:nvPr>
        </p:nvSpPr>
        <p:spPr>
          <a:xfrm>
            <a:off x="806450" y="1035424"/>
            <a:ext cx="7162898" cy="5486399"/>
          </a:xfrm>
        </p:spPr>
        <p:txBody>
          <a:bodyPr/>
          <a:lstStyle/>
          <a:p>
            <a:r>
              <a:rPr lang="en-US" altLang="en-US" dirty="0"/>
              <a:t>When a memory barrier instruction is encountered, the processor ensures that all preceding memory operations have completed before allowing subsequent instructions to proceed. This synchronization ensures that memory operations are observed in the expected sequence by other cores or processors in a multi-core or multi-processor system.</a:t>
            </a:r>
          </a:p>
          <a:p>
            <a:endParaRPr lang="en-US" altLang="en-US" dirty="0"/>
          </a:p>
          <a:p>
            <a:r>
              <a:rPr lang="en-US" dirty="0"/>
              <a:t>These instructions help maintain cache coherency and visibility across multiple processor cores or threads. They ensure that changes made to memory by one core are visible to other cores in the correct order, preventing data inconsistency issues.</a:t>
            </a:r>
          </a:p>
          <a:p>
            <a:endParaRPr lang="en-US" dirty="0"/>
          </a:p>
          <a:p>
            <a:r>
              <a:rPr lang="en-US" dirty="0"/>
              <a:t>These instructions are often used in conjunction with atomic operations to ensure atomicity and consistency of shared data in multi-threaded environments. They prevent race conditions and ensure that critical sections of code are executed atomically.</a:t>
            </a:r>
            <a:br>
              <a:rPr lang="en-US" altLang="en-US" dirty="0"/>
            </a:br>
            <a:endParaRPr lang="en-US" altLang="en-US" dirty="0"/>
          </a:p>
        </p:txBody>
      </p:sp>
      <p:pic>
        <p:nvPicPr>
          <p:cNvPr id="11" name="Picture 10">
            <a:extLst>
              <a:ext uri="{FF2B5EF4-FFF2-40B4-BE49-F238E27FC236}">
                <a16:creationId xmlns:a16="http://schemas.microsoft.com/office/drawing/2014/main" id="{324278D3-C6E0-981A-8559-8E8437BAC586}"/>
              </a:ext>
            </a:extLst>
          </p:cNvPr>
          <p:cNvPicPr>
            <a:picLocks noChangeAspect="1"/>
          </p:cNvPicPr>
          <p:nvPr/>
        </p:nvPicPr>
        <p:blipFill>
          <a:blip r:embed="rId2"/>
          <a:stretch>
            <a:fillRect/>
          </a:stretch>
        </p:blipFill>
        <p:spPr>
          <a:xfrm>
            <a:off x="1901994" y="336177"/>
            <a:ext cx="5340012" cy="470646"/>
          </a:xfrm>
          <a:prstGeom prst="rect">
            <a:avLst/>
          </a:prstGeom>
        </p:spPr>
      </p:pic>
    </p:spTree>
    <p:extLst>
      <p:ext uri="{BB962C8B-B14F-4D97-AF65-F5344CB8AC3E}">
        <p14:creationId xmlns:p14="http://schemas.microsoft.com/office/powerpoint/2010/main" val="1622132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pic>
        <p:nvPicPr>
          <p:cNvPr id="5" name="Picture 4">
            <a:extLst>
              <a:ext uri="{FF2B5EF4-FFF2-40B4-BE49-F238E27FC236}">
                <a16:creationId xmlns:a16="http://schemas.microsoft.com/office/drawing/2014/main" id="{58120F9C-1535-C6DC-2211-4A09FE5D16C7}"/>
              </a:ext>
            </a:extLst>
          </p:cNvPr>
          <p:cNvPicPr>
            <a:picLocks noChangeAspect="1"/>
          </p:cNvPicPr>
          <p:nvPr/>
        </p:nvPicPr>
        <p:blipFill>
          <a:blip r:embed="rId2"/>
          <a:stretch>
            <a:fillRect/>
          </a:stretch>
        </p:blipFill>
        <p:spPr>
          <a:xfrm>
            <a:off x="415498" y="981671"/>
            <a:ext cx="8594031" cy="4531623"/>
          </a:xfrm>
          <a:prstGeom prst="rect">
            <a:avLst/>
          </a:prstGeom>
        </p:spPr>
      </p:pic>
      <p:sp>
        <p:nvSpPr>
          <p:cNvPr id="7" name="TextBox 6">
            <a:extLst>
              <a:ext uri="{FF2B5EF4-FFF2-40B4-BE49-F238E27FC236}">
                <a16:creationId xmlns:a16="http://schemas.microsoft.com/office/drawing/2014/main" id="{62E67686-A26F-D165-9A88-822D1B32A777}"/>
              </a:ext>
            </a:extLst>
          </p:cNvPr>
          <p:cNvSpPr txBox="1"/>
          <p:nvPr/>
        </p:nvSpPr>
        <p:spPr>
          <a:xfrm>
            <a:off x="4988860" y="2010920"/>
            <a:ext cx="4074458" cy="4524315"/>
          </a:xfrm>
          <a:prstGeom prst="rect">
            <a:avLst/>
          </a:prstGeom>
          <a:solidFill>
            <a:schemeClr val="bg2">
              <a:lumMod val="40000"/>
              <a:lumOff val="60000"/>
            </a:schemeClr>
          </a:solidFill>
        </p:spPr>
        <p:txBody>
          <a:bodyPr wrap="square">
            <a:spAutoFit/>
          </a:bodyPr>
          <a:lstStyle/>
          <a:p>
            <a:pPr marL="285750" indent="-285750">
              <a:buFont typeface="Arial" panose="020B0604020202020204" pitchFamily="34" charset="0"/>
              <a:buChar char="•"/>
            </a:pPr>
            <a:r>
              <a:rPr lang="en-US" sz="1800" b="0" i="0" dirty="0">
                <a:solidFill>
                  <a:srgbClr val="242021"/>
                </a:solidFill>
                <a:effectLst/>
                <a:latin typeface="PalatinoLTStd-Roman"/>
              </a:rPr>
              <a:t>The expected behavior is, of course, that Thread 1 outputs the value 100 for variable </a:t>
            </a:r>
            <a:r>
              <a:rPr lang="en-US" sz="1800" b="0" i="0" dirty="0">
                <a:solidFill>
                  <a:srgbClr val="242021"/>
                </a:solidFill>
                <a:effectLst/>
                <a:latin typeface="CMTT10"/>
              </a:rPr>
              <a:t>x</a:t>
            </a:r>
            <a:r>
              <a:rPr lang="en-US" sz="1800" b="0" i="0" dirty="0">
                <a:solidFill>
                  <a:srgbClr val="242021"/>
                </a:solidFill>
                <a:effectLst/>
                <a:latin typeface="PalatinoLTStd-Roman"/>
              </a:rPr>
              <a:t>. </a:t>
            </a:r>
          </a:p>
          <a:p>
            <a:pPr marL="285750" indent="-285750">
              <a:buFont typeface="Arial" panose="020B0604020202020204" pitchFamily="34" charset="0"/>
              <a:buChar char="•"/>
            </a:pPr>
            <a:r>
              <a:rPr lang="en-US" sz="1800" b="0" i="0" dirty="0">
                <a:solidFill>
                  <a:srgbClr val="242021"/>
                </a:solidFill>
                <a:effectLst/>
                <a:latin typeface="PalatinoLTStd-Roman"/>
              </a:rPr>
              <a:t>I</a:t>
            </a:r>
            <a:r>
              <a:rPr lang="en-US" dirty="0">
                <a:solidFill>
                  <a:srgbClr val="242021"/>
                </a:solidFill>
                <a:latin typeface="PalatinoLTStd-Roman"/>
              </a:rPr>
              <a:t>f due to reordering of </a:t>
            </a:r>
            <a:r>
              <a:rPr lang="en-US" sz="1800" b="0" i="0" dirty="0">
                <a:solidFill>
                  <a:srgbClr val="242021"/>
                </a:solidFill>
                <a:effectLst/>
                <a:latin typeface="PalatinoLTStd-Roman"/>
              </a:rPr>
              <a:t>instructions in Thread 2 so that </a:t>
            </a:r>
            <a:r>
              <a:rPr lang="en-US" sz="1800" b="0" i="0" dirty="0">
                <a:solidFill>
                  <a:srgbClr val="242021"/>
                </a:solidFill>
                <a:effectLst/>
                <a:latin typeface="CMTT10"/>
              </a:rPr>
              <a:t>flag </a:t>
            </a:r>
            <a:r>
              <a:rPr lang="en-US" sz="1800" b="0" i="0" dirty="0">
                <a:solidFill>
                  <a:srgbClr val="242021"/>
                </a:solidFill>
                <a:effectLst/>
                <a:latin typeface="PalatinoLTStd-Roman"/>
              </a:rPr>
              <a:t>is assigned </a:t>
            </a:r>
            <a:r>
              <a:rPr lang="en-US" sz="1800" b="0" i="0" dirty="0">
                <a:solidFill>
                  <a:srgbClr val="242021"/>
                </a:solidFill>
                <a:effectLst/>
                <a:latin typeface="CMTT10"/>
              </a:rPr>
              <a:t>true </a:t>
            </a:r>
            <a:r>
              <a:rPr lang="en-US" sz="1800" b="0" i="0" dirty="0">
                <a:solidFill>
                  <a:srgbClr val="242021"/>
                </a:solidFill>
                <a:effectLst/>
                <a:latin typeface="PalatinoLTStd-Roman"/>
              </a:rPr>
              <a:t>before assignment of </a:t>
            </a:r>
            <a:r>
              <a:rPr lang="en-US" sz="1800" b="0" i="0" dirty="0">
                <a:solidFill>
                  <a:srgbClr val="242021"/>
                </a:solidFill>
                <a:effectLst/>
                <a:latin typeface="CMTT10"/>
              </a:rPr>
              <a:t>x = 100</a:t>
            </a:r>
            <a:r>
              <a:rPr lang="en-US" sz="1800" b="0" i="0" dirty="0">
                <a:solidFill>
                  <a:srgbClr val="242021"/>
                </a:solidFill>
                <a:effectLst/>
                <a:latin typeface="PalatinoLTStd-Roman"/>
              </a:rPr>
              <a:t>. </a:t>
            </a:r>
          </a:p>
          <a:p>
            <a:pPr marL="741363"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a:t>
            </a:r>
            <a:r>
              <a:rPr lang="en-US" b="0" i="0" dirty="0">
                <a:solidFill>
                  <a:srgbClr val="242021"/>
                </a:solidFill>
                <a:effectLst/>
                <a:latin typeface="PalatinoLTStd-Roman"/>
              </a:rPr>
              <a:t>. </a:t>
            </a:r>
          </a:p>
          <a:p>
            <a:pPr marL="285750" indent="-285750">
              <a:buFont typeface="Arial" panose="020B0604020202020204" pitchFamily="34" charset="0"/>
              <a:buChar char="•"/>
            </a:pPr>
            <a:r>
              <a:rPr lang="en-US" dirty="0">
                <a:solidFill>
                  <a:srgbClr val="FF0000"/>
                </a:solidFill>
                <a:latin typeface="PalatinoLTStd-Roman"/>
              </a:rPr>
              <a:t>T</a:t>
            </a:r>
            <a:r>
              <a:rPr lang="en-US" b="0" i="0" dirty="0">
                <a:solidFill>
                  <a:srgbClr val="FF0000"/>
                </a:solidFill>
                <a:effectLst/>
                <a:latin typeface="PalatinoLTStd-Roman"/>
              </a:rPr>
              <a:t>he processor may also reorder the statements issued by Thread 1 and load the variable </a:t>
            </a:r>
            <a:r>
              <a:rPr lang="en-US" b="0" i="0" dirty="0">
                <a:solidFill>
                  <a:srgbClr val="FF0000"/>
                </a:solidFill>
                <a:effectLst/>
                <a:latin typeface="CMTT10"/>
              </a:rPr>
              <a:t>x </a:t>
            </a:r>
            <a:r>
              <a:rPr lang="en-US" b="0" i="0" dirty="0">
                <a:solidFill>
                  <a:srgbClr val="FF0000"/>
                </a:solidFill>
                <a:effectLst/>
                <a:latin typeface="PalatinoLTStd-Roman"/>
              </a:rPr>
              <a:t>before loading the value of </a:t>
            </a:r>
            <a:r>
              <a:rPr lang="en-US" b="0" i="0" dirty="0">
                <a:solidFill>
                  <a:srgbClr val="FF0000"/>
                </a:solidFill>
                <a:effectLst/>
                <a:latin typeface="CMTT10"/>
              </a:rPr>
              <a:t>flag</a:t>
            </a:r>
            <a:r>
              <a:rPr lang="en-US" b="0" i="0" dirty="0">
                <a:solidFill>
                  <a:srgbClr val="FF0000"/>
                </a:solidFill>
                <a:effectLst/>
                <a:latin typeface="PalatinoLTStd-Roman"/>
              </a:rPr>
              <a:t>. </a:t>
            </a:r>
          </a:p>
          <a:p>
            <a:pPr marL="741363"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 </a:t>
            </a:r>
            <a:r>
              <a:rPr lang="en-US" b="0" i="0" dirty="0">
                <a:solidFill>
                  <a:srgbClr val="242021"/>
                </a:solidFill>
                <a:effectLst/>
                <a:latin typeface="PalatinoLTStd-Roman"/>
              </a:rPr>
              <a:t>even if the instructions issued by Thread 2 were not reordered.</a:t>
            </a:r>
            <a:r>
              <a:rPr lang="en-US"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a:extLst>
              <a:ext uri="{FF2B5EF4-FFF2-40B4-BE49-F238E27FC236}">
                <a16:creationId xmlns:a16="http://schemas.microsoft.com/office/drawing/2014/main" id="{379BF608-A8FA-40FE-B005-6162543C6F5B}"/>
              </a:ext>
            </a:extLst>
          </p:cNvPr>
          <p:cNvSpPr>
            <a:spLocks noGrp="1"/>
          </p:cNvSpPr>
          <p:nvPr>
            <p:ph type="title"/>
          </p:nvPr>
        </p:nvSpPr>
        <p:spPr>
          <a:xfrm>
            <a:off x="457200" y="224522"/>
            <a:ext cx="8229600" cy="576262"/>
          </a:xfrm>
        </p:spPr>
        <p:txBody>
          <a:bodyPr/>
          <a:lstStyle/>
          <a:p>
            <a:r>
              <a:rPr lang="en-US" altLang="en-US" dirty="0"/>
              <a:t>Memory Barrier Example</a:t>
            </a:r>
          </a:p>
        </p:txBody>
      </p:sp>
      <p:sp>
        <p:nvSpPr>
          <p:cNvPr id="96258" name="Content Placeholder 2">
            <a:extLst>
              <a:ext uri="{FF2B5EF4-FFF2-40B4-BE49-F238E27FC236}">
                <a16:creationId xmlns:a16="http://schemas.microsoft.com/office/drawing/2014/main" id="{8D224D07-59C4-4B58-A928-1886B4803514}"/>
              </a:ext>
            </a:extLst>
          </p:cNvPr>
          <p:cNvSpPr>
            <a:spLocks noGrp="1"/>
          </p:cNvSpPr>
          <p:nvPr>
            <p:ph idx="1"/>
          </p:nvPr>
        </p:nvSpPr>
        <p:spPr>
          <a:xfrm>
            <a:off x="837622" y="1161866"/>
            <a:ext cx="6726959" cy="4854469"/>
          </a:xfrm>
        </p:spPr>
        <p:txBody>
          <a:bodyPr/>
          <a:lstStyle/>
          <a:p>
            <a:r>
              <a:rPr lang="en-US" altLang="en-US" dirty="0"/>
              <a:t>Returning to the example of slides 6.17 - 6.18</a:t>
            </a:r>
          </a:p>
          <a:p>
            <a:r>
              <a:rPr lang="en-US" altLang="en-US" dirty="0"/>
              <a:t>We could add a memory barrier to the following instructions to ensure Thread 1 outputs 100:</a:t>
            </a:r>
          </a:p>
          <a:p>
            <a:r>
              <a:rPr lang="en-US" altLang="en-US" dirty="0"/>
              <a:t>Thread 1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while (!flag)</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print x</a:t>
            </a:r>
          </a:p>
          <a:p>
            <a:r>
              <a:rPr lang="en-US" altLang="en-US" dirty="0"/>
              <a:t>Thread 2 now performs</a:t>
            </a:r>
            <a:br>
              <a:rPr lang="en-US" altLang="en-US" dirty="0"/>
            </a:br>
            <a:r>
              <a:rPr lang="en-US" altLang="en-US" dirty="0"/>
              <a:t>     </a:t>
            </a:r>
            <a:r>
              <a:rPr lang="en-US" altLang="en-US" dirty="0">
                <a:latin typeface="Courier New" panose="02070309020205020404" pitchFamily="49" charset="0"/>
                <a:cs typeface="Courier New" panose="02070309020205020404" pitchFamily="49" charset="0"/>
              </a:rPr>
              <a:t>x = 100;</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memory_barrier</a:t>
            </a:r>
            <a:r>
              <a:rPr lang="en-US" altLang="en-US" dirty="0">
                <a:latin typeface="Courier New" panose="02070309020205020404" pitchFamily="49" charset="0"/>
                <a:cs typeface="Courier New" panose="02070309020205020404" pitchFamily="49" charset="0"/>
              </a:rPr>
              <a:t>();</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  flag = true</a:t>
            </a:r>
          </a:p>
          <a:p>
            <a:r>
              <a:rPr lang="en-US" altLang="en-US" dirty="0"/>
              <a:t>For</a:t>
            </a:r>
            <a:r>
              <a:rPr lang="en-US" altLang="en-US" dirty="0">
                <a:latin typeface="Courier New" panose="02070309020205020404" pitchFamily="49" charset="0"/>
                <a:cs typeface="Courier New" panose="02070309020205020404" pitchFamily="49" charset="0"/>
              </a:rPr>
              <a:t> </a:t>
            </a:r>
            <a:r>
              <a:rPr lang="en-US" altLang="en-US" dirty="0"/>
              <a:t>Thread 1 we are guaranteed that  that the value of </a:t>
            </a:r>
            <a:r>
              <a:rPr lang="en-US" altLang="en-US" dirty="0">
                <a:latin typeface="Courier New" panose="02070309020205020404" pitchFamily="49" charset="0"/>
                <a:cs typeface="Courier New" panose="02070309020205020404" pitchFamily="49" charset="0"/>
              </a:rPr>
              <a:t>flag</a:t>
            </a:r>
            <a:r>
              <a:rPr lang="en-US" altLang="en-US" dirty="0"/>
              <a:t> is loaded before the value of </a:t>
            </a:r>
            <a:r>
              <a:rPr lang="en-US" altLang="en-US" dirty="0">
                <a:latin typeface="Courier New" panose="02070309020205020404" pitchFamily="49" charset="0"/>
                <a:cs typeface="Courier New" panose="02070309020205020404" pitchFamily="49" charset="0"/>
              </a:rPr>
              <a:t>x</a:t>
            </a:r>
            <a:r>
              <a:rPr lang="en-US" altLang="en-US" dirty="0"/>
              <a:t>.</a:t>
            </a:r>
          </a:p>
          <a:p>
            <a:r>
              <a:rPr lang="en-US" altLang="en-US" dirty="0"/>
              <a:t>For Thread 2 we ensure that the assignment to </a:t>
            </a:r>
            <a:r>
              <a:rPr lang="en-US" altLang="en-US" dirty="0">
                <a:latin typeface="Courier New" panose="02070309020205020404" pitchFamily="49" charset="0"/>
                <a:cs typeface="Courier New" panose="02070309020205020404" pitchFamily="49" charset="0"/>
              </a:rPr>
              <a:t>x</a:t>
            </a:r>
            <a:r>
              <a:rPr lang="en-US" altLang="en-US" dirty="0"/>
              <a:t> occurs before the assignment </a:t>
            </a:r>
            <a:r>
              <a:rPr lang="en-US" altLang="en-US" dirty="0">
                <a:latin typeface="Courier New" panose="02070309020205020404" pitchFamily="49" charset="0"/>
                <a:cs typeface="Courier New" panose="02070309020205020404" pitchFamily="49" charset="0"/>
              </a:rPr>
              <a:t>flag.</a:t>
            </a:r>
          </a:p>
          <a:p>
            <a:pPr marL="0" indent="0">
              <a:buNone/>
            </a:pPr>
            <a:endParaRPr lang="en-US" altLang="en-US" dirty="0"/>
          </a:p>
        </p:txBody>
      </p:sp>
      <p:pic>
        <p:nvPicPr>
          <p:cNvPr id="3" name="Picture 2">
            <a:extLst>
              <a:ext uri="{FF2B5EF4-FFF2-40B4-BE49-F238E27FC236}">
                <a16:creationId xmlns:a16="http://schemas.microsoft.com/office/drawing/2014/main" id="{7A97CE06-C43A-3196-838D-3D27E0054E86}"/>
              </a:ext>
            </a:extLst>
          </p:cNvPr>
          <p:cNvPicPr>
            <a:picLocks noChangeAspect="1"/>
          </p:cNvPicPr>
          <p:nvPr/>
        </p:nvPicPr>
        <p:blipFill>
          <a:blip r:embed="rId2"/>
          <a:stretch>
            <a:fillRect/>
          </a:stretch>
        </p:blipFill>
        <p:spPr>
          <a:xfrm>
            <a:off x="1430834" y="2520367"/>
            <a:ext cx="2764647" cy="895186"/>
          </a:xfrm>
          <a:prstGeom prst="rect">
            <a:avLst/>
          </a:prstGeom>
        </p:spPr>
      </p:pic>
      <p:pic>
        <p:nvPicPr>
          <p:cNvPr id="5" name="Picture 4">
            <a:extLst>
              <a:ext uri="{FF2B5EF4-FFF2-40B4-BE49-F238E27FC236}">
                <a16:creationId xmlns:a16="http://schemas.microsoft.com/office/drawing/2014/main" id="{FA849741-219D-D58B-5264-A37524C4BACD}"/>
              </a:ext>
            </a:extLst>
          </p:cNvPr>
          <p:cNvPicPr>
            <a:picLocks noChangeAspect="1"/>
          </p:cNvPicPr>
          <p:nvPr/>
        </p:nvPicPr>
        <p:blipFill>
          <a:blip r:embed="rId3"/>
          <a:stretch>
            <a:fillRect/>
          </a:stretch>
        </p:blipFill>
        <p:spPr>
          <a:xfrm>
            <a:off x="1552525" y="3736294"/>
            <a:ext cx="2294001" cy="819286"/>
          </a:xfrm>
          <a:prstGeom prst="rect">
            <a:avLst/>
          </a:prstGeom>
        </p:spPr>
      </p:pic>
    </p:spTree>
    <p:extLst>
      <p:ext uri="{BB962C8B-B14F-4D97-AF65-F5344CB8AC3E}">
        <p14:creationId xmlns:p14="http://schemas.microsoft.com/office/powerpoint/2010/main" val="210417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457200" y="224522"/>
            <a:ext cx="8229600" cy="576262"/>
          </a:xfrm>
        </p:spPr>
        <p:txBody>
          <a:bodyPr/>
          <a:lstStyle/>
          <a:p>
            <a:r>
              <a:rPr lang="en-US" altLang="en-US" dirty="0"/>
              <a:t>Hardware Instructions</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457200" y="1054166"/>
            <a:ext cx="8364071" cy="4749667"/>
          </a:xfrm>
        </p:spPr>
        <p:txBody>
          <a:bodyPr/>
          <a:lstStyle/>
          <a:p>
            <a:r>
              <a:rPr lang="en-US" altLang="en-US" dirty="0"/>
              <a:t>Many modern computer systems provide special hardware instructions that allow us either to test and modify the content of a word or to swap the contents of two words atomically—that is, as one uninterruptible computation. </a:t>
            </a:r>
          </a:p>
          <a:p>
            <a:endParaRPr lang="en-US" altLang="en-US" dirty="0"/>
          </a:p>
          <a:p>
            <a:r>
              <a:rPr lang="en-US" altLang="en-US" dirty="0"/>
              <a:t>We abstract the main concepts behind these types of instructions by describing</a:t>
            </a:r>
          </a:p>
          <a:p>
            <a:pPr lvl="1"/>
            <a:r>
              <a:rPr lang="en-US" altLang="en-US" dirty="0"/>
              <a:t>the </a:t>
            </a:r>
            <a:r>
              <a:rPr lang="en-US" altLang="en-US" b="1" dirty="0">
                <a:solidFill>
                  <a:srgbClr val="FF0000"/>
                </a:solidFill>
              </a:rPr>
              <a:t>test and set() </a:t>
            </a:r>
            <a:r>
              <a:rPr lang="en-US" altLang="en-US" dirty="0"/>
              <a:t>and</a:t>
            </a:r>
          </a:p>
          <a:p>
            <a:pPr lvl="1"/>
            <a:r>
              <a:rPr lang="en-US" altLang="en-US" dirty="0"/>
              <a:t>The </a:t>
            </a:r>
            <a:r>
              <a:rPr lang="en-US" altLang="en-US" b="1" dirty="0">
                <a:solidFill>
                  <a:srgbClr val="FF0000"/>
                </a:solidFill>
              </a:rPr>
              <a:t>compare and swap() </a:t>
            </a:r>
            <a:r>
              <a:rPr lang="en-US" altLang="en-US" dirty="0"/>
              <a:t>instructions.</a:t>
            </a:r>
          </a:p>
          <a:p>
            <a:pPr lvl="1"/>
            <a:endParaRPr lang="en-US" altLang="en-US" dirty="0"/>
          </a:p>
          <a:p>
            <a:r>
              <a:rPr lang="en-US" altLang="en-US" dirty="0"/>
              <a:t>The important characteristic of these instructions are that they execute </a:t>
            </a:r>
            <a:r>
              <a:rPr lang="en-US" altLang="en-US" b="1" dirty="0">
                <a:solidFill>
                  <a:srgbClr val="FF0000"/>
                </a:solidFill>
              </a:rPr>
              <a:t>atomically</a:t>
            </a:r>
            <a:r>
              <a:rPr lang="en-US" altLang="en-US" dirty="0"/>
              <a:t>. </a:t>
            </a:r>
          </a:p>
          <a:p>
            <a:pPr lvl="1"/>
            <a:r>
              <a:rPr lang="en-US" altLang="en-US" dirty="0">
                <a:solidFill>
                  <a:srgbClr val="0066CC"/>
                </a:solidFill>
              </a:rPr>
              <a:t>Thus, if two test and set() instructions are executed simultaneously (each on a different core), they will be executed sequentially in some arbitrary order</a:t>
            </a:r>
            <a:r>
              <a:rPr lang="en-US" alt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514866" y="161216"/>
            <a:ext cx="8229600" cy="576262"/>
          </a:xfrm>
        </p:spPr>
        <p:txBody>
          <a:bodyPr/>
          <a:lstStyle/>
          <a:p>
            <a:r>
              <a:rPr lang="en-US" altLang="en-US" dirty="0"/>
              <a:t>The test_and_set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514866" y="1233489"/>
            <a:ext cx="8229600" cy="4777346"/>
          </a:xfrm>
        </p:spPr>
        <p:txBody>
          <a:bodyPr/>
          <a:lstStyle/>
          <a:p>
            <a:r>
              <a:rPr lang="en-US" altLang="en-US" dirty="0"/>
              <a:t>Definition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a:t>
            </a:r>
          </a:p>
          <a:p>
            <a:pPr lvl="1"/>
            <a:r>
              <a:rPr lang="en-US" altLang="en-US" dirty="0"/>
              <a:t>Set the new value of passed parameter to </a:t>
            </a:r>
            <a:r>
              <a:rPr lang="en-US" altLang="en-US" b="1" dirty="0">
                <a:solidFill>
                  <a:srgbClr val="000000"/>
                </a:solidFill>
                <a:latin typeface="Courier New" panose="02070309020205020404" pitchFamily="49" charset="0"/>
              </a:rPr>
              <a:t>true</a:t>
            </a:r>
            <a:endParaRPr lang="en-US" altLang="en-US" b="1" dirty="0">
              <a:latin typeface="Courier New" panose="02070309020205020404" pitchFamily="49" charset="0"/>
              <a:cs typeface="Courier New" panose="02070309020205020404" pitchFamily="49" charset="0"/>
            </a:endParaRPr>
          </a:p>
        </p:txBody>
      </p:sp>
      <p:pic>
        <p:nvPicPr>
          <p:cNvPr id="3" name="Picture 2">
            <a:extLst>
              <a:ext uri="{FF2B5EF4-FFF2-40B4-BE49-F238E27FC236}">
                <a16:creationId xmlns:a16="http://schemas.microsoft.com/office/drawing/2014/main" id="{66A01EE1-E331-A8A1-19A4-587C45D74F08}"/>
              </a:ext>
            </a:extLst>
          </p:cNvPr>
          <p:cNvPicPr>
            <a:picLocks noChangeAspect="1"/>
          </p:cNvPicPr>
          <p:nvPr/>
        </p:nvPicPr>
        <p:blipFill>
          <a:blip r:embed="rId2">
            <a:duotone>
              <a:prstClr val="black"/>
              <a:srgbClr val="D9C3A5">
                <a:tint val="50000"/>
                <a:satMod val="180000"/>
              </a:srgbClr>
            </a:duotone>
          </a:blip>
          <a:stretch>
            <a:fillRect/>
          </a:stretch>
        </p:blipFill>
        <p:spPr>
          <a:xfrm>
            <a:off x="1882430" y="1888277"/>
            <a:ext cx="5379139" cy="1733885"/>
          </a:xfrm>
          <a:prstGeom prst="rect">
            <a:avLst/>
          </a:prstGeom>
        </p:spPr>
      </p:pic>
    </p:spTree>
    <p:extLst>
      <p:ext uri="{BB962C8B-B14F-4D97-AF65-F5344CB8AC3E}">
        <p14:creationId xmlns:p14="http://schemas.microsoft.com/office/powerpoint/2010/main" val="3986950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41F217BE-A43A-46A9-BC10-72EEA59E16E2}"/>
              </a:ext>
            </a:extLst>
          </p:cNvPr>
          <p:cNvSpPr>
            <a:spLocks noGrp="1" noChangeArrowheads="1"/>
          </p:cNvSpPr>
          <p:nvPr>
            <p:ph type="title"/>
          </p:nvPr>
        </p:nvSpPr>
        <p:spPr>
          <a:xfrm>
            <a:off x="849313" y="227242"/>
            <a:ext cx="7837487" cy="576263"/>
          </a:xfrm>
        </p:spPr>
        <p:txBody>
          <a:bodyPr/>
          <a:lstStyle/>
          <a:p>
            <a:pPr eaLnBrk="1" hangingPunct="1"/>
            <a:r>
              <a:rPr lang="en-US" altLang="en-US" dirty="0"/>
              <a:t>Solution Using test_and_set()</a:t>
            </a:r>
          </a:p>
        </p:txBody>
      </p:sp>
      <p:sp>
        <p:nvSpPr>
          <p:cNvPr id="18435" name="Rectangle 3">
            <a:extLst>
              <a:ext uri="{FF2B5EF4-FFF2-40B4-BE49-F238E27FC236}">
                <a16:creationId xmlns:a16="http://schemas.microsoft.com/office/drawing/2014/main" id="{8373B695-ABAB-490F-AEA7-7E59C905C7D0}"/>
              </a:ext>
            </a:extLst>
          </p:cNvPr>
          <p:cNvSpPr>
            <a:spLocks noGrp="1" noChangeArrowheads="1"/>
          </p:cNvSpPr>
          <p:nvPr>
            <p:ph idx="1"/>
          </p:nvPr>
        </p:nvSpPr>
        <p:spPr>
          <a:xfrm>
            <a:off x="1044575" y="1193800"/>
            <a:ext cx="7054850" cy="5067300"/>
          </a:xfrm>
        </p:spPr>
        <p:txBody>
          <a:bodyPr/>
          <a:lstStyle/>
          <a:p>
            <a:pPr>
              <a:lnSpc>
                <a:spcPct val="90000"/>
              </a:lnSpc>
              <a:tabLst>
                <a:tab pos="741363" algn="l"/>
                <a:tab pos="1022350" algn="l"/>
                <a:tab pos="1258888" algn="l"/>
              </a:tabLst>
            </a:pPr>
            <a:r>
              <a:rPr lang="en-US" altLang="en-US" dirty="0"/>
              <a:t>Shared Boolean variable </a:t>
            </a:r>
            <a:r>
              <a:rPr lang="en-US" altLang="en-US" b="1" dirty="0">
                <a:latin typeface="Courier New" panose="02070309020205020404" pitchFamily="49" charset="0"/>
                <a:cs typeface="Courier New" panose="02070309020205020404" pitchFamily="49" charset="0"/>
              </a:rPr>
              <a:t>lock</a:t>
            </a:r>
            <a:r>
              <a:rPr lang="en-US" altLang="en-US" dirty="0"/>
              <a:t>, initialized to </a:t>
            </a:r>
            <a:r>
              <a:rPr lang="en-US" altLang="en-US" b="1" dirty="0">
                <a:latin typeface="Courier New" panose="02070309020205020404" pitchFamily="49" charset="0"/>
                <a:cs typeface="Courier New" panose="02070309020205020404" pitchFamily="49" charset="0"/>
              </a:rPr>
              <a:t>false</a:t>
            </a:r>
          </a:p>
          <a:p>
            <a:pPr>
              <a:lnSpc>
                <a:spcPct val="90000"/>
              </a:lnSpc>
              <a:tabLst>
                <a:tab pos="741363" algn="l"/>
                <a:tab pos="1022350" algn="l"/>
                <a:tab pos="1258888" algn="l"/>
              </a:tabLst>
            </a:pPr>
            <a:r>
              <a:rPr lang="en-US" altLang="en-US" dirty="0"/>
              <a:t>Solution:</a:t>
            </a:r>
            <a:endParaRPr lang="en-US" altLang="en-US" sz="1400" b="1" dirty="0">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r>
              <a:rPr lang="en-US" altLang="en-US" sz="1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tabLst>
                <a:tab pos="741363" algn="l"/>
                <a:tab pos="1022350" algn="l"/>
                <a:tab pos="1258888" algn="l"/>
              </a:tabLst>
            </a:pPr>
            <a:endParaRPr lang="en-US" altLang="en-US" sz="1400" b="1" dirty="0">
              <a:solidFill>
                <a:srgbClr val="000000"/>
              </a:solidFill>
              <a:latin typeface="Courier New" panose="02070309020205020404" pitchFamily="49" charset="0"/>
              <a:cs typeface="Courier New" panose="02070309020205020404" pitchFamily="49" charset="0"/>
            </a:endParaRPr>
          </a:p>
          <a:p>
            <a:pPr>
              <a:tabLst>
                <a:tab pos="741363" algn="l"/>
                <a:tab pos="1022350" algn="l"/>
                <a:tab pos="1258888" algn="l"/>
              </a:tabLst>
            </a:pPr>
            <a:endParaRPr lang="en-US" altLang="en-US" dirty="0"/>
          </a:p>
          <a:p>
            <a:pPr>
              <a:tabLst>
                <a:tab pos="741363" algn="l"/>
                <a:tab pos="1022350" algn="l"/>
                <a:tab pos="1258888" algn="l"/>
              </a:tabLst>
            </a:pPr>
            <a:r>
              <a:rPr lang="en-US" altLang="en-US" dirty="0"/>
              <a:t>Does it solve the critical-section problem?</a:t>
            </a:r>
          </a:p>
          <a:p>
            <a:pPr>
              <a:lnSpc>
                <a:spcPct val="90000"/>
              </a:lnSpc>
              <a:buFont typeface="Monotype Sorts" pitchFamily="-84" charset="2"/>
              <a:buNone/>
              <a:tabLst>
                <a:tab pos="741363" algn="l"/>
                <a:tab pos="1022350" algn="l"/>
                <a:tab pos="1258888" algn="l"/>
              </a:tabLst>
            </a:pPr>
            <a:endParaRPr lang="en-US" altLang="en-US" dirty="0"/>
          </a:p>
          <a:p>
            <a:pPr>
              <a:lnSpc>
                <a:spcPct val="90000"/>
              </a:lnSpc>
              <a:buFont typeface="Monotype Sorts" pitchFamily="-84" charset="2"/>
              <a:buNone/>
              <a:tabLst>
                <a:tab pos="741363" algn="l"/>
                <a:tab pos="1022350" algn="l"/>
                <a:tab pos="1258888" algn="l"/>
              </a:tabLst>
            </a:pPr>
            <a:r>
              <a:rPr lang="en-US" altLang="en-US" dirty="0"/>
              <a:t>               </a:t>
            </a:r>
          </a:p>
        </p:txBody>
      </p:sp>
      <p:pic>
        <p:nvPicPr>
          <p:cNvPr id="3" name="Picture 2">
            <a:extLst>
              <a:ext uri="{FF2B5EF4-FFF2-40B4-BE49-F238E27FC236}">
                <a16:creationId xmlns:a16="http://schemas.microsoft.com/office/drawing/2014/main" id="{A78B5336-7B98-6966-5FCA-9FDFD904E07D}"/>
              </a:ext>
            </a:extLst>
          </p:cNvPr>
          <p:cNvPicPr>
            <a:picLocks noChangeAspect="1"/>
          </p:cNvPicPr>
          <p:nvPr/>
        </p:nvPicPr>
        <p:blipFill>
          <a:blip r:embed="rId3">
            <a:duotone>
              <a:prstClr val="black"/>
              <a:srgbClr val="D9C3A5">
                <a:tint val="50000"/>
                <a:satMod val="180000"/>
              </a:srgbClr>
            </a:duotone>
          </a:blip>
          <a:stretch>
            <a:fillRect/>
          </a:stretch>
        </p:blipFill>
        <p:spPr>
          <a:xfrm>
            <a:off x="2534529" y="1972709"/>
            <a:ext cx="4074941" cy="2912582"/>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8FCA83E8-0CE3-474C-A078-45F64B3984FE}"/>
                  </a:ext>
                </a:extLst>
              </p14:cNvPr>
              <p14:cNvContentPartPr/>
              <p14:nvPr/>
            </p14:nvContentPartPr>
            <p14:xfrm>
              <a:off x="1482480" y="5556960"/>
              <a:ext cx="6367680" cy="582120"/>
            </p14:xfrm>
          </p:contentPart>
        </mc:Choice>
        <mc:Fallback>
          <p:pic>
            <p:nvPicPr>
              <p:cNvPr id="4" name="Ink 3">
                <a:extLst>
                  <a:ext uri="{FF2B5EF4-FFF2-40B4-BE49-F238E27FC236}">
                    <a16:creationId xmlns:a16="http://schemas.microsoft.com/office/drawing/2014/main" id="{8FCA83E8-0CE3-474C-A078-45F64B3984FE}"/>
                  </a:ext>
                </a:extLst>
              </p:cNvPr>
              <p:cNvPicPr/>
              <p:nvPr/>
            </p:nvPicPr>
            <p:blipFill>
              <a:blip r:embed="rId5"/>
              <a:stretch>
                <a:fillRect/>
              </a:stretch>
            </p:blipFill>
            <p:spPr>
              <a:xfrm>
                <a:off x="1473120" y="5547600"/>
                <a:ext cx="6386400" cy="6008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a:extLst>
              <a:ext uri="{FF2B5EF4-FFF2-40B4-BE49-F238E27FC236}">
                <a16:creationId xmlns:a16="http://schemas.microsoft.com/office/drawing/2014/main" id="{1A49B8FB-3200-4536-BAF9-78B70AEA887B}"/>
              </a:ext>
            </a:extLst>
          </p:cNvPr>
          <p:cNvSpPr>
            <a:spLocks noGrp="1"/>
          </p:cNvSpPr>
          <p:nvPr>
            <p:ph type="title"/>
          </p:nvPr>
        </p:nvSpPr>
        <p:spPr>
          <a:xfrm>
            <a:off x="893622" y="140434"/>
            <a:ext cx="8229600" cy="576262"/>
          </a:xfrm>
        </p:spPr>
        <p:txBody>
          <a:bodyPr/>
          <a:lstStyle/>
          <a:p>
            <a:r>
              <a:rPr lang="en-US" altLang="en-US" dirty="0"/>
              <a:t>The </a:t>
            </a:r>
            <a:r>
              <a:rPr lang="en-US" altLang="en-US" dirty="0" err="1"/>
              <a:t>compare_and_swap</a:t>
            </a:r>
            <a:r>
              <a:rPr lang="en-US" altLang="en-US" dirty="0"/>
              <a:t>  Instruction </a:t>
            </a:r>
          </a:p>
        </p:txBody>
      </p:sp>
      <p:sp>
        <p:nvSpPr>
          <p:cNvPr id="97282" name="Content Placeholder 2">
            <a:extLst>
              <a:ext uri="{FF2B5EF4-FFF2-40B4-BE49-F238E27FC236}">
                <a16:creationId xmlns:a16="http://schemas.microsoft.com/office/drawing/2014/main" id="{AA450727-31EB-4901-A991-F21A53F3C62A}"/>
              </a:ext>
            </a:extLst>
          </p:cNvPr>
          <p:cNvSpPr>
            <a:spLocks noGrp="1"/>
          </p:cNvSpPr>
          <p:nvPr>
            <p:ph idx="1"/>
          </p:nvPr>
        </p:nvSpPr>
        <p:spPr>
          <a:xfrm>
            <a:off x="806449" y="1046450"/>
            <a:ext cx="7807615" cy="5435032"/>
          </a:xfrm>
        </p:spPr>
        <p:txBody>
          <a:bodyPr/>
          <a:lstStyle/>
          <a:p>
            <a:r>
              <a:rPr lang="en-US" altLang="en-US" dirty="0"/>
              <a:t>Definition</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pPr marL="0" indent="0">
              <a:buNone/>
            </a:pPr>
            <a:endParaRPr lang="en-US" altLang="en-US" dirty="0"/>
          </a:p>
          <a:p>
            <a:r>
              <a:rPr lang="en-US" altLang="en-US" dirty="0"/>
              <a:t>Properties</a:t>
            </a:r>
          </a:p>
          <a:p>
            <a:pPr lvl="1"/>
            <a:r>
              <a:rPr lang="en-US" altLang="en-US" dirty="0"/>
              <a:t>Executed atomically</a:t>
            </a:r>
          </a:p>
          <a:p>
            <a:pPr lvl="1"/>
            <a:r>
              <a:rPr lang="en-US" altLang="en-US" dirty="0"/>
              <a:t>Returns the original value of passed parameter </a:t>
            </a:r>
            <a:r>
              <a:rPr lang="en-US" altLang="en-US" b="1" dirty="0">
                <a:latin typeface="Courier New" panose="02070309020205020404" pitchFamily="49" charset="0"/>
                <a:cs typeface="Courier New" panose="02070309020205020404" pitchFamily="49" charset="0"/>
              </a:rPr>
              <a:t>value</a:t>
            </a:r>
            <a:endParaRPr lang="en-US" altLang="en-US" dirty="0"/>
          </a:p>
          <a:p>
            <a:pPr lvl="1"/>
            <a:r>
              <a:rPr lang="en-US" altLang="en-US" dirty="0"/>
              <a:t>Set  the variable </a:t>
            </a:r>
            <a:r>
              <a:rPr lang="en-US" altLang="en-US" b="1" dirty="0">
                <a:latin typeface="Courier New" panose="02070309020205020404" pitchFamily="49" charset="0"/>
                <a:cs typeface="Courier New" panose="02070309020205020404" pitchFamily="49" charset="0"/>
              </a:rPr>
              <a:t>value</a:t>
            </a:r>
            <a:r>
              <a:rPr lang="en-US" altLang="en-US" dirty="0"/>
              <a:t> the value of the passed parameter </a:t>
            </a:r>
            <a:r>
              <a:rPr lang="en-US" altLang="en-US" b="1" dirty="0" err="1">
                <a:latin typeface="Courier New" panose="02070309020205020404" pitchFamily="49" charset="0"/>
                <a:cs typeface="Courier New" panose="02070309020205020404" pitchFamily="49" charset="0"/>
              </a:rPr>
              <a:t>new_value</a:t>
            </a:r>
            <a:r>
              <a:rPr lang="en-US" altLang="en-US" dirty="0"/>
              <a:t> but only if </a:t>
            </a:r>
            <a:r>
              <a:rPr lang="en-US" altLang="en-US" b="1" dirty="0">
                <a:latin typeface="Courier New" panose="02070309020205020404" pitchFamily="49" charset="0"/>
                <a:cs typeface="Courier New" panose="02070309020205020404" pitchFamily="49" charset="0"/>
              </a:rPr>
              <a:t>*value == expected </a:t>
            </a:r>
            <a:r>
              <a:rPr lang="en-US" altLang="en-US" dirty="0"/>
              <a:t>is true. That is, the swap takes place only under this condition.</a:t>
            </a:r>
          </a:p>
        </p:txBody>
      </p:sp>
      <p:pic>
        <p:nvPicPr>
          <p:cNvPr id="3" name="Picture 2">
            <a:extLst>
              <a:ext uri="{FF2B5EF4-FFF2-40B4-BE49-F238E27FC236}">
                <a16:creationId xmlns:a16="http://schemas.microsoft.com/office/drawing/2014/main" id="{A7C0638C-19B1-6501-DADF-799BDDDFAAD9}"/>
              </a:ext>
            </a:extLst>
          </p:cNvPr>
          <p:cNvPicPr>
            <a:picLocks noChangeAspect="1"/>
          </p:cNvPicPr>
          <p:nvPr/>
        </p:nvPicPr>
        <p:blipFill>
          <a:blip r:embed="rId2">
            <a:duotone>
              <a:prstClr val="black"/>
              <a:srgbClr val="D9C3A5">
                <a:tint val="50000"/>
                <a:satMod val="180000"/>
              </a:srgbClr>
            </a:duotone>
          </a:blip>
          <a:stretch>
            <a:fillRect/>
          </a:stretch>
        </p:blipFill>
        <p:spPr>
          <a:xfrm>
            <a:off x="1601266" y="1596967"/>
            <a:ext cx="6736285" cy="1839113"/>
          </a:xfrm>
          <a:prstGeom prst="rect">
            <a:avLst/>
          </a:prstGeom>
        </p:spPr>
      </p:pic>
      <p:pic>
        <p:nvPicPr>
          <p:cNvPr id="5" name="Picture 4">
            <a:extLst>
              <a:ext uri="{FF2B5EF4-FFF2-40B4-BE49-F238E27FC236}">
                <a16:creationId xmlns:a16="http://schemas.microsoft.com/office/drawing/2014/main" id="{47561254-BBE0-17F8-C192-CAB8EC34FDF8}"/>
              </a:ext>
            </a:extLst>
          </p:cNvPr>
          <p:cNvPicPr>
            <a:picLocks noChangeAspect="1"/>
          </p:cNvPicPr>
          <p:nvPr/>
        </p:nvPicPr>
        <p:blipFill>
          <a:blip r:embed="rId3"/>
          <a:stretch>
            <a:fillRect/>
          </a:stretch>
        </p:blipFill>
        <p:spPr>
          <a:xfrm>
            <a:off x="2327854" y="3521306"/>
            <a:ext cx="6009697" cy="323342"/>
          </a:xfrm>
          <a:prstGeom prst="rect">
            <a:avLst/>
          </a:prstGeom>
        </p:spPr>
      </p:pic>
    </p:spTree>
    <p:extLst>
      <p:ext uri="{BB962C8B-B14F-4D97-AF65-F5344CB8AC3E}">
        <p14:creationId xmlns:p14="http://schemas.microsoft.com/office/powerpoint/2010/main" val="3881873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13C9369D-1B62-4590-85E2-B896C59BEDB4}"/>
              </a:ext>
            </a:extLst>
          </p:cNvPr>
          <p:cNvSpPr>
            <a:spLocks noGrp="1" noChangeArrowheads="1"/>
          </p:cNvSpPr>
          <p:nvPr>
            <p:ph type="title"/>
          </p:nvPr>
        </p:nvSpPr>
        <p:spPr>
          <a:xfrm>
            <a:off x="1192213" y="219075"/>
            <a:ext cx="7567612" cy="576263"/>
          </a:xfrm>
        </p:spPr>
        <p:txBody>
          <a:bodyPr/>
          <a:lstStyle/>
          <a:p>
            <a:pPr eaLnBrk="1" hangingPunct="1"/>
            <a:r>
              <a:rPr lang="en-US" altLang="en-US" dirty="0"/>
              <a:t>Solution using </a:t>
            </a:r>
            <a:r>
              <a:rPr lang="en-US" altLang="en-US" dirty="0" err="1"/>
              <a:t>compare_and_swap</a:t>
            </a:r>
            <a:endParaRPr lang="en-US" altLang="en-US" dirty="0"/>
          </a:p>
        </p:txBody>
      </p:sp>
      <p:sp>
        <p:nvSpPr>
          <p:cNvPr id="37890" name="Rectangle 3">
            <a:extLst>
              <a:ext uri="{FF2B5EF4-FFF2-40B4-BE49-F238E27FC236}">
                <a16:creationId xmlns:a16="http://schemas.microsoft.com/office/drawing/2014/main" id="{FB36B605-24F7-4EAF-99B9-DC6343A49A68}"/>
              </a:ext>
            </a:extLst>
          </p:cNvPr>
          <p:cNvSpPr>
            <a:spLocks noGrp="1" noChangeArrowheads="1"/>
          </p:cNvSpPr>
          <p:nvPr>
            <p:ph idx="1"/>
          </p:nvPr>
        </p:nvSpPr>
        <p:spPr>
          <a:xfrm>
            <a:off x="531253" y="1183855"/>
            <a:ext cx="7766050" cy="4490290"/>
          </a:xfrm>
        </p:spPr>
        <p:txBody>
          <a:bodyPr/>
          <a:lstStyle/>
          <a:p>
            <a:pPr>
              <a:lnSpc>
                <a:spcPct val="90000"/>
              </a:lnSpc>
              <a:tabLst>
                <a:tab pos="741363" algn="l"/>
                <a:tab pos="1022350" algn="l"/>
                <a:tab pos="1258888" algn="l"/>
              </a:tabLst>
            </a:pPr>
            <a:r>
              <a:rPr lang="en-US" altLang="en-US" dirty="0"/>
              <a:t>Shared integer  </a:t>
            </a:r>
            <a:r>
              <a:rPr lang="en-US" altLang="ja-JP" b="1" dirty="0">
                <a:latin typeface="Courier New" panose="02070309020205020404" pitchFamily="49" charset="0"/>
                <a:cs typeface="Courier New" panose="02070309020205020404" pitchFamily="49" charset="0"/>
              </a:rPr>
              <a:t>lock</a:t>
            </a:r>
            <a:r>
              <a:rPr lang="en-US" altLang="ja-JP" dirty="0"/>
              <a:t>  initialized to 0; </a:t>
            </a:r>
          </a:p>
          <a:p>
            <a:pPr>
              <a:lnSpc>
                <a:spcPct val="90000"/>
              </a:lnSpc>
              <a:tabLst>
                <a:tab pos="741363" algn="l"/>
                <a:tab pos="1022350" algn="l"/>
                <a:tab pos="1258888" algn="l"/>
              </a:tabLst>
            </a:pPr>
            <a:r>
              <a:rPr lang="en-US" altLang="en-US" dirty="0"/>
              <a:t>Solution:</a:t>
            </a: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buFont typeface="Monotype Sorts" pitchFamily="-84" charset="2"/>
              <a:buNone/>
              <a:tabLst>
                <a:tab pos="741363" algn="l"/>
                <a:tab pos="1022350" algn="l"/>
                <a:tab pos="1258888" algn="l"/>
              </a:tabLst>
            </a:pPr>
            <a:endParaRPr lang="en-US" altLang="en-US" sz="1600" b="1" dirty="0">
              <a:latin typeface="Courier New" panose="02070309020205020404" pitchFamily="49" charset="0"/>
            </a:endParaRPr>
          </a:p>
          <a:p>
            <a:pPr>
              <a:tabLst>
                <a:tab pos="741363" algn="l"/>
                <a:tab pos="1022350" algn="l"/>
                <a:tab pos="1258888" algn="l"/>
              </a:tabLst>
            </a:pPr>
            <a:r>
              <a:rPr lang="en-US" altLang="en-US" dirty="0"/>
              <a:t>Does it solve the critical-section problem?</a:t>
            </a:r>
            <a:r>
              <a:rPr lang="en-US" altLang="en-US" sz="1600" dirty="0"/>
              <a:t>               </a:t>
            </a:r>
          </a:p>
        </p:txBody>
      </p:sp>
      <p:pic>
        <p:nvPicPr>
          <p:cNvPr id="3" name="Picture 2">
            <a:extLst>
              <a:ext uri="{FF2B5EF4-FFF2-40B4-BE49-F238E27FC236}">
                <a16:creationId xmlns:a16="http://schemas.microsoft.com/office/drawing/2014/main" id="{425691B6-A409-5BAF-B97E-869E22128374}"/>
              </a:ext>
            </a:extLst>
          </p:cNvPr>
          <p:cNvPicPr>
            <a:picLocks noChangeAspect="1"/>
          </p:cNvPicPr>
          <p:nvPr/>
        </p:nvPicPr>
        <p:blipFill>
          <a:blip r:embed="rId3">
            <a:duotone>
              <a:prstClr val="black"/>
              <a:srgbClr val="D9C3A5">
                <a:tint val="50000"/>
                <a:satMod val="180000"/>
              </a:srgbClr>
            </a:duotone>
          </a:blip>
          <a:stretch>
            <a:fillRect/>
          </a:stretch>
        </p:blipFill>
        <p:spPr>
          <a:xfrm>
            <a:off x="882931" y="2102899"/>
            <a:ext cx="5536637" cy="2651174"/>
          </a:xfrm>
          <a:prstGeom prst="rect">
            <a:avLst/>
          </a:prstGeom>
        </p:spPr>
      </p:pic>
      <p:sp>
        <p:nvSpPr>
          <p:cNvPr id="5" name="TextBox 4">
            <a:extLst>
              <a:ext uri="{FF2B5EF4-FFF2-40B4-BE49-F238E27FC236}">
                <a16:creationId xmlns:a16="http://schemas.microsoft.com/office/drawing/2014/main" id="{A7D9D096-3CAC-2D6D-FA02-E762FE67E927}"/>
              </a:ext>
            </a:extLst>
          </p:cNvPr>
          <p:cNvSpPr txBox="1"/>
          <p:nvPr/>
        </p:nvSpPr>
        <p:spPr>
          <a:xfrm>
            <a:off x="6548719" y="1850157"/>
            <a:ext cx="2380129" cy="4031873"/>
          </a:xfrm>
          <a:prstGeom prst="rect">
            <a:avLst/>
          </a:prstGeom>
          <a:solidFill>
            <a:schemeClr val="bg2">
              <a:lumMod val="40000"/>
              <a:lumOff val="60000"/>
            </a:schemeClr>
          </a:solidFill>
        </p:spPr>
        <p:txBody>
          <a:bodyPr wrap="square">
            <a:spAutoFit/>
          </a:bodyPr>
          <a:lstStyle/>
          <a:p>
            <a:r>
              <a:rPr lang="en-US" sz="1600" b="0" i="0" dirty="0">
                <a:solidFill>
                  <a:srgbClr val="FF0000"/>
                </a:solidFill>
                <a:effectLst/>
                <a:latin typeface="PalatinoLTStd-Roman"/>
              </a:rPr>
              <a:t>The first process that invokes </a:t>
            </a:r>
            <a:r>
              <a:rPr lang="en-US" sz="1600" b="0" i="0" dirty="0">
                <a:solidFill>
                  <a:srgbClr val="FF0000"/>
                </a:solidFill>
                <a:effectLst/>
                <a:latin typeface="CMTT10"/>
              </a:rPr>
              <a:t>compare and swap() </a:t>
            </a:r>
            <a:r>
              <a:rPr lang="en-US" sz="1600" b="0" i="0" dirty="0">
                <a:solidFill>
                  <a:srgbClr val="FF0000"/>
                </a:solidFill>
                <a:effectLst/>
                <a:latin typeface="PalatinoLTStd-Roman"/>
              </a:rPr>
              <a:t>will set </a:t>
            </a:r>
            <a:r>
              <a:rPr lang="en-US" sz="1600" b="0" i="0" dirty="0">
                <a:solidFill>
                  <a:srgbClr val="FF0000"/>
                </a:solidFill>
                <a:effectLst/>
                <a:latin typeface="CMTT10"/>
              </a:rPr>
              <a:t>lock </a:t>
            </a:r>
            <a:r>
              <a:rPr lang="en-US" sz="1600" b="0" i="0" dirty="0">
                <a:solidFill>
                  <a:srgbClr val="FF0000"/>
                </a:solidFill>
                <a:effectLst/>
                <a:latin typeface="PalatinoLTStd-Roman"/>
              </a:rPr>
              <a:t>to 1. It will then enter its critical section</a:t>
            </a:r>
            <a:r>
              <a:rPr lang="en-US" sz="1600" dirty="0">
                <a:solidFill>
                  <a:srgbClr val="FF0000"/>
                </a:solidFill>
                <a:latin typeface="PalatinoLTStd-Roman"/>
              </a:rPr>
              <a:t>. </a:t>
            </a:r>
            <a:r>
              <a:rPr lang="en-US" sz="1600" b="0" i="0" dirty="0">
                <a:solidFill>
                  <a:srgbClr val="FF0000"/>
                </a:solidFill>
                <a:effectLst/>
                <a:latin typeface="PalatinoLTStd-Roman"/>
              </a:rPr>
              <a:t>Subsequent calls to </a:t>
            </a:r>
            <a:r>
              <a:rPr lang="en-US" sz="1600" b="0" i="0" dirty="0">
                <a:solidFill>
                  <a:srgbClr val="FF0000"/>
                </a:solidFill>
                <a:effectLst/>
                <a:latin typeface="CMTT10"/>
              </a:rPr>
              <a:t>compare and swap() </a:t>
            </a:r>
            <a:r>
              <a:rPr lang="en-US" sz="1600" b="0" i="0" dirty="0">
                <a:solidFill>
                  <a:srgbClr val="FF0000"/>
                </a:solidFill>
                <a:effectLst/>
                <a:latin typeface="PalatinoLTStd-Roman"/>
              </a:rPr>
              <a:t>will not succeed, because </a:t>
            </a:r>
            <a:r>
              <a:rPr lang="en-US" sz="1600" b="0" i="0" dirty="0">
                <a:solidFill>
                  <a:srgbClr val="FF0000"/>
                </a:solidFill>
                <a:effectLst/>
                <a:latin typeface="CMTT10"/>
              </a:rPr>
              <a:t>lock </a:t>
            </a:r>
            <a:r>
              <a:rPr lang="en-US" sz="1600" b="0" i="0" dirty="0">
                <a:solidFill>
                  <a:srgbClr val="FF0000"/>
                </a:solidFill>
                <a:effectLst/>
                <a:latin typeface="PalatinoLTStd-Roman"/>
              </a:rPr>
              <a:t>now is not equal to the expected value of 0. When a process exits its critical section, it sets </a:t>
            </a:r>
            <a:r>
              <a:rPr lang="en-US" sz="1600" b="0" i="0" dirty="0">
                <a:solidFill>
                  <a:srgbClr val="FF0000"/>
                </a:solidFill>
                <a:effectLst/>
                <a:latin typeface="CMTT10"/>
              </a:rPr>
              <a:t>lock </a:t>
            </a:r>
            <a:r>
              <a:rPr lang="en-US" sz="1600" b="0" i="0" dirty="0">
                <a:solidFill>
                  <a:srgbClr val="FF0000"/>
                </a:solidFill>
                <a:effectLst/>
                <a:latin typeface="PalatinoLTStd-Roman"/>
              </a:rPr>
              <a:t>back to 0, which allows another process to enter its critical section.</a:t>
            </a:r>
            <a:r>
              <a:rPr lang="en-US" sz="1600" dirty="0">
                <a:solidFill>
                  <a:srgbClr val="FF0000"/>
                </a:solidFill>
              </a:rPr>
              <a:t> </a:t>
            </a:r>
          </a:p>
        </p:txBody>
      </p:sp>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D2BEA8A4-5A69-DF5C-AAF0-02D766199400}"/>
                  </a:ext>
                </a:extLst>
              </p14:cNvPr>
              <p14:cNvContentPartPr/>
              <p14:nvPr/>
            </p14:nvContentPartPr>
            <p14:xfrm>
              <a:off x="720360" y="5523120"/>
              <a:ext cx="5600880" cy="617760"/>
            </p14:xfrm>
          </p:contentPart>
        </mc:Choice>
        <mc:Fallback>
          <p:pic>
            <p:nvPicPr>
              <p:cNvPr id="6" name="Ink 5">
                <a:extLst>
                  <a:ext uri="{FF2B5EF4-FFF2-40B4-BE49-F238E27FC236}">
                    <a16:creationId xmlns:a16="http://schemas.microsoft.com/office/drawing/2014/main" id="{D2BEA8A4-5A69-DF5C-AAF0-02D766199400}"/>
                  </a:ext>
                </a:extLst>
              </p:cNvPr>
              <p:cNvPicPr/>
              <p:nvPr/>
            </p:nvPicPr>
            <p:blipFill>
              <a:blip r:embed="rId5"/>
              <a:stretch>
                <a:fillRect/>
              </a:stretch>
            </p:blipFill>
            <p:spPr>
              <a:xfrm>
                <a:off x="711000" y="5513760"/>
                <a:ext cx="5619600" cy="63648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pic>
        <p:nvPicPr>
          <p:cNvPr id="3" name="Picture 2">
            <a:extLst>
              <a:ext uri="{FF2B5EF4-FFF2-40B4-BE49-F238E27FC236}">
                <a16:creationId xmlns:a16="http://schemas.microsoft.com/office/drawing/2014/main" id="{98A27EB3-7CC4-0601-CAAB-571A5832F310}"/>
              </a:ext>
            </a:extLst>
          </p:cNvPr>
          <p:cNvPicPr>
            <a:picLocks noChangeAspect="1"/>
          </p:cNvPicPr>
          <p:nvPr/>
        </p:nvPicPr>
        <p:blipFill>
          <a:blip r:embed="rId3">
            <a:duotone>
              <a:prstClr val="black"/>
              <a:srgbClr val="D9C3A5">
                <a:tint val="50000"/>
                <a:satMod val="180000"/>
              </a:srgbClr>
            </a:duotone>
          </a:blip>
          <a:stretch>
            <a:fillRect/>
          </a:stretch>
        </p:blipFill>
        <p:spPr>
          <a:xfrm>
            <a:off x="2685896" y="1045504"/>
            <a:ext cx="4994813" cy="5372255"/>
          </a:xfrm>
          <a:prstGeom prst="rect">
            <a:avLst/>
          </a:prstGeom>
        </p:spPr>
      </p:pic>
      <p:pic>
        <p:nvPicPr>
          <p:cNvPr id="6" name="Picture 5">
            <a:extLst>
              <a:ext uri="{FF2B5EF4-FFF2-40B4-BE49-F238E27FC236}">
                <a16:creationId xmlns:a16="http://schemas.microsoft.com/office/drawing/2014/main" id="{1B283306-CC4D-2DAC-7DBF-C6D5468B0652}"/>
              </a:ext>
            </a:extLst>
          </p:cNvPr>
          <p:cNvPicPr>
            <a:picLocks noChangeAspect="1"/>
          </p:cNvPicPr>
          <p:nvPr/>
        </p:nvPicPr>
        <p:blipFill>
          <a:blip r:embed="rId4"/>
          <a:stretch>
            <a:fillRect/>
          </a:stretch>
        </p:blipFill>
        <p:spPr>
          <a:xfrm>
            <a:off x="524947" y="1237939"/>
            <a:ext cx="1876687" cy="428685"/>
          </a:xfrm>
          <a:prstGeom prst="rect">
            <a:avLst/>
          </a:prstGeom>
        </p:spPr>
      </p:pic>
      <p:sp>
        <p:nvSpPr>
          <p:cNvPr id="8" name="TextBox 7">
            <a:extLst>
              <a:ext uri="{FF2B5EF4-FFF2-40B4-BE49-F238E27FC236}">
                <a16:creationId xmlns:a16="http://schemas.microsoft.com/office/drawing/2014/main" id="{25C85B01-AEA6-8670-377E-C59F0DC4F93D}"/>
              </a:ext>
            </a:extLst>
          </p:cNvPr>
          <p:cNvSpPr txBox="1"/>
          <p:nvPr/>
        </p:nvSpPr>
        <p:spPr>
          <a:xfrm>
            <a:off x="401999" y="1773242"/>
            <a:ext cx="2283897" cy="1077218"/>
          </a:xfrm>
          <a:prstGeom prst="rect">
            <a:avLst/>
          </a:prstGeom>
          <a:noFill/>
        </p:spPr>
        <p:txBody>
          <a:bodyPr wrap="square">
            <a:spAutoFit/>
          </a:bodyPr>
          <a:lstStyle/>
          <a:p>
            <a:r>
              <a:rPr lang="en-US" sz="1600" b="0" i="0" dirty="0">
                <a:solidFill>
                  <a:srgbClr val="242021"/>
                </a:solidFill>
                <a:effectLst/>
                <a:latin typeface="PalatinoLTStd-Roman"/>
              </a:rPr>
              <a:t>The elements in the </a:t>
            </a:r>
            <a:r>
              <a:rPr lang="en-US" sz="1600" b="0" i="0" dirty="0">
                <a:solidFill>
                  <a:srgbClr val="242021"/>
                </a:solidFill>
                <a:effectLst/>
                <a:latin typeface="CMTT10"/>
              </a:rPr>
              <a:t>waiting </a:t>
            </a:r>
            <a:r>
              <a:rPr lang="en-US" sz="1600" b="0" i="0" dirty="0">
                <a:solidFill>
                  <a:srgbClr val="242021"/>
                </a:solidFill>
                <a:effectLst/>
                <a:latin typeface="PalatinoLTStd-Roman"/>
              </a:rPr>
              <a:t>array are initialized to </a:t>
            </a:r>
            <a:r>
              <a:rPr lang="en-US" sz="1600" b="0" i="0" dirty="0">
                <a:solidFill>
                  <a:srgbClr val="242021"/>
                </a:solidFill>
                <a:effectLst/>
                <a:latin typeface="CMTT10"/>
              </a:rPr>
              <a:t>false</a:t>
            </a:r>
            <a:r>
              <a:rPr lang="en-US" sz="1600" b="0" i="0" dirty="0">
                <a:solidFill>
                  <a:srgbClr val="242021"/>
                </a:solidFill>
                <a:effectLst/>
                <a:latin typeface="PalatinoLTStd-Roman"/>
              </a:rPr>
              <a:t>, and </a:t>
            </a:r>
            <a:r>
              <a:rPr lang="en-US" sz="1600" b="0" i="0" dirty="0">
                <a:solidFill>
                  <a:srgbClr val="242021"/>
                </a:solidFill>
                <a:effectLst/>
                <a:latin typeface="CMTT10"/>
              </a:rPr>
              <a:t>lock </a:t>
            </a:r>
            <a:r>
              <a:rPr lang="en-US" sz="1600" b="0" i="0" dirty="0">
                <a:solidFill>
                  <a:srgbClr val="242021"/>
                </a:solidFill>
                <a:effectLst/>
                <a:latin typeface="PalatinoLTStd-Roman"/>
              </a:rPr>
              <a:t>is initialized to 0. </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a:extLst>
              <a:ext uri="{FF2B5EF4-FFF2-40B4-BE49-F238E27FC236}">
                <a16:creationId xmlns:a16="http://schemas.microsoft.com/office/drawing/2014/main" id="{1067D5A1-2272-4024-A672-3810F79D6CA4}"/>
              </a:ext>
            </a:extLst>
          </p:cNvPr>
          <p:cNvSpPr>
            <a:spLocks noGrp="1"/>
          </p:cNvSpPr>
          <p:nvPr>
            <p:ph type="title"/>
          </p:nvPr>
        </p:nvSpPr>
        <p:spPr/>
        <p:txBody>
          <a:bodyPr/>
          <a:lstStyle/>
          <a:p>
            <a:r>
              <a:rPr lang="en-US" altLang="en-US" sz="2400" dirty="0"/>
              <a:t>Peterson’s Solution and Modern Architecture</a:t>
            </a:r>
          </a:p>
        </p:txBody>
      </p:sp>
      <p:sp>
        <p:nvSpPr>
          <p:cNvPr id="5" name="Content Placeholder 4">
            <a:extLst>
              <a:ext uri="{FF2B5EF4-FFF2-40B4-BE49-F238E27FC236}">
                <a16:creationId xmlns:a16="http://schemas.microsoft.com/office/drawing/2014/main" id="{FAF6B4BB-3127-71E4-EC5A-05860316C827}"/>
              </a:ext>
            </a:extLst>
          </p:cNvPr>
          <p:cNvSpPr>
            <a:spLocks noGrp="1"/>
          </p:cNvSpPr>
          <p:nvPr>
            <p:ph idx="1"/>
          </p:nvPr>
        </p:nvSpPr>
        <p:spPr>
          <a:xfrm>
            <a:off x="457200" y="1428700"/>
            <a:ext cx="8229600" cy="4530725"/>
          </a:xfrm>
        </p:spPr>
        <p:txBody>
          <a:bodyPr/>
          <a:lstStyle/>
          <a:p>
            <a:r>
              <a:rPr lang="en-US" dirty="0"/>
              <a:t>Peterson’s solution is not guaranteed to work on modern computer architectures for the primary reason that, to improve system performance, processors and/or compilers may reorder read and write operations that have no dependencies. </a:t>
            </a:r>
          </a:p>
          <a:p>
            <a:endParaRPr lang="en-US" dirty="0"/>
          </a:p>
          <a:p>
            <a:r>
              <a:rPr lang="en-US" dirty="0"/>
              <a:t>For a single threaded application, this reordering is immaterial as far as program correctness is concerned, as the final values are consistent with what is expected. </a:t>
            </a:r>
          </a:p>
          <a:p>
            <a:pPr lvl="1"/>
            <a:r>
              <a:rPr lang="en-US" dirty="0"/>
              <a:t>This is similar to balancing a checkbook—the actual order in which credit and debit operations are performed is unimportant, because the final balance will still be the same.</a:t>
            </a:r>
          </a:p>
          <a:p>
            <a:endParaRPr lang="en-US" dirty="0"/>
          </a:p>
          <a:p>
            <a:r>
              <a:rPr lang="en-US" dirty="0"/>
              <a:t>But for a multithreaded application with shared data, the reordering of instructions may render inconsistent or unexpected results. </a:t>
            </a:r>
          </a:p>
        </p:txBody>
      </p:sp>
      <p:sp>
        <p:nvSpPr>
          <p:cNvPr id="3" name="TextBox 2">
            <a:extLst>
              <a:ext uri="{FF2B5EF4-FFF2-40B4-BE49-F238E27FC236}">
                <a16:creationId xmlns:a16="http://schemas.microsoft.com/office/drawing/2014/main" id="{DD7ADA20-7CEC-856E-84E4-3406D0B2459C}"/>
              </a:ext>
            </a:extLst>
          </p:cNvPr>
          <p:cNvSpPr txBox="1"/>
          <p:nvPr/>
        </p:nvSpPr>
        <p:spPr>
          <a:xfrm>
            <a:off x="302559" y="936538"/>
            <a:ext cx="8538882" cy="338554"/>
          </a:xfrm>
          <a:prstGeom prst="rect">
            <a:avLst/>
          </a:prstGeom>
          <a:noFill/>
        </p:spPr>
        <p:txBody>
          <a:bodyPr wrap="square">
            <a:spAutoFit/>
          </a:bodyPr>
          <a:lstStyle/>
          <a:p>
            <a:r>
              <a:rPr lang="en-US" sz="1600" b="1" dirty="0">
                <a:solidFill>
                  <a:srgbClr val="FF0000"/>
                </a:solidFill>
                <a:latin typeface="PalatinoLTStd-Roman"/>
              </a:rPr>
              <a:t>S</a:t>
            </a:r>
            <a:r>
              <a:rPr lang="en-US" sz="1600" b="1" i="0" dirty="0">
                <a:solidFill>
                  <a:srgbClr val="FF0000"/>
                </a:solidFill>
                <a:effectLst/>
                <a:latin typeface="PalatinoLTStd-Roman"/>
              </a:rPr>
              <a:t>oftware-based solutions are not guaranteed to work on modern computer architectures. </a:t>
            </a:r>
            <a:endParaRPr lang="en-US" sz="1600" b="1"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C0EDBD4-20C5-3C09-86DB-89D2012FEE3E}"/>
                  </a:ext>
                </a:extLst>
              </p14:cNvPr>
              <p14:cNvContentPartPr/>
              <p14:nvPr/>
            </p14:nvContentPartPr>
            <p14:xfrm>
              <a:off x="433080" y="1391760"/>
              <a:ext cx="7677720" cy="4536720"/>
            </p14:xfrm>
          </p:contentPart>
        </mc:Choice>
        <mc:Fallback xmlns="">
          <p:pic>
            <p:nvPicPr>
              <p:cNvPr id="2" name="Ink 1">
                <a:extLst>
                  <a:ext uri="{FF2B5EF4-FFF2-40B4-BE49-F238E27FC236}">
                    <a16:creationId xmlns:a16="http://schemas.microsoft.com/office/drawing/2014/main" id="{DC0EDBD4-20C5-3C09-86DB-89D2012FEE3E}"/>
                  </a:ext>
                </a:extLst>
              </p:cNvPr>
              <p:cNvPicPr/>
              <p:nvPr/>
            </p:nvPicPr>
            <p:blipFill>
              <a:blip r:embed="rId3"/>
              <a:stretch>
                <a:fillRect/>
              </a:stretch>
            </p:blipFill>
            <p:spPr>
              <a:xfrm>
                <a:off x="423720" y="1382400"/>
                <a:ext cx="7696440" cy="4555440"/>
              </a:xfrm>
              <a:prstGeom prst="rect">
                <a:avLst/>
              </a:prstGeom>
            </p:spPr>
          </p:pic>
        </mc:Fallback>
      </mc:AlternateContent>
    </p:spTree>
    <p:extLst>
      <p:ext uri="{BB962C8B-B14F-4D97-AF65-F5344CB8AC3E}">
        <p14:creationId xmlns:p14="http://schemas.microsoft.com/office/powerpoint/2010/main" val="12950191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EBB45E71-908A-408C-A87C-6066909BCCEC}"/>
              </a:ext>
            </a:extLst>
          </p:cNvPr>
          <p:cNvSpPr>
            <a:spLocks noGrp="1"/>
          </p:cNvSpPr>
          <p:nvPr>
            <p:ph type="title"/>
          </p:nvPr>
        </p:nvSpPr>
        <p:spPr>
          <a:xfrm>
            <a:off x="1217728" y="132320"/>
            <a:ext cx="7931150" cy="576262"/>
          </a:xfrm>
        </p:spPr>
        <p:txBody>
          <a:bodyPr/>
          <a:lstStyle/>
          <a:p>
            <a:r>
              <a:rPr lang="en-US" altLang="en-US" sz="2800" dirty="0"/>
              <a:t>Bounded-waiting with compare-and-swap</a:t>
            </a:r>
          </a:p>
        </p:txBody>
      </p:sp>
      <p:pic>
        <p:nvPicPr>
          <p:cNvPr id="4" name="Picture 3">
            <a:extLst>
              <a:ext uri="{FF2B5EF4-FFF2-40B4-BE49-F238E27FC236}">
                <a16:creationId xmlns:a16="http://schemas.microsoft.com/office/drawing/2014/main" id="{D811050E-434B-95B0-D833-1D79BC784C6A}"/>
              </a:ext>
            </a:extLst>
          </p:cNvPr>
          <p:cNvPicPr>
            <a:picLocks noChangeAspect="1"/>
          </p:cNvPicPr>
          <p:nvPr/>
        </p:nvPicPr>
        <p:blipFill>
          <a:blip r:embed="rId3"/>
          <a:stretch>
            <a:fillRect/>
          </a:stretch>
        </p:blipFill>
        <p:spPr>
          <a:xfrm>
            <a:off x="420916" y="1614234"/>
            <a:ext cx="6096851" cy="3629532"/>
          </a:xfrm>
          <a:prstGeom prst="rect">
            <a:avLst/>
          </a:prstGeom>
        </p:spPr>
      </p:pic>
      <p:pic>
        <p:nvPicPr>
          <p:cNvPr id="5" name="Picture 4">
            <a:extLst>
              <a:ext uri="{FF2B5EF4-FFF2-40B4-BE49-F238E27FC236}">
                <a16:creationId xmlns:a16="http://schemas.microsoft.com/office/drawing/2014/main" id="{20E95533-841C-D95D-2974-9AF59719969B}"/>
              </a:ext>
            </a:extLst>
          </p:cNvPr>
          <p:cNvPicPr>
            <a:picLocks noChangeAspect="1"/>
          </p:cNvPicPr>
          <p:nvPr/>
        </p:nvPicPr>
        <p:blipFill>
          <a:blip r:embed="rId4">
            <a:duotone>
              <a:prstClr val="black"/>
              <a:srgbClr val="D9C3A5">
                <a:tint val="50000"/>
                <a:satMod val="180000"/>
              </a:srgbClr>
            </a:duotone>
          </a:blip>
          <a:stretch>
            <a:fillRect/>
          </a:stretch>
        </p:blipFill>
        <p:spPr>
          <a:xfrm>
            <a:off x="6620350" y="2129675"/>
            <a:ext cx="2416074" cy="2598649"/>
          </a:xfrm>
          <a:prstGeom prst="rect">
            <a:avLst/>
          </a:prstGeom>
        </p:spPr>
      </p:pic>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0272BBDE-BDE9-2870-1E42-9CAA7F772343}"/>
                  </a:ext>
                </a:extLst>
              </p14:cNvPr>
              <p14:cNvContentPartPr/>
              <p14:nvPr/>
            </p14:nvContentPartPr>
            <p14:xfrm>
              <a:off x="93960" y="1866600"/>
              <a:ext cx="4837680" cy="3395520"/>
            </p14:xfrm>
          </p:contentPart>
        </mc:Choice>
        <mc:Fallback>
          <p:pic>
            <p:nvPicPr>
              <p:cNvPr id="6" name="Ink 5">
                <a:extLst>
                  <a:ext uri="{FF2B5EF4-FFF2-40B4-BE49-F238E27FC236}">
                    <a16:creationId xmlns:a16="http://schemas.microsoft.com/office/drawing/2014/main" id="{0272BBDE-BDE9-2870-1E42-9CAA7F772343}"/>
                  </a:ext>
                </a:extLst>
              </p:cNvPr>
              <p:cNvPicPr/>
              <p:nvPr/>
            </p:nvPicPr>
            <p:blipFill>
              <a:blip r:embed="rId6"/>
              <a:stretch>
                <a:fillRect/>
              </a:stretch>
            </p:blipFill>
            <p:spPr>
              <a:xfrm>
                <a:off x="84600" y="1857240"/>
                <a:ext cx="4856400" cy="3414240"/>
              </a:xfrm>
              <a:prstGeom prst="rect">
                <a:avLst/>
              </a:prstGeom>
            </p:spPr>
          </p:pic>
        </mc:Fallback>
      </mc:AlternateContent>
    </p:spTree>
    <p:extLst>
      <p:ext uri="{BB962C8B-B14F-4D97-AF65-F5344CB8AC3E}">
        <p14:creationId xmlns:p14="http://schemas.microsoft.com/office/powerpoint/2010/main" val="192482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a:extLst>
              <a:ext uri="{FF2B5EF4-FFF2-40B4-BE49-F238E27FC236}">
                <a16:creationId xmlns:a16="http://schemas.microsoft.com/office/drawing/2014/main" id="{6862FF09-8BD5-44E3-9743-A9C942C521BE}"/>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8306" name="Content Placeholder 2">
            <a:extLst>
              <a:ext uri="{FF2B5EF4-FFF2-40B4-BE49-F238E27FC236}">
                <a16:creationId xmlns:a16="http://schemas.microsoft.com/office/drawing/2014/main" id="{9375CC9B-92B8-4895-9A58-CAE891E48CB4}"/>
              </a:ext>
            </a:extLst>
          </p:cNvPr>
          <p:cNvSpPr>
            <a:spLocks noGrp="1"/>
          </p:cNvSpPr>
          <p:nvPr>
            <p:ph idx="1"/>
          </p:nvPr>
        </p:nvSpPr>
        <p:spPr>
          <a:xfrm>
            <a:off x="564776" y="1233488"/>
            <a:ext cx="8229600" cy="4583111"/>
          </a:xfrm>
        </p:spPr>
        <p:txBody>
          <a:bodyPr/>
          <a:lstStyle/>
          <a:p>
            <a:r>
              <a:rPr lang="en-US" altLang="en-US" dirty="0"/>
              <a:t>Atomic variables can be used in to ensure mutual exclusion in situations where there may be a data race on a single variable while it is being updated, as when a counter is incremented.</a:t>
            </a:r>
          </a:p>
          <a:p>
            <a:r>
              <a:rPr lang="en-US" altLang="en-US" dirty="0"/>
              <a:t>Typically, instructions such as compare-and-swap are used as building blocks for other synchronization tools such as </a:t>
            </a:r>
            <a:r>
              <a:rPr lang="en-US" altLang="en-US" b="1" dirty="0"/>
              <a:t>atomic variable </a:t>
            </a:r>
            <a:r>
              <a:rPr lang="en-US" altLang="en-US" dirty="0"/>
              <a:t>that provides </a:t>
            </a:r>
            <a:r>
              <a:rPr lang="en-US" altLang="en-US" i="1" dirty="0"/>
              <a:t>atomic</a:t>
            </a:r>
            <a:r>
              <a:rPr lang="en-US" altLang="en-US" dirty="0"/>
              <a:t> (uninterruptible) updates on basic data types such as Integers and Booleans.</a:t>
            </a:r>
          </a:p>
          <a:p>
            <a:r>
              <a:rPr lang="en-US" altLang="en-US" dirty="0"/>
              <a:t>For example:</a:t>
            </a:r>
          </a:p>
          <a:p>
            <a:pPr lvl="1"/>
            <a:r>
              <a:rPr lang="en-US" altLang="en-US" dirty="0"/>
              <a:t>Let </a:t>
            </a:r>
            <a:r>
              <a:rPr lang="en-US" altLang="en-US" sz="2000" b="1" dirty="0">
                <a:latin typeface="Courier New" panose="02070309020205020404" pitchFamily="49" charset="0"/>
                <a:cs typeface="Courier New" panose="02070309020205020404" pitchFamily="49" charset="0"/>
              </a:rPr>
              <a:t>sequence </a:t>
            </a:r>
            <a:r>
              <a:rPr lang="en-US" altLang="en-US" dirty="0"/>
              <a:t>be an atomic variable </a:t>
            </a:r>
          </a:p>
          <a:p>
            <a:pPr lvl="1"/>
            <a:r>
              <a:rPr lang="en-US" altLang="en-US" dirty="0"/>
              <a:t>Let  </a:t>
            </a:r>
            <a:r>
              <a:rPr lang="en-US" altLang="en-US" sz="2000" b="1" dirty="0">
                <a:latin typeface="Courier New" panose="02070309020205020404" pitchFamily="49" charset="0"/>
                <a:cs typeface="Courier New" panose="02070309020205020404" pitchFamily="49" charset="0"/>
              </a:rPr>
              <a:t>increment()</a:t>
            </a:r>
            <a:r>
              <a:rPr lang="en-US" altLang="en-US" dirty="0"/>
              <a:t> be operation on the atomic variable </a:t>
            </a:r>
            <a:r>
              <a:rPr lang="en-US" altLang="en-US" sz="2000" b="1" dirty="0">
                <a:latin typeface="Courier New" panose="02070309020205020404" pitchFamily="49" charset="0"/>
                <a:cs typeface="Courier New" panose="02070309020205020404" pitchFamily="49" charset="0"/>
              </a:rPr>
              <a:t>sequence</a:t>
            </a:r>
            <a:r>
              <a:rPr lang="en-US" altLang="en-US" dirty="0"/>
              <a:t> </a:t>
            </a:r>
          </a:p>
          <a:p>
            <a:pPr lvl="1"/>
            <a:r>
              <a:rPr lang="en-US" altLang="en-US" dirty="0"/>
              <a:t>The Command:</a:t>
            </a:r>
          </a:p>
          <a:p>
            <a:pPr marL="457200" lvl="1" indent="0">
              <a:buNone/>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increment(&amp;sequence);</a:t>
            </a:r>
            <a:r>
              <a:rPr lang="en-US" altLang="en-US" sz="2000" dirty="0"/>
              <a:t> </a:t>
            </a:r>
          </a:p>
          <a:p>
            <a:pPr marL="457200" lvl="1" indent="0">
              <a:buNone/>
            </a:pPr>
            <a:r>
              <a:rPr lang="en-US" altLang="en-US" dirty="0"/>
              <a:t>      ensures </a:t>
            </a:r>
            <a:r>
              <a:rPr lang="en-US" altLang="en-US" sz="2000" b="1" dirty="0">
                <a:latin typeface="Courier New" panose="02070309020205020404" pitchFamily="49" charset="0"/>
                <a:cs typeface="Courier New" panose="02070309020205020404" pitchFamily="49" charset="0"/>
              </a:rPr>
              <a:t>sequence</a:t>
            </a:r>
            <a:r>
              <a:rPr lang="en-US" altLang="en-US" dirty="0"/>
              <a:t> is incremented without interruption: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a:t>
            </a:r>
          </a:p>
        </p:txBody>
      </p:sp>
      <p:sp>
        <p:nvSpPr>
          <p:cNvPr id="99330" name="Content Placeholder 2">
            <a:extLst>
              <a:ext uri="{FF2B5EF4-FFF2-40B4-BE49-F238E27FC236}">
                <a16:creationId xmlns:a16="http://schemas.microsoft.com/office/drawing/2014/main" id="{777D8569-7C38-48EC-AED3-7ADEDDAAD5CF}"/>
              </a:ext>
            </a:extLst>
          </p:cNvPr>
          <p:cNvSpPr>
            <a:spLocks noGrp="1"/>
          </p:cNvSpPr>
          <p:nvPr>
            <p:ph idx="1"/>
          </p:nvPr>
        </p:nvSpPr>
        <p:spPr>
          <a:xfrm>
            <a:off x="806450" y="1233489"/>
            <a:ext cx="6750797" cy="447394"/>
          </a:xfrm>
        </p:spPr>
        <p:txBody>
          <a:bodyPr/>
          <a:lstStyle/>
          <a:p>
            <a:r>
              <a:rPr lang="en-US" altLang="en-US" dirty="0"/>
              <a:t>The </a:t>
            </a:r>
            <a:r>
              <a:rPr lang="en-US" altLang="en-US" b="1" dirty="0">
                <a:latin typeface="Courier New" panose="02070309020205020404" pitchFamily="49" charset="0"/>
                <a:cs typeface="Courier New" panose="02070309020205020404" pitchFamily="49" charset="0"/>
              </a:rPr>
              <a:t>increment()</a:t>
            </a:r>
            <a:r>
              <a:rPr lang="en-US" altLang="en-US" dirty="0"/>
              <a:t> function can be implemented as follows:</a:t>
            </a:r>
            <a:br>
              <a:rPr lang="en-US" altLang="en-US" dirty="0"/>
            </a:br>
            <a:br>
              <a:rPr lang="en-US" altLang="en-US" dirty="0"/>
            </a:br>
            <a:br>
              <a:rPr lang="en-US" altLang="en-US" dirty="0"/>
            </a:br>
            <a:endParaRPr lang="en-US" altLang="en-US" dirty="0"/>
          </a:p>
        </p:txBody>
      </p:sp>
      <p:pic>
        <p:nvPicPr>
          <p:cNvPr id="3" name="Picture 2">
            <a:extLst>
              <a:ext uri="{FF2B5EF4-FFF2-40B4-BE49-F238E27FC236}">
                <a16:creationId xmlns:a16="http://schemas.microsoft.com/office/drawing/2014/main" id="{2EA3DACF-6A74-C48A-2892-26E95BC0A397}"/>
              </a:ext>
            </a:extLst>
          </p:cNvPr>
          <p:cNvPicPr>
            <a:picLocks noChangeAspect="1"/>
          </p:cNvPicPr>
          <p:nvPr/>
        </p:nvPicPr>
        <p:blipFill>
          <a:blip r:embed="rId2">
            <a:duotone>
              <a:prstClr val="black"/>
              <a:srgbClr val="D9C3A5">
                <a:tint val="50000"/>
                <a:satMod val="180000"/>
              </a:srgbClr>
            </a:duotone>
          </a:blip>
          <a:stretch>
            <a:fillRect/>
          </a:stretch>
        </p:blipFill>
        <p:spPr>
          <a:xfrm>
            <a:off x="1187577" y="2205254"/>
            <a:ext cx="6768846" cy="244749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a:extLst>
              <a:ext uri="{FF2B5EF4-FFF2-40B4-BE49-F238E27FC236}">
                <a16:creationId xmlns:a16="http://schemas.microsoft.com/office/drawing/2014/main" id="{354459D8-788F-4E7F-8143-7108348BF4A6}"/>
              </a:ext>
            </a:extLst>
          </p:cNvPr>
          <p:cNvSpPr>
            <a:spLocks noGrp="1"/>
          </p:cNvSpPr>
          <p:nvPr>
            <p:ph type="title"/>
          </p:nvPr>
        </p:nvSpPr>
        <p:spPr>
          <a:xfrm>
            <a:off x="457200" y="224522"/>
            <a:ext cx="8229600" cy="576262"/>
          </a:xfrm>
        </p:spPr>
        <p:txBody>
          <a:bodyPr/>
          <a:lstStyle/>
          <a:p>
            <a:r>
              <a:rPr lang="en-US" altLang="en-US" dirty="0"/>
              <a:t>Atomic Variables - Shortcoming</a:t>
            </a:r>
          </a:p>
        </p:txBody>
      </p:sp>
      <p:pic>
        <p:nvPicPr>
          <p:cNvPr id="5" name="Picture 4">
            <a:extLst>
              <a:ext uri="{FF2B5EF4-FFF2-40B4-BE49-F238E27FC236}">
                <a16:creationId xmlns:a16="http://schemas.microsoft.com/office/drawing/2014/main" id="{3F225068-221F-A775-A2EB-C6A980E80D43}"/>
              </a:ext>
            </a:extLst>
          </p:cNvPr>
          <p:cNvPicPr>
            <a:picLocks noChangeAspect="1"/>
          </p:cNvPicPr>
          <p:nvPr/>
        </p:nvPicPr>
        <p:blipFill>
          <a:blip r:embed="rId2"/>
          <a:stretch>
            <a:fillRect/>
          </a:stretch>
        </p:blipFill>
        <p:spPr>
          <a:xfrm>
            <a:off x="416859" y="1370907"/>
            <a:ext cx="8310282" cy="4116186"/>
          </a:xfrm>
          <a:prstGeom prst="rect">
            <a:avLst/>
          </a:prstGeom>
        </p:spPr>
      </p:pic>
      <p:sp>
        <p:nvSpPr>
          <p:cNvPr id="6" name="Rectangle 5">
            <a:extLst>
              <a:ext uri="{FF2B5EF4-FFF2-40B4-BE49-F238E27FC236}">
                <a16:creationId xmlns:a16="http://schemas.microsoft.com/office/drawing/2014/main" id="{51B79B55-27FC-0BA8-7735-904197C129E1}"/>
              </a:ext>
            </a:extLst>
          </p:cNvPr>
          <p:cNvSpPr/>
          <p:nvPr/>
        </p:nvSpPr>
        <p:spPr bwMode="auto">
          <a:xfrm>
            <a:off x="416859" y="4961964"/>
            <a:ext cx="8310282" cy="578917"/>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
        <p:nvSpPr>
          <p:cNvPr id="7" name="Rectangle 6">
            <a:extLst>
              <a:ext uri="{FF2B5EF4-FFF2-40B4-BE49-F238E27FC236}">
                <a16:creationId xmlns:a16="http://schemas.microsoft.com/office/drawing/2014/main" id="{F33D23C8-A7D0-73A7-CB43-A4230BCFB4CA}"/>
              </a:ext>
            </a:extLst>
          </p:cNvPr>
          <p:cNvSpPr/>
          <p:nvPr/>
        </p:nvSpPr>
        <p:spPr bwMode="auto">
          <a:xfrm>
            <a:off x="6387353" y="4693023"/>
            <a:ext cx="2299447" cy="26894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9FBD833F-0765-BFAA-13EF-89525F0A2E63}"/>
                  </a:ext>
                </a:extLst>
              </p14:cNvPr>
              <p14:cNvContentPartPr/>
              <p14:nvPr/>
            </p14:nvContentPartPr>
            <p14:xfrm>
              <a:off x="428400" y="1908000"/>
              <a:ext cx="8323560" cy="3049560"/>
            </p14:xfrm>
          </p:contentPart>
        </mc:Choice>
        <mc:Fallback>
          <p:pic>
            <p:nvPicPr>
              <p:cNvPr id="8" name="Ink 7">
                <a:extLst>
                  <a:ext uri="{FF2B5EF4-FFF2-40B4-BE49-F238E27FC236}">
                    <a16:creationId xmlns:a16="http://schemas.microsoft.com/office/drawing/2014/main" id="{9FBD833F-0765-BFAA-13EF-89525F0A2E63}"/>
                  </a:ext>
                </a:extLst>
              </p:cNvPr>
              <p:cNvPicPr/>
              <p:nvPr/>
            </p:nvPicPr>
            <p:blipFill>
              <a:blip r:embed="rId4"/>
              <a:stretch>
                <a:fillRect/>
              </a:stretch>
            </p:blipFill>
            <p:spPr>
              <a:xfrm>
                <a:off x="419040" y="1898640"/>
                <a:ext cx="8342280" cy="3068280"/>
              </a:xfrm>
              <a:prstGeom prst="rect">
                <a:avLst/>
              </a:prstGeom>
            </p:spPr>
          </p:pic>
        </mc:Fallback>
      </mc:AlternateContent>
    </p:spTree>
    <p:extLst>
      <p:ext uri="{BB962C8B-B14F-4D97-AF65-F5344CB8AC3E}">
        <p14:creationId xmlns:p14="http://schemas.microsoft.com/office/powerpoint/2010/main" val="228134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40AA77CE-6516-425F-91F7-E1576FF916A0}"/>
              </a:ext>
            </a:extLst>
          </p:cNvPr>
          <p:cNvSpPr>
            <a:spLocks noGrp="1" noChangeArrowheads="1"/>
          </p:cNvSpPr>
          <p:nvPr>
            <p:ph type="title"/>
          </p:nvPr>
        </p:nvSpPr>
        <p:spPr>
          <a:xfrm>
            <a:off x="457200" y="144696"/>
            <a:ext cx="8229600" cy="576263"/>
          </a:xfrm>
        </p:spPr>
        <p:txBody>
          <a:bodyPr/>
          <a:lstStyle/>
          <a:p>
            <a:pPr eaLnBrk="1" hangingPunct="1"/>
            <a:r>
              <a:rPr lang="en-US" altLang="en-US" dirty="0"/>
              <a:t>Mutex Locks</a:t>
            </a:r>
          </a:p>
        </p:txBody>
      </p:sp>
      <p:sp>
        <p:nvSpPr>
          <p:cNvPr id="22531" name="Rectangle 3">
            <a:extLst>
              <a:ext uri="{FF2B5EF4-FFF2-40B4-BE49-F238E27FC236}">
                <a16:creationId xmlns:a16="http://schemas.microsoft.com/office/drawing/2014/main" id="{287F1076-6897-4824-ADA6-893AEF09D440}"/>
              </a:ext>
            </a:extLst>
          </p:cNvPr>
          <p:cNvSpPr>
            <a:spLocks noGrp="1" noChangeArrowheads="1"/>
          </p:cNvSpPr>
          <p:nvPr>
            <p:ph idx="1"/>
          </p:nvPr>
        </p:nvSpPr>
        <p:spPr>
          <a:xfrm>
            <a:off x="827088" y="1074016"/>
            <a:ext cx="7579158" cy="4931930"/>
          </a:xfrm>
        </p:spPr>
        <p:txBody>
          <a:bodyPr/>
          <a:lstStyle/>
          <a:p>
            <a:pPr>
              <a:lnSpc>
                <a:spcPct val="90000"/>
              </a:lnSpc>
            </a:pPr>
            <a:r>
              <a:rPr lang="en-US" altLang="en-US" dirty="0"/>
              <a:t>Previous solutions are complicated and generally inaccessible to application programmers</a:t>
            </a:r>
          </a:p>
          <a:p>
            <a:pPr>
              <a:lnSpc>
                <a:spcPct val="90000"/>
              </a:lnSpc>
            </a:pPr>
            <a:r>
              <a:rPr lang="en-US" altLang="en-US" dirty="0"/>
              <a:t>OS designers build software tools to solve critical section problem</a:t>
            </a:r>
          </a:p>
          <a:p>
            <a:pPr>
              <a:lnSpc>
                <a:spcPct val="90000"/>
              </a:lnSpc>
            </a:pPr>
            <a:r>
              <a:rPr lang="en-US" altLang="en-US" dirty="0"/>
              <a:t>Simplest is </a:t>
            </a:r>
            <a:r>
              <a:rPr lang="en-US" altLang="en-US" sz="2000" dirty="0"/>
              <a:t>mutex</a:t>
            </a:r>
            <a:r>
              <a:rPr lang="en-US" altLang="en-US" dirty="0"/>
              <a:t> lock</a:t>
            </a:r>
          </a:p>
          <a:p>
            <a:pPr lvl="1">
              <a:lnSpc>
                <a:spcPct val="90000"/>
              </a:lnSpc>
            </a:pPr>
            <a:r>
              <a:rPr lang="en-US" altLang="en-US" dirty="0"/>
              <a:t>Boolean variable indicating if lock is available or not</a:t>
            </a:r>
          </a:p>
          <a:p>
            <a:pPr>
              <a:lnSpc>
                <a:spcPct val="90000"/>
              </a:lnSpc>
            </a:pPr>
            <a:r>
              <a:rPr lang="en-US" altLang="en-US" dirty="0"/>
              <a:t>Protect a critical section  by </a:t>
            </a:r>
          </a:p>
          <a:p>
            <a:pPr lvl="1">
              <a:lnSpc>
                <a:spcPct val="90000"/>
              </a:lnSpc>
            </a:pPr>
            <a:r>
              <a:rPr lang="en-US" altLang="en-US" dirty="0"/>
              <a:t>First </a:t>
            </a:r>
            <a:r>
              <a:rPr lang="en-US" altLang="en-US" sz="2000" b="1" dirty="0">
                <a:latin typeface="Courier New" panose="02070309020205020404" pitchFamily="49" charset="0"/>
                <a:cs typeface="Courier New" panose="02070309020205020404" pitchFamily="49" charset="0"/>
              </a:rPr>
              <a:t>acquire()</a:t>
            </a:r>
            <a:r>
              <a:rPr lang="en-US" altLang="en-US" sz="2000" dirty="0"/>
              <a:t> </a:t>
            </a:r>
            <a:r>
              <a:rPr lang="en-US" altLang="en-US" dirty="0"/>
              <a:t>a lock </a:t>
            </a:r>
          </a:p>
          <a:p>
            <a:pPr lvl="1">
              <a:lnSpc>
                <a:spcPct val="90000"/>
              </a:lnSpc>
            </a:pPr>
            <a:r>
              <a:rPr lang="en-US" altLang="en-US" dirty="0"/>
              <a:t>Then </a:t>
            </a:r>
            <a:r>
              <a:rPr lang="en-US" altLang="en-US" sz="2000" b="1" dirty="0">
                <a:latin typeface="Courier New" panose="02070309020205020404" pitchFamily="49" charset="0"/>
              </a:rPr>
              <a:t>release()</a:t>
            </a:r>
            <a:r>
              <a:rPr lang="en-US" altLang="en-US" sz="2000" dirty="0"/>
              <a:t> </a:t>
            </a:r>
            <a:r>
              <a:rPr lang="en-US" altLang="en-US" dirty="0"/>
              <a:t>the lock</a:t>
            </a:r>
          </a:p>
          <a:p>
            <a:pPr>
              <a:lnSpc>
                <a:spcPct val="90000"/>
              </a:lnSpc>
            </a:pPr>
            <a:r>
              <a:rPr lang="en-US" altLang="en-US" dirty="0"/>
              <a:t>Calls to </a:t>
            </a:r>
            <a:r>
              <a:rPr lang="en-US" altLang="en-US" sz="2000" b="1" dirty="0">
                <a:latin typeface="Courier New" panose="02070309020205020404" pitchFamily="49" charset="0"/>
              </a:rPr>
              <a:t>acquire()</a:t>
            </a:r>
            <a:r>
              <a:rPr lang="en-US" altLang="en-US" sz="2000" dirty="0"/>
              <a:t> </a:t>
            </a:r>
            <a:r>
              <a:rPr lang="en-US" altLang="en-US" dirty="0"/>
              <a:t>and </a:t>
            </a:r>
            <a:r>
              <a:rPr lang="en-US" altLang="en-US" sz="2000" b="1" dirty="0">
                <a:latin typeface="Courier New" panose="02070309020205020404" pitchFamily="49" charset="0"/>
              </a:rPr>
              <a:t>release()</a:t>
            </a:r>
            <a:r>
              <a:rPr lang="en-US" altLang="en-US" sz="2000" dirty="0"/>
              <a:t> </a:t>
            </a:r>
            <a:r>
              <a:rPr lang="en-US" altLang="en-US" dirty="0"/>
              <a:t>must be </a:t>
            </a:r>
            <a:r>
              <a:rPr lang="en-US" altLang="en-US" b="1" dirty="0">
                <a:solidFill>
                  <a:srgbClr val="006699"/>
                </a:solidFill>
                <a:latin typeface="+mj-lt"/>
              </a:rPr>
              <a:t>atomic</a:t>
            </a:r>
          </a:p>
          <a:p>
            <a:pPr lvl="1">
              <a:lnSpc>
                <a:spcPct val="90000"/>
              </a:lnSpc>
            </a:pPr>
            <a:r>
              <a:rPr lang="en-US" altLang="en-US" dirty="0"/>
              <a:t>Usually implemented via hardware atomic instructions such as compare-and-swap.</a:t>
            </a:r>
          </a:p>
          <a:p>
            <a:pPr>
              <a:lnSpc>
                <a:spcPct val="90000"/>
              </a:lnSpc>
            </a:pPr>
            <a:r>
              <a:rPr lang="en-US" altLang="en-US" dirty="0"/>
              <a:t>But this solution requires </a:t>
            </a:r>
            <a:r>
              <a:rPr lang="en-US" altLang="en-US" b="1" dirty="0">
                <a:solidFill>
                  <a:srgbClr val="006699"/>
                </a:solidFill>
                <a:latin typeface="+mj-lt"/>
              </a:rPr>
              <a:t>busy waiting</a:t>
            </a:r>
          </a:p>
          <a:p>
            <a:pPr lvl="1">
              <a:lnSpc>
                <a:spcPct val="90000"/>
              </a:lnSpc>
            </a:pPr>
            <a:r>
              <a:rPr lang="en-US" altLang="en-US" dirty="0"/>
              <a:t>This lock therefore called a </a:t>
            </a:r>
            <a:r>
              <a:rPr lang="en-US" altLang="en-US" b="1" dirty="0">
                <a:solidFill>
                  <a:srgbClr val="006699"/>
                </a:solidFill>
                <a:latin typeface="+mj-lt"/>
              </a:rPr>
              <a:t>spinlock</a:t>
            </a:r>
          </a:p>
          <a:p>
            <a:pPr>
              <a:lnSpc>
                <a:spcPct val="90000"/>
              </a:lnSpc>
              <a:buFont typeface="Monotype Sorts" pitchFamily="-84" charset="2"/>
              <a:buNone/>
            </a:pPr>
            <a:endParaRPr lang="en-US" altLang="en-US" sz="1600" dirty="0"/>
          </a:p>
        </p:txBody>
      </p:sp>
    </p:spTree>
    <p:extLst>
      <p:ext uri="{BB962C8B-B14F-4D97-AF65-F5344CB8AC3E}">
        <p14:creationId xmlns:p14="http://schemas.microsoft.com/office/powerpoint/2010/main" val="3899450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itle 1">
            <a:extLst>
              <a:ext uri="{FF2B5EF4-FFF2-40B4-BE49-F238E27FC236}">
                <a16:creationId xmlns:a16="http://schemas.microsoft.com/office/drawing/2014/main" id="{830B4045-5ECB-4A4A-B601-B013451BC49A}"/>
              </a:ext>
            </a:extLst>
          </p:cNvPr>
          <p:cNvSpPr>
            <a:spLocks noGrp="1"/>
          </p:cNvSpPr>
          <p:nvPr>
            <p:ph type="title"/>
          </p:nvPr>
        </p:nvSpPr>
        <p:spPr>
          <a:xfrm>
            <a:off x="1017462" y="161266"/>
            <a:ext cx="8190038" cy="576262"/>
          </a:xfrm>
        </p:spPr>
        <p:txBody>
          <a:bodyPr/>
          <a:lstStyle/>
          <a:p>
            <a:r>
              <a:rPr lang="en-US" altLang="en-US" sz="2800" dirty="0"/>
              <a:t>Solution to CS Problem Using Mutex Locks</a:t>
            </a:r>
          </a:p>
        </p:txBody>
      </p:sp>
      <p:pic>
        <p:nvPicPr>
          <p:cNvPr id="3" name="Picture 2">
            <a:extLst>
              <a:ext uri="{FF2B5EF4-FFF2-40B4-BE49-F238E27FC236}">
                <a16:creationId xmlns:a16="http://schemas.microsoft.com/office/drawing/2014/main" id="{9DEEA6D1-3908-23C6-1DD0-8BFBE7434126}"/>
              </a:ext>
            </a:extLst>
          </p:cNvPr>
          <p:cNvPicPr>
            <a:picLocks noChangeAspect="1"/>
          </p:cNvPicPr>
          <p:nvPr/>
        </p:nvPicPr>
        <p:blipFill>
          <a:blip r:embed="rId3">
            <a:duotone>
              <a:prstClr val="black"/>
              <a:srgbClr val="D9C3A5">
                <a:tint val="50000"/>
                <a:satMod val="180000"/>
              </a:srgbClr>
            </a:duotone>
          </a:blip>
          <a:stretch>
            <a:fillRect/>
          </a:stretch>
        </p:blipFill>
        <p:spPr>
          <a:xfrm>
            <a:off x="1017462" y="1777734"/>
            <a:ext cx="3162592" cy="3302531"/>
          </a:xfrm>
          <a:prstGeom prst="rect">
            <a:avLst/>
          </a:prstGeom>
        </p:spPr>
      </p:pic>
      <p:pic>
        <p:nvPicPr>
          <p:cNvPr id="5" name="Picture 4">
            <a:extLst>
              <a:ext uri="{FF2B5EF4-FFF2-40B4-BE49-F238E27FC236}">
                <a16:creationId xmlns:a16="http://schemas.microsoft.com/office/drawing/2014/main" id="{BEFBB269-8E2A-2B2F-8078-8BDFF2F8A093}"/>
              </a:ext>
            </a:extLst>
          </p:cNvPr>
          <p:cNvPicPr>
            <a:picLocks noChangeAspect="1"/>
          </p:cNvPicPr>
          <p:nvPr/>
        </p:nvPicPr>
        <p:blipFill>
          <a:blip r:embed="rId4">
            <a:duotone>
              <a:prstClr val="black"/>
              <a:schemeClr val="tx2">
                <a:tint val="45000"/>
                <a:satMod val="400000"/>
              </a:schemeClr>
            </a:duotone>
          </a:blip>
          <a:stretch>
            <a:fillRect/>
          </a:stretch>
        </p:blipFill>
        <p:spPr>
          <a:xfrm>
            <a:off x="5206990" y="1644038"/>
            <a:ext cx="3453626" cy="1577583"/>
          </a:xfrm>
          <a:prstGeom prst="rect">
            <a:avLst/>
          </a:prstGeom>
        </p:spPr>
      </p:pic>
      <p:pic>
        <p:nvPicPr>
          <p:cNvPr id="9" name="Picture 8">
            <a:extLst>
              <a:ext uri="{FF2B5EF4-FFF2-40B4-BE49-F238E27FC236}">
                <a16:creationId xmlns:a16="http://schemas.microsoft.com/office/drawing/2014/main" id="{722468AF-B234-4A50-8931-17B9377AA8CC}"/>
              </a:ext>
            </a:extLst>
          </p:cNvPr>
          <p:cNvPicPr>
            <a:picLocks noChangeAspect="1"/>
          </p:cNvPicPr>
          <p:nvPr/>
        </p:nvPicPr>
        <p:blipFill>
          <a:blip r:embed="rId5">
            <a:duotone>
              <a:prstClr val="black"/>
              <a:schemeClr val="accent1">
                <a:tint val="45000"/>
                <a:satMod val="400000"/>
              </a:schemeClr>
            </a:duotone>
          </a:blip>
          <a:stretch>
            <a:fillRect/>
          </a:stretch>
        </p:blipFill>
        <p:spPr>
          <a:xfrm>
            <a:off x="5206990" y="4510332"/>
            <a:ext cx="2820904" cy="931037"/>
          </a:xfrm>
          <a:prstGeom prst="rect">
            <a:avLst/>
          </a:prstGeom>
        </p:spPr>
      </p:pic>
      <p:pic>
        <p:nvPicPr>
          <p:cNvPr id="11" name="Picture 10">
            <a:extLst>
              <a:ext uri="{FF2B5EF4-FFF2-40B4-BE49-F238E27FC236}">
                <a16:creationId xmlns:a16="http://schemas.microsoft.com/office/drawing/2014/main" id="{CF32DFDE-2D76-BCAD-6D07-57CE3D0AE8C5}"/>
              </a:ext>
            </a:extLst>
          </p:cNvPr>
          <p:cNvPicPr>
            <a:picLocks noChangeAspect="1"/>
          </p:cNvPicPr>
          <p:nvPr/>
        </p:nvPicPr>
        <p:blipFill>
          <a:blip r:embed="rId6"/>
          <a:stretch>
            <a:fillRect/>
          </a:stretch>
        </p:blipFill>
        <p:spPr>
          <a:xfrm>
            <a:off x="283537" y="5712032"/>
            <a:ext cx="8576926" cy="576262"/>
          </a:xfrm>
          <a:prstGeom prst="rect">
            <a:avLst/>
          </a:prstGeom>
        </p:spPr>
      </p:pic>
      <p:sp>
        <p:nvSpPr>
          <p:cNvPr id="12" name="Rectangle 11">
            <a:extLst>
              <a:ext uri="{FF2B5EF4-FFF2-40B4-BE49-F238E27FC236}">
                <a16:creationId xmlns:a16="http://schemas.microsoft.com/office/drawing/2014/main" id="{220A7ABA-4AEB-1CD0-C760-955F7C56FF4E}"/>
              </a:ext>
            </a:extLst>
          </p:cNvPr>
          <p:cNvSpPr/>
          <p:nvPr/>
        </p:nvSpPr>
        <p:spPr bwMode="auto">
          <a:xfrm>
            <a:off x="7449671" y="6000163"/>
            <a:ext cx="1410792" cy="288131"/>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874F9-5777-40A1-C194-6F5D06CFEDC9}"/>
              </a:ext>
            </a:extLst>
          </p:cNvPr>
          <p:cNvPicPr>
            <a:picLocks noChangeAspect="1"/>
          </p:cNvPicPr>
          <p:nvPr/>
        </p:nvPicPr>
        <p:blipFill>
          <a:blip r:embed="rId2"/>
          <a:stretch>
            <a:fillRect/>
          </a:stretch>
        </p:blipFill>
        <p:spPr>
          <a:xfrm>
            <a:off x="483190" y="535323"/>
            <a:ext cx="8177620" cy="3041594"/>
          </a:xfrm>
          <a:prstGeom prst="rect">
            <a:avLst/>
          </a:prstGeom>
        </p:spPr>
      </p:pic>
      <p:pic>
        <p:nvPicPr>
          <p:cNvPr id="7" name="Picture 6">
            <a:extLst>
              <a:ext uri="{FF2B5EF4-FFF2-40B4-BE49-F238E27FC236}">
                <a16:creationId xmlns:a16="http://schemas.microsoft.com/office/drawing/2014/main" id="{8432F63E-636D-5426-44BE-F3FC1E68AC5F}"/>
              </a:ext>
            </a:extLst>
          </p:cNvPr>
          <p:cNvPicPr>
            <a:picLocks noChangeAspect="1"/>
          </p:cNvPicPr>
          <p:nvPr/>
        </p:nvPicPr>
        <p:blipFill>
          <a:blip r:embed="rId3"/>
          <a:stretch>
            <a:fillRect/>
          </a:stretch>
        </p:blipFill>
        <p:spPr>
          <a:xfrm>
            <a:off x="483190" y="3753643"/>
            <a:ext cx="8177620" cy="2716951"/>
          </a:xfrm>
          <a:prstGeom prst="rect">
            <a:avLst/>
          </a:prstGeom>
        </p:spPr>
      </p:pic>
    </p:spTree>
    <p:extLst>
      <p:ext uri="{BB962C8B-B14F-4D97-AF65-F5344CB8AC3E}">
        <p14:creationId xmlns:p14="http://schemas.microsoft.com/office/powerpoint/2010/main" val="176731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314508" y="2107034"/>
            <a:ext cx="3826172" cy="3193272"/>
          </a:xfrm>
          <a:prstGeom prst="rect">
            <a:avLst/>
          </a:prstGeom>
        </p:spPr>
      </p:pic>
      <p:pic>
        <p:nvPicPr>
          <p:cNvPr id="5" name="Picture 4"/>
          <p:cNvPicPr>
            <a:picLocks noChangeAspect="1"/>
          </p:cNvPicPr>
          <p:nvPr/>
        </p:nvPicPr>
        <p:blipFill>
          <a:blip r:embed="rId4">
            <a:duotone>
              <a:prstClr val="black"/>
              <a:srgbClr val="D9C3A5">
                <a:tint val="50000"/>
                <a:satMod val="180000"/>
              </a:srgbClr>
            </a:duotone>
          </a:blip>
          <a:stretch>
            <a:fillRect/>
          </a:stretch>
        </p:blipFill>
        <p:spPr>
          <a:xfrm>
            <a:off x="4613741" y="1014694"/>
            <a:ext cx="4242712" cy="5001729"/>
          </a:xfrm>
          <a:prstGeom prst="rect">
            <a:avLst/>
          </a:prstGeom>
        </p:spPr>
      </p:pic>
      <p:pic>
        <p:nvPicPr>
          <p:cNvPr id="6" name="Picture 5"/>
          <p:cNvPicPr>
            <a:picLocks noChangeAspect="1"/>
          </p:cNvPicPr>
          <p:nvPr/>
        </p:nvPicPr>
        <p:blipFill>
          <a:blip r:embed="rId5"/>
          <a:stretch>
            <a:fillRect/>
          </a:stretch>
        </p:blipFill>
        <p:spPr>
          <a:xfrm>
            <a:off x="314508" y="795069"/>
            <a:ext cx="2618473" cy="926763"/>
          </a:xfrm>
          <a:prstGeom prst="rect">
            <a:avLst/>
          </a:prstGeom>
        </p:spPr>
      </p:pic>
      <p:cxnSp>
        <p:nvCxnSpPr>
          <p:cNvPr id="8" name="Straight Connector 7"/>
          <p:cNvCxnSpPr/>
          <p:nvPr/>
        </p:nvCxnSpPr>
        <p:spPr>
          <a:xfrm>
            <a:off x="314508" y="1657709"/>
            <a:ext cx="251495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653814" y="2667959"/>
            <a:ext cx="204913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53813" y="4736381"/>
            <a:ext cx="217565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269904" y="2173377"/>
            <a:ext cx="29539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934432" y="5437996"/>
            <a:ext cx="230025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29464" y="5957902"/>
            <a:ext cx="6087373" cy="646331"/>
          </a:xfrm>
          <a:prstGeom prst="rect">
            <a:avLst/>
          </a:prstGeom>
        </p:spPr>
        <p:txBody>
          <a:bodyPr wrap="square">
            <a:spAutoFit/>
          </a:bodyPr>
          <a:lstStyle/>
          <a:p>
            <a:r>
              <a:rPr lang="en-US" dirty="0"/>
              <a:t>https://www.geeksforgeeks.org/mutex-lock-for-linux-thread-synchronization/</a:t>
            </a:r>
          </a:p>
        </p:txBody>
      </p:sp>
    </p:spTree>
    <p:extLst>
      <p:ext uri="{BB962C8B-B14F-4D97-AF65-F5344CB8AC3E}">
        <p14:creationId xmlns:p14="http://schemas.microsoft.com/office/powerpoint/2010/main" val="34962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 </a:t>
            </a:r>
            <a:r>
              <a:rPr lang="en-US" b="1" dirty="0"/>
              <a:t>semaphore</a:t>
            </a:r>
            <a:r>
              <a:rPr lang="en-US" dirty="0"/>
              <a:t> is a variable or abstract data type used to control access to a common resource by multiple processes in a concurrent </a:t>
            </a:r>
            <a:r>
              <a:rPr lang="en-US" b="1" dirty="0"/>
              <a:t>system </a:t>
            </a:r>
            <a:r>
              <a:rPr lang="en-US" dirty="0"/>
              <a:t>such as a multiprogramming </a:t>
            </a:r>
            <a:r>
              <a:rPr lang="en-US" b="1" dirty="0"/>
              <a:t>operating system</a:t>
            </a:r>
            <a:r>
              <a:rPr lang="en-US" dirty="0"/>
              <a:t>. </a:t>
            </a:r>
          </a:p>
          <a:p>
            <a:endParaRPr lang="en-US" dirty="0"/>
          </a:p>
          <a:p>
            <a:r>
              <a:rPr lang="en-US" dirty="0"/>
              <a:t>It has more functionality than a </a:t>
            </a:r>
            <a:r>
              <a:rPr lang="en-US" b="1" dirty="0" err="1">
                <a:solidFill>
                  <a:srgbClr val="FF0000"/>
                </a:solidFill>
              </a:rPr>
              <a:t>Mutex</a:t>
            </a:r>
            <a:r>
              <a:rPr lang="en-US" dirty="0"/>
              <a:t>.</a:t>
            </a:r>
          </a:p>
        </p:txBody>
      </p:sp>
      <p:sp>
        <p:nvSpPr>
          <p:cNvPr id="3" name="Title 2"/>
          <p:cNvSpPr>
            <a:spLocks noGrp="1"/>
          </p:cNvSpPr>
          <p:nvPr>
            <p:ph type="title"/>
          </p:nvPr>
        </p:nvSpPr>
        <p:spPr/>
        <p:txBody>
          <a:bodyPr/>
          <a:lstStyle/>
          <a:p>
            <a:r>
              <a:rPr lang="en-US" dirty="0"/>
              <a:t>What is a Semaphore</a:t>
            </a:r>
          </a:p>
        </p:txBody>
      </p:sp>
    </p:spTree>
    <p:extLst>
      <p:ext uri="{BB962C8B-B14F-4D97-AF65-F5344CB8AC3E}">
        <p14:creationId xmlns:p14="http://schemas.microsoft.com/office/powerpoint/2010/main" val="3521894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123"/>
            <a:ext cx="8229600" cy="687530"/>
          </a:xfrm>
        </p:spPr>
        <p:txBody>
          <a:bodyPr/>
          <a:lstStyle/>
          <a:p>
            <a:r>
              <a:rPr lang="en-US" dirty="0"/>
              <a:t>Semaphore</a:t>
            </a:r>
          </a:p>
        </p:txBody>
      </p:sp>
      <p:sp>
        <p:nvSpPr>
          <p:cNvPr id="3" name="Content Placeholder 2"/>
          <p:cNvSpPr>
            <a:spLocks noGrp="1"/>
          </p:cNvSpPr>
          <p:nvPr>
            <p:ph idx="1"/>
          </p:nvPr>
        </p:nvSpPr>
        <p:spPr>
          <a:xfrm>
            <a:off x="457200" y="1342074"/>
            <a:ext cx="8229600" cy="4686353"/>
          </a:xfrm>
        </p:spPr>
        <p:txBody>
          <a:bodyPr>
            <a:normAutofit/>
          </a:bodyPr>
          <a:lstStyle/>
          <a:p>
            <a:r>
              <a:rPr lang="en-US" dirty="0"/>
              <a:t>Semaphore can behave similarly to a </a:t>
            </a:r>
            <a:r>
              <a:rPr lang="en-US" dirty="0" err="1"/>
              <a:t>mutex</a:t>
            </a:r>
            <a:r>
              <a:rPr lang="en-US" dirty="0"/>
              <a:t> lock but provides </a:t>
            </a:r>
            <a:r>
              <a:rPr lang="en-US" dirty="0">
                <a:solidFill>
                  <a:srgbClr val="0070C0"/>
                </a:solidFill>
              </a:rPr>
              <a:t>more sophisticated ways for processes to synchronize their activities</a:t>
            </a:r>
            <a:r>
              <a:rPr lang="en-US" dirty="0"/>
              <a:t>.</a:t>
            </a:r>
          </a:p>
          <a:p>
            <a:endParaRPr lang="en-US" dirty="0"/>
          </a:p>
          <a:p>
            <a:r>
              <a:rPr lang="en-US" dirty="0"/>
              <a:t>A </a:t>
            </a:r>
            <a:r>
              <a:rPr lang="en-US" sz="3067" dirty="0">
                <a:solidFill>
                  <a:srgbClr val="FF0000"/>
                </a:solidFill>
              </a:rPr>
              <a:t>semaphore S is an integer variable</a:t>
            </a:r>
            <a:r>
              <a:rPr lang="en-US" dirty="0"/>
              <a:t> that, apart from initialization, is accessed only through two standard atomic operations: </a:t>
            </a:r>
          </a:p>
          <a:p>
            <a:pPr lvl="1"/>
            <a:r>
              <a:rPr lang="en-US" sz="3067" dirty="0">
                <a:solidFill>
                  <a:srgbClr val="FF0000"/>
                </a:solidFill>
              </a:rPr>
              <a:t>wait() and signal().</a:t>
            </a:r>
          </a:p>
          <a:p>
            <a:endParaRPr lang="en-US" dirty="0"/>
          </a:p>
          <a:p>
            <a:r>
              <a:rPr lang="en-US" dirty="0"/>
              <a:t>Semaphores were introduced by the Dutch computer scientist </a:t>
            </a:r>
            <a:r>
              <a:rPr lang="en-US" dirty="0" err="1">
                <a:solidFill>
                  <a:srgbClr val="FF0000"/>
                </a:solidFill>
              </a:rPr>
              <a:t>Edsger</a:t>
            </a:r>
            <a:r>
              <a:rPr lang="en-US" dirty="0">
                <a:solidFill>
                  <a:srgbClr val="FF0000"/>
                </a:solidFill>
              </a:rPr>
              <a:t> </a:t>
            </a:r>
            <a:r>
              <a:rPr lang="en-US" dirty="0" err="1">
                <a:solidFill>
                  <a:srgbClr val="FF0000"/>
                </a:solidFill>
              </a:rPr>
              <a:t>Dijkstra</a:t>
            </a:r>
            <a:r>
              <a:rPr lang="en-US" dirty="0"/>
              <a:t>, and such, the wait() operation was originally termed P (from the Dutch </a:t>
            </a:r>
            <a:r>
              <a:rPr lang="en-US" b="1" i="1" dirty="0" err="1"/>
              <a:t>proberen</a:t>
            </a:r>
            <a:r>
              <a:rPr lang="en-US" b="1" i="1" dirty="0"/>
              <a:t>, </a:t>
            </a:r>
            <a:r>
              <a:rPr lang="en-US" dirty="0"/>
              <a:t>“to test”); signal() was originally called V (from </a:t>
            </a:r>
            <a:r>
              <a:rPr lang="en-US" b="1" i="1" dirty="0" err="1"/>
              <a:t>verhogen</a:t>
            </a:r>
            <a:r>
              <a:rPr lang="en-US" b="1" i="1" dirty="0"/>
              <a:t>, </a:t>
            </a:r>
            <a:r>
              <a:rPr lang="en-US" dirty="0"/>
              <a:t>“to increment”). </a:t>
            </a:r>
          </a:p>
        </p:txBody>
      </p:sp>
    </p:spTree>
    <p:extLst>
      <p:ext uri="{BB962C8B-B14F-4D97-AF65-F5344CB8AC3E}">
        <p14:creationId xmlns:p14="http://schemas.microsoft.com/office/powerpoint/2010/main" val="281729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C1C0F5-6E42-BC8A-4B1C-BBDC24656A22}"/>
              </a:ext>
            </a:extLst>
          </p:cNvPr>
          <p:cNvPicPr>
            <a:picLocks noChangeAspect="1"/>
          </p:cNvPicPr>
          <p:nvPr/>
        </p:nvPicPr>
        <p:blipFill>
          <a:blip r:embed="rId2"/>
          <a:stretch>
            <a:fillRect/>
          </a:stretch>
        </p:blipFill>
        <p:spPr>
          <a:xfrm>
            <a:off x="1053929" y="1043692"/>
            <a:ext cx="7036141" cy="5538524"/>
          </a:xfrm>
          <a:prstGeom prst="rect">
            <a:avLst/>
          </a:prstGeom>
        </p:spPr>
      </p:pic>
      <p:sp>
        <p:nvSpPr>
          <p:cNvPr id="6" name="Title 5">
            <a:extLst>
              <a:ext uri="{FF2B5EF4-FFF2-40B4-BE49-F238E27FC236}">
                <a16:creationId xmlns:a16="http://schemas.microsoft.com/office/drawing/2014/main" id="{E3C51660-6E4E-8916-ADB5-0957941E363B}"/>
              </a:ext>
            </a:extLst>
          </p:cNvPr>
          <p:cNvSpPr>
            <a:spLocks noGrp="1"/>
          </p:cNvSpPr>
          <p:nvPr>
            <p:ph type="title"/>
          </p:nvPr>
        </p:nvSpPr>
        <p:spPr/>
        <p:txBody>
          <a:bodyPr/>
          <a:lstStyle/>
          <a:p>
            <a:r>
              <a:rPr lang="en-US" dirty="0"/>
              <a:t>Partial List of Compiler Optimizations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003FE92-DAD2-0F02-1DEB-C18C61D6FE29}"/>
                  </a:ext>
                </a:extLst>
              </p14:cNvPr>
              <p14:cNvContentPartPr/>
              <p14:nvPr/>
            </p14:nvContentPartPr>
            <p14:xfrm>
              <a:off x="1110960" y="3474360"/>
              <a:ext cx="5917680" cy="3276360"/>
            </p14:xfrm>
          </p:contentPart>
        </mc:Choice>
        <mc:Fallback xmlns="">
          <p:pic>
            <p:nvPicPr>
              <p:cNvPr id="2" name="Ink 1">
                <a:extLst>
                  <a:ext uri="{FF2B5EF4-FFF2-40B4-BE49-F238E27FC236}">
                    <a16:creationId xmlns:a16="http://schemas.microsoft.com/office/drawing/2014/main" id="{D003FE92-DAD2-0F02-1DEB-C18C61D6FE29}"/>
                  </a:ext>
                </a:extLst>
              </p:cNvPr>
              <p:cNvPicPr/>
              <p:nvPr/>
            </p:nvPicPr>
            <p:blipFill>
              <a:blip r:embed="rId4"/>
              <a:stretch>
                <a:fillRect/>
              </a:stretch>
            </p:blipFill>
            <p:spPr>
              <a:xfrm>
                <a:off x="1101600" y="3465000"/>
                <a:ext cx="5936400" cy="3295080"/>
              </a:xfrm>
              <a:prstGeom prst="rect">
                <a:avLst/>
              </a:prstGeom>
            </p:spPr>
          </p:pic>
        </mc:Fallback>
      </mc:AlternateContent>
    </p:spTree>
    <p:extLst>
      <p:ext uri="{BB962C8B-B14F-4D97-AF65-F5344CB8AC3E}">
        <p14:creationId xmlns:p14="http://schemas.microsoft.com/office/powerpoint/2010/main" val="43506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5122"/>
            <a:ext cx="8229600" cy="779546"/>
          </a:xfrm>
        </p:spPr>
        <p:txBody>
          <a:bodyPr>
            <a:normAutofit/>
          </a:bodyPr>
          <a:lstStyle/>
          <a:p>
            <a:r>
              <a:rPr lang="en-US" dirty="0"/>
              <a:t>Semaphore – </a:t>
            </a:r>
            <a:r>
              <a:rPr lang="en-US" sz="1867" dirty="0"/>
              <a:t>an integer variable with two operations</a:t>
            </a:r>
          </a:p>
        </p:txBody>
      </p:sp>
      <p:sp>
        <p:nvSpPr>
          <p:cNvPr id="7" name="Rectangle 6"/>
          <p:cNvSpPr/>
          <p:nvPr/>
        </p:nvSpPr>
        <p:spPr>
          <a:xfrm>
            <a:off x="6114540" y="1504800"/>
            <a:ext cx="2790796" cy="707694"/>
          </a:xfrm>
          <a:prstGeom prst="rect">
            <a:avLst/>
          </a:prstGeom>
          <a:solidFill>
            <a:srgbClr val="FFFF00"/>
          </a:solidFill>
        </p:spPr>
        <p:txBody>
          <a:bodyPr wrap="square">
            <a:spAutoFit/>
          </a:bodyPr>
          <a:lstStyle/>
          <a:p>
            <a:r>
              <a:rPr lang="en-US" sz="1333" dirty="0">
                <a:solidFill>
                  <a:srgbClr val="FF0000"/>
                </a:solidFill>
              </a:rPr>
              <a:t>Atomic Operations i.e. read-operation and results are done without interruptions.</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Lst>
          </a:blip>
          <a:stretch>
            <a:fillRect/>
          </a:stretch>
        </p:blipFill>
        <p:spPr>
          <a:xfrm>
            <a:off x="843885" y="1299616"/>
            <a:ext cx="2652689" cy="1377898"/>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Layer>
                </a14:imgProps>
              </a:ext>
            </a:extLst>
          </a:blip>
          <a:stretch>
            <a:fillRect/>
          </a:stretch>
        </p:blipFill>
        <p:spPr>
          <a:xfrm>
            <a:off x="4200795" y="1404668"/>
            <a:ext cx="1531039" cy="892261"/>
          </a:xfrm>
          <a:prstGeom prst="rect">
            <a:avLst/>
          </a:prstGeom>
        </p:spPr>
      </p:pic>
      <p:sp>
        <p:nvSpPr>
          <p:cNvPr id="11" name="TextBox 10"/>
          <p:cNvSpPr txBox="1"/>
          <p:nvPr/>
        </p:nvSpPr>
        <p:spPr>
          <a:xfrm>
            <a:off x="3930140" y="2364111"/>
            <a:ext cx="4975196" cy="584775"/>
          </a:xfrm>
          <a:prstGeom prst="rect">
            <a:avLst/>
          </a:prstGeom>
          <a:noFill/>
        </p:spPr>
        <p:txBody>
          <a:bodyPr wrap="square" rtlCol="0">
            <a:spAutoFit/>
          </a:bodyPr>
          <a:lstStyle/>
          <a:p>
            <a:r>
              <a:rPr lang="en-US" sz="1200" b="1" dirty="0">
                <a:solidFill>
                  <a:srgbClr val="0070C0"/>
                </a:solidFill>
              </a:rPr>
              <a:t>Types: </a:t>
            </a:r>
            <a:r>
              <a:rPr lang="en-US" sz="1600" dirty="0"/>
              <a:t>If if S is 0 or 1 </a:t>
            </a:r>
            <a:r>
              <a:rPr lang="en-US" sz="1600" b="1" dirty="0">
                <a:solidFill>
                  <a:srgbClr val="FF0000"/>
                </a:solidFill>
              </a:rPr>
              <a:t>Binary Semaphore</a:t>
            </a:r>
          </a:p>
          <a:p>
            <a:r>
              <a:rPr lang="en-US" sz="1600" dirty="0"/>
              <a:t>otherwise </a:t>
            </a:r>
            <a:r>
              <a:rPr lang="en-US" sz="1600" b="1" dirty="0">
                <a:solidFill>
                  <a:srgbClr val="FF0000"/>
                </a:solidFill>
              </a:rPr>
              <a:t>Counting Semaphore</a:t>
            </a:r>
          </a:p>
        </p:txBody>
      </p:sp>
      <p:sp>
        <p:nvSpPr>
          <p:cNvPr id="12" name="TextBox 11"/>
          <p:cNvSpPr txBox="1"/>
          <p:nvPr/>
        </p:nvSpPr>
        <p:spPr>
          <a:xfrm>
            <a:off x="2170229" y="471233"/>
            <a:ext cx="4684296" cy="338554"/>
          </a:xfrm>
          <a:prstGeom prst="rect">
            <a:avLst/>
          </a:prstGeom>
          <a:noFill/>
        </p:spPr>
        <p:txBody>
          <a:bodyPr wrap="none" rtlCol="0">
            <a:spAutoFit/>
          </a:bodyPr>
          <a:lstStyle/>
          <a:p>
            <a:r>
              <a:rPr lang="en-US" sz="1600" dirty="0">
                <a:solidFill>
                  <a:srgbClr val="0070C0"/>
                </a:solidFill>
              </a:rPr>
              <a:t>A Process/Thread Synchronization Primitive</a:t>
            </a:r>
          </a:p>
        </p:txBody>
      </p:sp>
      <p:sp>
        <p:nvSpPr>
          <p:cNvPr id="4" name="TextBox 3">
            <a:extLst>
              <a:ext uri="{FF2B5EF4-FFF2-40B4-BE49-F238E27FC236}">
                <a16:creationId xmlns:a16="http://schemas.microsoft.com/office/drawing/2014/main" id="{A153123D-F3AE-3282-0651-761F2907A1BE}"/>
              </a:ext>
            </a:extLst>
          </p:cNvPr>
          <p:cNvSpPr txBox="1"/>
          <p:nvPr/>
        </p:nvSpPr>
        <p:spPr>
          <a:xfrm>
            <a:off x="749754" y="3475338"/>
            <a:ext cx="7842915" cy="923330"/>
          </a:xfrm>
          <a:prstGeom prst="rect">
            <a:avLst/>
          </a:prstGeom>
          <a:noFill/>
        </p:spPr>
        <p:txBody>
          <a:bodyPr wrap="square">
            <a:spAutoFit/>
          </a:bodyPr>
          <a:lstStyle/>
          <a:p>
            <a:pPr marL="285750" indent="-285750">
              <a:buFont typeface="Arial" panose="020B0604020202020204" pitchFamily="34" charset="0"/>
              <a:buChar char="•"/>
              <a:tabLst>
                <a:tab pos="2001838" algn="ctr"/>
                <a:tab pos="4513263" algn="ctr"/>
              </a:tabLst>
            </a:pPr>
            <a:r>
              <a:rPr lang="en-US" altLang="en-US" dirty="0"/>
              <a:t>Can implement a counting semaphore </a:t>
            </a:r>
            <a:r>
              <a:rPr lang="en-US" altLang="en-US" b="1" i="1" dirty="0">
                <a:solidFill>
                  <a:srgbClr val="000000"/>
                </a:solidFill>
              </a:rPr>
              <a:t>S</a:t>
            </a:r>
            <a:r>
              <a:rPr lang="en-US" altLang="en-US" dirty="0"/>
              <a:t> as a binary semaphore</a:t>
            </a:r>
            <a:endParaRPr lang="en-US" altLang="en-US" b="1" dirty="0">
              <a:solidFill>
                <a:srgbClr val="3366FF"/>
              </a:solidFill>
            </a:endParaRPr>
          </a:p>
          <a:p>
            <a:pPr marL="285750" indent="-285750">
              <a:buFont typeface="Arial" panose="020B0604020202020204" pitchFamily="34" charset="0"/>
              <a:buChar char="•"/>
              <a:tabLst>
                <a:tab pos="2001838" algn="ctr"/>
                <a:tab pos="4513263" algn="ctr"/>
              </a:tabLst>
            </a:pPr>
            <a:r>
              <a:rPr lang="en-US" altLang="en-US" dirty="0">
                <a:sym typeface="MT Extra" panose="05050102010205020202" pitchFamily="18" charset="2"/>
              </a:rPr>
              <a:t>With semaphores we can solve various synchronization problems</a:t>
            </a:r>
          </a:p>
        </p:txBody>
      </p:sp>
    </p:spTree>
    <p:extLst>
      <p:ext uri="{BB962C8B-B14F-4D97-AF65-F5344CB8AC3E}">
        <p14:creationId xmlns:p14="http://schemas.microsoft.com/office/powerpoint/2010/main" val="2204812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CB075CF-AF19-4E05-BBD4-93BC3F79BB8D}"/>
              </a:ext>
            </a:extLst>
          </p:cNvPr>
          <p:cNvSpPr>
            <a:spLocks noGrp="1" noChangeArrowheads="1"/>
          </p:cNvSpPr>
          <p:nvPr>
            <p:ph type="title"/>
          </p:nvPr>
        </p:nvSpPr>
        <p:spPr>
          <a:xfrm>
            <a:off x="561975" y="251392"/>
            <a:ext cx="8534400" cy="457200"/>
          </a:xfrm>
        </p:spPr>
        <p:txBody>
          <a:bodyPr/>
          <a:lstStyle/>
          <a:p>
            <a:pPr eaLnBrk="1" hangingPunct="1"/>
            <a:r>
              <a:rPr lang="en-US" altLang="en-US" dirty="0"/>
              <a:t>Semaphore Usage Example</a:t>
            </a:r>
          </a:p>
        </p:txBody>
      </p:sp>
      <p:sp>
        <p:nvSpPr>
          <p:cNvPr id="49154" name="Rectangle 3">
            <a:extLst>
              <a:ext uri="{FF2B5EF4-FFF2-40B4-BE49-F238E27FC236}">
                <a16:creationId xmlns:a16="http://schemas.microsoft.com/office/drawing/2014/main" id="{FB8E9419-6392-4032-837A-E65A5DBEFCFA}"/>
              </a:ext>
            </a:extLst>
          </p:cNvPr>
          <p:cNvSpPr>
            <a:spLocks noGrp="1" noChangeArrowheads="1"/>
          </p:cNvSpPr>
          <p:nvPr>
            <p:ph idx="1"/>
          </p:nvPr>
        </p:nvSpPr>
        <p:spPr>
          <a:xfrm>
            <a:off x="844549" y="1093788"/>
            <a:ext cx="6686551" cy="5266671"/>
          </a:xfrm>
        </p:spPr>
        <p:txBody>
          <a:bodyPr/>
          <a:lstStyle/>
          <a:p>
            <a:pPr>
              <a:tabLst>
                <a:tab pos="2001838" algn="ctr"/>
                <a:tab pos="4513263" algn="ctr"/>
              </a:tabLst>
            </a:pPr>
            <a:r>
              <a:rPr lang="en-US" altLang="en-US" dirty="0">
                <a:sym typeface="MT Extra" panose="05050102010205020202" pitchFamily="18" charset="2"/>
              </a:rPr>
              <a:t>Solution to the CS Problem</a:t>
            </a:r>
          </a:p>
          <a:p>
            <a:pPr lvl="1">
              <a:tabLst>
                <a:tab pos="2001838" algn="ctr"/>
                <a:tab pos="4513263" algn="ctr"/>
              </a:tabLst>
            </a:pPr>
            <a:r>
              <a:rPr lang="en-US" altLang="en-US" dirty="0">
                <a:sym typeface="MT Extra" panose="05050102010205020202" pitchFamily="18" charset="2"/>
              </a:rPr>
              <a:t>Create a semaphore “</a:t>
            </a:r>
            <a:r>
              <a:rPr lang="en-US" altLang="en-US" b="1" dirty="0">
                <a:solidFill>
                  <a:srgbClr val="000000"/>
                </a:solidFill>
                <a:latin typeface="Courier New" panose="02070309020205020404" pitchFamily="49" charset="0"/>
                <a:sym typeface="MT Extra" panose="05050102010205020202" pitchFamily="18" charset="2"/>
              </a:rPr>
              <a:t>mutex</a:t>
            </a:r>
            <a:r>
              <a:rPr lang="en-US" altLang="en-US" dirty="0">
                <a:sym typeface="MT Extra" panose="05050102010205020202" pitchFamily="18" charset="2"/>
              </a:rPr>
              <a:t>”</a:t>
            </a:r>
            <a:r>
              <a:rPr lang="en-US" altLang="ja-JP" dirty="0">
                <a:sym typeface="MT Extra" panose="05050102010205020202" pitchFamily="18" charset="2"/>
              </a:rPr>
              <a:t> initialized to 1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wait(mutex);</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CS</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signal(mutex)</a:t>
            </a:r>
            <a:r>
              <a:rPr lang="en-US" altLang="en-US" b="1" dirty="0">
                <a:solidFill>
                  <a:srgbClr val="0000FF"/>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r>
              <a:rPr lang="en-US" altLang="en-US" dirty="0">
                <a:sym typeface="MT Extra" panose="05050102010205020202" pitchFamily="18" charset="2"/>
              </a:rPr>
              <a:t>Consider </a:t>
            </a:r>
            <a:r>
              <a:rPr lang="en-US" altLang="en-US" b="1" i="1" dirty="0">
                <a:sym typeface="MT Extra" panose="05050102010205020202" pitchFamily="18" charset="2"/>
              </a:rPr>
              <a:t>P</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 and </a:t>
            </a:r>
            <a:r>
              <a:rPr lang="en-US" altLang="en-US" b="1" i="1" dirty="0">
                <a:sym typeface="MT Extra" panose="05050102010205020202" pitchFamily="18" charset="2"/>
              </a:rPr>
              <a:t>P</a:t>
            </a:r>
            <a:r>
              <a:rPr lang="en-US" altLang="en-US" b="1" i="1" baseline="-25000" dirty="0">
                <a:sym typeface="MT Extra" panose="05050102010205020202" pitchFamily="18" charset="2"/>
              </a:rPr>
              <a:t>2</a:t>
            </a:r>
            <a:r>
              <a:rPr lang="en-US" altLang="en-US" dirty="0">
                <a:sym typeface="MT Extra" panose="05050102010205020202" pitchFamily="18" charset="2"/>
              </a:rPr>
              <a:t> that with two statements </a:t>
            </a:r>
            <a:r>
              <a:rPr lang="en-US" altLang="en-US" b="1" i="1" dirty="0">
                <a:sym typeface="MT Extra" panose="05050102010205020202" pitchFamily="18" charset="2"/>
              </a:rPr>
              <a:t>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and</a:t>
            </a:r>
            <a:r>
              <a:rPr lang="en-US" altLang="en-US" b="1" i="1" dirty="0">
                <a:sym typeface="MT Extra" panose="05050102010205020202" pitchFamily="18" charset="2"/>
              </a:rPr>
              <a:t> S</a:t>
            </a:r>
            <a:r>
              <a:rPr lang="en-US" altLang="en-US" b="1" i="1" baseline="-25000" dirty="0">
                <a:sym typeface="MT Extra" panose="05050102010205020202" pitchFamily="18" charset="2"/>
              </a:rPr>
              <a:t>2    </a:t>
            </a:r>
            <a:r>
              <a:rPr lang="en-US" altLang="en-US" dirty="0">
                <a:sym typeface="MT Extra" panose="05050102010205020202" pitchFamily="18" charset="2"/>
              </a:rPr>
              <a:t>and the requirement </a:t>
            </a:r>
            <a:r>
              <a:rPr lang="en-US" altLang="en-US" b="1" i="1" dirty="0">
                <a:sym typeface="MT Extra" panose="05050102010205020202" pitchFamily="18" charset="2"/>
              </a:rPr>
              <a:t> </a:t>
            </a:r>
            <a:r>
              <a:rPr lang="en-US" altLang="en-US" dirty="0">
                <a:sym typeface="MT Extra" panose="05050102010205020202" pitchFamily="18" charset="2"/>
              </a:rPr>
              <a:t>that</a:t>
            </a:r>
            <a:r>
              <a:rPr lang="en-US" altLang="en-US" b="1" i="1" dirty="0">
                <a:sym typeface="MT Extra" panose="05050102010205020202" pitchFamily="18" charset="2"/>
              </a:rPr>
              <a:t> S</a:t>
            </a:r>
            <a:r>
              <a:rPr lang="en-US" altLang="en-US" b="1" i="1" baseline="-25000" dirty="0">
                <a:sym typeface="MT Extra" panose="05050102010205020202" pitchFamily="18" charset="2"/>
              </a:rPr>
              <a:t>1</a:t>
            </a:r>
            <a:r>
              <a:rPr lang="en-US" altLang="en-US" b="1" i="1" dirty="0">
                <a:sym typeface="MT Extra" panose="05050102010205020202" pitchFamily="18" charset="2"/>
              </a:rPr>
              <a:t> </a:t>
            </a:r>
            <a:r>
              <a:rPr lang="en-US" altLang="en-US" dirty="0">
                <a:sym typeface="MT Extra" panose="05050102010205020202" pitchFamily="18" charset="2"/>
              </a:rPr>
              <a:t>to happen before </a:t>
            </a:r>
            <a:r>
              <a:rPr lang="en-US" altLang="en-US" b="1" i="1" dirty="0">
                <a:sym typeface="MT Extra" panose="05050102010205020202" pitchFamily="18" charset="2"/>
              </a:rPr>
              <a:t>S</a:t>
            </a:r>
            <a:r>
              <a:rPr lang="en-US" altLang="en-US" b="1" i="1" baseline="-25000" dirty="0">
                <a:sym typeface="MT Extra" panose="05050102010205020202" pitchFamily="18" charset="2"/>
              </a:rPr>
              <a:t>2</a:t>
            </a:r>
          </a:p>
          <a:p>
            <a:pPr lvl="1">
              <a:tabLst>
                <a:tab pos="2001838" algn="ctr"/>
                <a:tab pos="4513263" algn="ctr"/>
              </a:tabLst>
            </a:pPr>
            <a:r>
              <a:rPr lang="en-US" altLang="en-US" dirty="0">
                <a:sym typeface="MT Extra" panose="05050102010205020202" pitchFamily="18" charset="2"/>
              </a:rPr>
              <a:t>Create a semaphore “</a:t>
            </a:r>
            <a:r>
              <a:rPr lang="en-US" altLang="ja-JP" b="1" dirty="0">
                <a:solidFill>
                  <a:srgbClr val="000000"/>
                </a:solidFill>
                <a:latin typeface="Courier New" panose="02070309020205020404" pitchFamily="49" charset="0"/>
                <a:sym typeface="MT Extra" panose="05050102010205020202" pitchFamily="18" charset="2"/>
              </a:rPr>
              <a:t>synch</a:t>
            </a:r>
            <a:r>
              <a:rPr lang="en-US" altLang="en-US" dirty="0">
                <a:sym typeface="MT Extra" panose="05050102010205020202" pitchFamily="18" charset="2"/>
              </a:rPr>
              <a:t>”</a:t>
            </a:r>
            <a:r>
              <a:rPr lang="en-US" altLang="ja-JP" dirty="0">
                <a:sym typeface="MT Extra" panose="05050102010205020202" pitchFamily="18" charset="2"/>
              </a:rPr>
              <a:t> initialized to 0 </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P1:</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1</a:t>
            </a:r>
            <a:r>
              <a:rPr lang="en-US" altLang="en-US" b="1" dirty="0">
                <a:solidFill>
                  <a:srgbClr val="000000"/>
                </a:solidFill>
                <a:latin typeface="Courier New" panose="02070309020205020404" pitchFamily="49" charset="0"/>
                <a:sym typeface="MT Extra" panose="05050102010205020202" pitchFamily="18" charset="2"/>
              </a:rPr>
              <a:t>;</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signal(synch);</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P2:</a:t>
            </a: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wait(synch)</a:t>
            </a:r>
            <a:r>
              <a:rPr lang="en-US" altLang="en-US" dirty="0">
                <a:solidFill>
                  <a:srgbClr val="0000FF"/>
                </a:solidFill>
                <a:sym typeface="MT Extra" panose="05050102010205020202" pitchFamily="18" charset="2"/>
              </a:rPr>
              <a:t>;</a:t>
            </a:r>
            <a:endParaRPr lang="en-US" altLang="en-US" b="1" dirty="0">
              <a:solidFill>
                <a:srgbClr val="000000"/>
              </a:solidFill>
              <a:latin typeface="Courier New" panose="02070309020205020404" pitchFamily="49" charset="0"/>
              <a:sym typeface="MT Extra" panose="05050102010205020202" pitchFamily="18" charset="2"/>
            </a:endParaRPr>
          </a:p>
          <a:p>
            <a:pPr lvl="2">
              <a:buNone/>
              <a:tabLst>
                <a:tab pos="2001838" algn="ctr"/>
                <a:tab pos="4513263" algn="ctr"/>
              </a:tabLst>
            </a:pPr>
            <a:r>
              <a:rPr lang="en-US" altLang="en-US" b="1" dirty="0">
                <a:solidFill>
                  <a:srgbClr val="000000"/>
                </a:solidFill>
                <a:latin typeface="Courier New" panose="02070309020205020404" pitchFamily="49" charset="0"/>
                <a:sym typeface="MT Extra" panose="05050102010205020202" pitchFamily="18" charset="2"/>
              </a:rPr>
              <a:t>   S</a:t>
            </a:r>
            <a:r>
              <a:rPr lang="en-US" altLang="en-US" b="1" baseline="-25000" dirty="0">
                <a:solidFill>
                  <a:srgbClr val="000000"/>
                </a:solidFill>
                <a:latin typeface="Courier New" panose="02070309020205020404" pitchFamily="49" charset="0"/>
                <a:sym typeface="MT Extra" panose="05050102010205020202" pitchFamily="18" charset="2"/>
              </a:rPr>
              <a:t>2</a:t>
            </a:r>
            <a:r>
              <a:rPr lang="en-US" altLang="en-US" b="1" dirty="0">
                <a:solidFill>
                  <a:srgbClr val="000000"/>
                </a:solidFill>
                <a:latin typeface="Courier New" panose="02070309020205020404" pitchFamily="49" charset="0"/>
                <a:sym typeface="MT Extra" panose="05050102010205020202" pitchFamily="18" charset="2"/>
              </a:rPr>
              <a:t>;</a:t>
            </a:r>
            <a:endParaRPr lang="en-US" altLang="en-US" dirty="0">
              <a:sym typeface="MT Extra" panose="05050102010205020202" pitchFamily="18" charset="2"/>
            </a:endParaRPr>
          </a:p>
          <a:p>
            <a:pPr>
              <a:tabLst>
                <a:tab pos="2001838" algn="ctr"/>
                <a:tab pos="4513263" algn="ctr"/>
              </a:tabLst>
            </a:pPr>
            <a:endParaRPr lang="en-US" altLang="en-US" sz="1600" b="1" i="1" baseline="-25000" dirty="0">
              <a:sym typeface="MT Extra" panose="05050102010205020202" pitchFamily="18" charset="2"/>
            </a:endParaRPr>
          </a:p>
        </p:txBody>
      </p:sp>
    </p:spTree>
    <p:extLst>
      <p:ext uri="{BB962C8B-B14F-4D97-AF65-F5344CB8AC3E}">
        <p14:creationId xmlns:p14="http://schemas.microsoft.com/office/powerpoint/2010/main" val="1487304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45458" y="797349"/>
            <a:ext cx="8323729" cy="2095217"/>
          </a:xfrm>
          <a:prstGeom prst="rect">
            <a:avLst/>
          </a:prstGeom>
        </p:spPr>
      </p:pic>
      <p:sp>
        <p:nvSpPr>
          <p:cNvPr id="5" name="TextBox 4"/>
          <p:cNvSpPr txBox="1"/>
          <p:nvPr/>
        </p:nvSpPr>
        <p:spPr>
          <a:xfrm>
            <a:off x="603093" y="2991506"/>
            <a:ext cx="8112927" cy="338554"/>
          </a:xfrm>
          <a:prstGeom prst="rect">
            <a:avLst/>
          </a:prstGeom>
          <a:noFill/>
        </p:spPr>
        <p:txBody>
          <a:bodyPr wrap="none" rtlCol="0">
            <a:spAutoFit/>
          </a:bodyPr>
          <a:lstStyle/>
          <a:p>
            <a:r>
              <a:rPr lang="en-US" sz="1600" b="1" dirty="0">
                <a:solidFill>
                  <a:srgbClr val="FF0000"/>
                </a:solidFill>
              </a:rPr>
              <a:t>Binary Semaphore</a:t>
            </a:r>
            <a:r>
              <a:rPr lang="en-US" sz="1600" dirty="0">
                <a:solidFill>
                  <a:srgbClr val="FF0000"/>
                </a:solidFill>
              </a:rPr>
              <a:t> </a:t>
            </a:r>
            <a:r>
              <a:rPr lang="en-US" sz="1600" dirty="0"/>
              <a:t>behave similar to </a:t>
            </a:r>
            <a:r>
              <a:rPr lang="en-US" sz="1600" dirty="0" err="1"/>
              <a:t>Mutex</a:t>
            </a:r>
            <a:r>
              <a:rPr lang="en-US" sz="1600" dirty="0"/>
              <a:t> locks and can be used instead.</a:t>
            </a:r>
          </a:p>
        </p:txBody>
      </p:sp>
      <p:sp>
        <p:nvSpPr>
          <p:cNvPr id="6" name="Rectangle 5"/>
          <p:cNvSpPr/>
          <p:nvPr/>
        </p:nvSpPr>
        <p:spPr>
          <a:xfrm>
            <a:off x="603093" y="3429000"/>
            <a:ext cx="8054556" cy="2554545"/>
          </a:xfrm>
          <a:prstGeom prst="rect">
            <a:avLst/>
          </a:prstGeom>
        </p:spPr>
        <p:txBody>
          <a:bodyPr wrap="square">
            <a:spAutoFit/>
          </a:bodyPr>
          <a:lstStyle/>
          <a:p>
            <a:r>
              <a:rPr lang="en-US" sz="1600" b="1" dirty="0">
                <a:solidFill>
                  <a:srgbClr val="FF0000"/>
                </a:solidFill>
                <a:ea typeface="Verdana" panose="020B0604030504040204" pitchFamily="34" charset="0"/>
              </a:rPr>
              <a:t>Counting semaphores</a:t>
            </a:r>
            <a:r>
              <a:rPr lang="en-US" sz="1600" dirty="0">
                <a:solidFill>
                  <a:srgbClr val="242021"/>
                </a:solidFill>
                <a:ea typeface="Verdana" panose="020B0604030504040204" pitchFamily="34" charset="0"/>
              </a:rPr>
              <a:t> can be used to control access to a given resource consisting of a finite number of instances. </a:t>
            </a:r>
          </a:p>
          <a:p>
            <a:endParaRPr lang="en-US" sz="1600" dirty="0">
              <a:solidFill>
                <a:srgbClr val="242021"/>
              </a:solidFill>
              <a:ea typeface="Verdana" panose="020B0604030504040204" pitchFamily="34" charset="0"/>
            </a:endParaRPr>
          </a:p>
          <a:p>
            <a:r>
              <a:rPr lang="en-US" sz="1600" dirty="0">
                <a:solidFill>
                  <a:srgbClr val="242021"/>
                </a:solidFill>
                <a:ea typeface="Verdana" panose="020B0604030504040204" pitchFamily="34" charset="0"/>
              </a:rPr>
              <a:t>The semaphore is initialized to the number of resources available. Each process that wishes to use a resource performs a wait() operation on the semaphore (thereby decrementing the count). When a process releases a resource, it performs a signal() operation (incrementing the count). When the count for the semaphore goes to 0, all resources are being used. After that, processes that wish to use a resource will block until the count becomes greater than 0.</a:t>
            </a:r>
            <a:r>
              <a:rPr lang="en-US" sz="1600" dirty="0">
                <a:ea typeface="Verdana" panose="020B0604030504040204" pitchFamily="34" charset="0"/>
              </a:rPr>
              <a:t> </a:t>
            </a:r>
          </a:p>
        </p:txBody>
      </p:sp>
    </p:spTree>
    <p:extLst>
      <p:ext uri="{BB962C8B-B14F-4D97-AF65-F5344CB8AC3E}">
        <p14:creationId xmlns:p14="http://schemas.microsoft.com/office/powerpoint/2010/main" val="1096858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370827"/>
            <a:ext cx="3510951" cy="3062441"/>
          </a:xfrm>
        </p:spPr>
        <p:txBody>
          <a:bodyPr/>
          <a:lstStyle/>
          <a:p>
            <a:pPr marL="104503" indent="0">
              <a:buNone/>
            </a:pPr>
            <a:r>
              <a:rPr lang="en-US" dirty="0">
                <a:solidFill>
                  <a:srgbClr val="FF0000"/>
                </a:solidFill>
              </a:rPr>
              <a:t>Requirement:</a:t>
            </a:r>
          </a:p>
          <a:p>
            <a:pPr marL="104503" indent="0">
              <a:buNone/>
            </a:pPr>
            <a:r>
              <a:rPr lang="en-US" sz="2133" dirty="0"/>
              <a:t>Suppose we want S2 to </a:t>
            </a:r>
          </a:p>
          <a:p>
            <a:pPr marL="104503" indent="0">
              <a:buNone/>
            </a:pPr>
            <a:r>
              <a:rPr lang="en-US" sz="2133" dirty="0"/>
              <a:t>be executed after S1</a:t>
            </a:r>
          </a:p>
          <a:p>
            <a:pPr marL="104503" indent="0">
              <a:buNone/>
            </a:pPr>
            <a:endParaRPr lang="en-US" sz="2133" dirty="0"/>
          </a:p>
          <a:p>
            <a:pPr marL="104503" indent="0">
              <a:buNone/>
            </a:pPr>
            <a:r>
              <a:rPr lang="en-US" dirty="0">
                <a:solidFill>
                  <a:srgbClr val="FF0000"/>
                </a:solidFill>
              </a:rPr>
              <a:t>Solution:</a:t>
            </a:r>
          </a:p>
          <a:p>
            <a:pPr marL="104503" indent="0">
              <a:buNone/>
            </a:pPr>
            <a:r>
              <a:rPr lang="en-US" sz="2133" dirty="0"/>
              <a:t>Use a semaphore.</a:t>
            </a:r>
          </a:p>
        </p:txBody>
      </p:sp>
      <p:sp>
        <p:nvSpPr>
          <p:cNvPr id="3" name="Title 2"/>
          <p:cNvSpPr>
            <a:spLocks noGrp="1"/>
          </p:cNvSpPr>
          <p:nvPr>
            <p:ph type="title"/>
          </p:nvPr>
        </p:nvSpPr>
        <p:spPr>
          <a:xfrm>
            <a:off x="766482" y="230631"/>
            <a:ext cx="8229600" cy="1561673"/>
          </a:xfrm>
          <a:solidFill>
            <a:schemeClr val="bg1"/>
          </a:solidFill>
        </p:spPr>
        <p:txBody>
          <a:bodyPr>
            <a:normAutofit/>
          </a:bodyPr>
          <a:lstStyle/>
          <a:p>
            <a:r>
              <a:rPr lang="en-US" sz="2800" dirty="0"/>
              <a:t>How to synchronize (serialize) statements execution in two concurrently </a:t>
            </a:r>
            <a:br>
              <a:rPr lang="en-US" sz="2800" dirty="0"/>
            </a:br>
            <a:r>
              <a:rPr lang="en-US" sz="2800" dirty="0"/>
              <a:t>running processes: P1 and P2?</a:t>
            </a:r>
          </a:p>
        </p:txBody>
      </p:sp>
      <p:pic>
        <p:nvPicPr>
          <p:cNvPr id="5" name="Picture 4"/>
          <p:cNvPicPr>
            <a:picLocks noChangeAspect="1"/>
          </p:cNvPicPr>
          <p:nvPr/>
        </p:nvPicPr>
        <p:blipFill>
          <a:blip r:embed="rId2"/>
          <a:stretch>
            <a:fillRect/>
          </a:stretch>
        </p:blipFill>
        <p:spPr>
          <a:xfrm>
            <a:off x="4479985" y="3201752"/>
            <a:ext cx="1692732" cy="527383"/>
          </a:xfrm>
          <a:prstGeom prst="rect">
            <a:avLst/>
          </a:prstGeom>
        </p:spPr>
      </p:pic>
      <p:pic>
        <p:nvPicPr>
          <p:cNvPr id="6" name="Picture 5"/>
          <p:cNvPicPr>
            <a:picLocks noChangeAspect="1"/>
          </p:cNvPicPr>
          <p:nvPr/>
        </p:nvPicPr>
        <p:blipFill>
          <a:blip r:embed="rId3"/>
          <a:stretch>
            <a:fillRect/>
          </a:stretch>
        </p:blipFill>
        <p:spPr>
          <a:xfrm>
            <a:off x="6776567" y="3201752"/>
            <a:ext cx="1562118" cy="535583"/>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4429200" y="2262120"/>
              <a:ext cx="3984720" cy="2190960"/>
            </p14:xfrm>
          </p:contentPart>
        </mc:Choice>
        <mc:Fallback>
          <p:pic>
            <p:nvPicPr>
              <p:cNvPr id="7" name="Ink 6"/>
              <p:cNvPicPr/>
              <p:nvPr/>
            </p:nvPicPr>
            <p:blipFill>
              <a:blip r:embed="rId5"/>
              <a:stretch>
                <a:fillRect/>
              </a:stretch>
            </p:blipFill>
            <p:spPr>
              <a:xfrm>
                <a:off x="4419840" y="2252760"/>
                <a:ext cx="4003439" cy="2209680"/>
              </a:xfrm>
              <a:prstGeom prst="rect">
                <a:avLst/>
              </a:prstGeom>
            </p:spPr>
          </p:pic>
        </mc:Fallback>
      </mc:AlternateContent>
      <p:sp>
        <p:nvSpPr>
          <p:cNvPr id="8" name="TextBox 7">
            <a:extLst>
              <a:ext uri="{FF2B5EF4-FFF2-40B4-BE49-F238E27FC236}">
                <a16:creationId xmlns:a16="http://schemas.microsoft.com/office/drawing/2014/main" id="{7D91D327-8EE3-88C9-FF3B-D500A453E944}"/>
              </a:ext>
            </a:extLst>
          </p:cNvPr>
          <p:cNvSpPr txBox="1"/>
          <p:nvPr/>
        </p:nvSpPr>
        <p:spPr>
          <a:xfrm>
            <a:off x="996591" y="5433268"/>
            <a:ext cx="7342094" cy="646331"/>
          </a:xfrm>
          <a:prstGeom prst="rect">
            <a:avLst/>
          </a:prstGeom>
          <a:noFill/>
        </p:spPr>
        <p:txBody>
          <a:bodyPr wrap="square">
            <a:spAutoFit/>
          </a:bodyPr>
          <a:lstStyle/>
          <a:p>
            <a:r>
              <a:rPr lang="en-US" sz="1800" b="1" i="0" dirty="0">
                <a:solidFill>
                  <a:srgbClr val="D03200"/>
                </a:solidFill>
                <a:effectLst/>
                <a:latin typeface="Arial-BoldMT"/>
              </a:rPr>
              <a:t>Example: Use Semaphore to enforce order</a:t>
            </a:r>
            <a:r>
              <a:rPr lang="en-US" dirty="0"/>
              <a:t> </a:t>
            </a:r>
            <a:br>
              <a:rPr lang="en-US" dirty="0"/>
            </a:br>
            <a:endParaRPr lang="en-US" dirty="0"/>
          </a:p>
        </p:txBody>
      </p:sp>
    </p:spTree>
    <p:extLst>
      <p:ext uri="{BB962C8B-B14F-4D97-AF65-F5344CB8AC3E}">
        <p14:creationId xmlns:p14="http://schemas.microsoft.com/office/powerpoint/2010/main" val="461775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Limitation of  Semaphores</a:t>
            </a:r>
          </a:p>
        </p:txBody>
      </p:sp>
      <p:sp>
        <p:nvSpPr>
          <p:cNvPr id="6" name="Content Placeholder 5"/>
          <p:cNvSpPr>
            <a:spLocks noGrp="1"/>
          </p:cNvSpPr>
          <p:nvPr>
            <p:ph idx="1"/>
          </p:nvPr>
        </p:nvSpPr>
        <p:spPr/>
        <p:txBody>
          <a:bodyPr>
            <a:normAutofit/>
          </a:bodyPr>
          <a:lstStyle/>
          <a:p>
            <a:r>
              <a:rPr lang="en-US" sz="2400" dirty="0"/>
              <a:t>Semaphores provide a convenient and effective mechanism for process synchronization.</a:t>
            </a:r>
          </a:p>
          <a:p>
            <a:endParaRPr lang="en-US" sz="2400" dirty="0"/>
          </a:p>
          <a:p>
            <a:r>
              <a:rPr lang="en-US" sz="2400" dirty="0"/>
              <a:t>However, using them incorrectly can result in </a:t>
            </a:r>
            <a:r>
              <a:rPr lang="en-US" sz="2400" dirty="0">
                <a:solidFill>
                  <a:srgbClr val="FF0000"/>
                </a:solidFill>
              </a:rPr>
              <a:t>timing errors </a:t>
            </a:r>
            <a:r>
              <a:rPr lang="en-US" sz="2400" dirty="0"/>
              <a:t>that are difficult to detect, </a:t>
            </a:r>
            <a:r>
              <a:rPr lang="en-US" sz="2400" dirty="0">
                <a:solidFill>
                  <a:srgbClr val="0070C0"/>
                </a:solidFill>
              </a:rPr>
              <a:t>since these errors happen only if particular execution sequences take place, and these sequences do not always occur.</a:t>
            </a:r>
          </a:p>
        </p:txBody>
      </p:sp>
      <p:sp>
        <p:nvSpPr>
          <p:cNvPr id="7" name="Rectangle 6"/>
          <p:cNvSpPr/>
          <p:nvPr/>
        </p:nvSpPr>
        <p:spPr>
          <a:xfrm>
            <a:off x="943155" y="5088364"/>
            <a:ext cx="7855789" cy="379656"/>
          </a:xfrm>
          <a:prstGeom prst="rect">
            <a:avLst/>
          </a:prstGeom>
        </p:spPr>
        <p:txBody>
          <a:bodyPr wrap="square">
            <a:spAutoFit/>
          </a:bodyPr>
          <a:lstStyle/>
          <a:p>
            <a:r>
              <a:rPr lang="en-US" sz="1867" b="1" dirty="0">
                <a:solidFill>
                  <a:srgbClr val="242021"/>
                </a:solidFill>
                <a:latin typeface="PalatinoLTStd-Roman"/>
              </a:rPr>
              <a:t>Solution: A High-level synchronization construct— the </a:t>
            </a:r>
            <a:r>
              <a:rPr lang="en-US" sz="1867" b="1" dirty="0">
                <a:solidFill>
                  <a:srgbClr val="FF0000"/>
                </a:solidFill>
                <a:latin typeface="PalatinoLTStd-Bold-Identity-H"/>
              </a:rPr>
              <a:t>monitor</a:t>
            </a:r>
            <a:r>
              <a:rPr lang="en-US" sz="1867" b="1" dirty="0">
                <a:solidFill>
                  <a:srgbClr val="00ADEE"/>
                </a:solidFill>
                <a:latin typeface="PalatinoLTStd-Bold-Identity-H"/>
              </a:rPr>
              <a:t> </a:t>
            </a:r>
            <a:r>
              <a:rPr lang="en-US" sz="1867" b="1" dirty="0">
                <a:solidFill>
                  <a:srgbClr val="242021"/>
                </a:solidFill>
                <a:latin typeface="PalatinoLTStd-Roman"/>
              </a:rPr>
              <a:t>type.</a:t>
            </a:r>
            <a:r>
              <a:rPr lang="en-US" sz="1867" b="1" dirty="0"/>
              <a:t> </a:t>
            </a:r>
          </a:p>
        </p:txBody>
      </p:sp>
    </p:spTree>
    <p:extLst>
      <p:ext uri="{BB962C8B-B14F-4D97-AF65-F5344CB8AC3E}">
        <p14:creationId xmlns:p14="http://schemas.microsoft.com/office/powerpoint/2010/main" val="426815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C2F0211-ABE5-4F4E-B53C-4F329D52DBCF}"/>
              </a:ext>
            </a:extLst>
          </p:cNvPr>
          <p:cNvSpPr>
            <a:spLocks noGrp="1" noChangeArrowheads="1"/>
          </p:cNvSpPr>
          <p:nvPr>
            <p:ph type="title"/>
          </p:nvPr>
        </p:nvSpPr>
        <p:spPr>
          <a:xfrm>
            <a:off x="457200" y="227824"/>
            <a:ext cx="8229600" cy="576263"/>
          </a:xfrm>
        </p:spPr>
        <p:txBody>
          <a:bodyPr/>
          <a:lstStyle/>
          <a:p>
            <a:pPr eaLnBrk="1" hangingPunct="1"/>
            <a:r>
              <a:rPr lang="en-US" altLang="en-US" dirty="0"/>
              <a:t>Semaphore Implementation</a:t>
            </a:r>
          </a:p>
        </p:txBody>
      </p:sp>
      <p:sp>
        <p:nvSpPr>
          <p:cNvPr id="51202" name="Rectangle 3">
            <a:extLst>
              <a:ext uri="{FF2B5EF4-FFF2-40B4-BE49-F238E27FC236}">
                <a16:creationId xmlns:a16="http://schemas.microsoft.com/office/drawing/2014/main" id="{81C74B36-24EB-4A50-92A5-8C139CA647C1}"/>
              </a:ext>
            </a:extLst>
          </p:cNvPr>
          <p:cNvSpPr>
            <a:spLocks noGrp="1" noChangeArrowheads="1"/>
          </p:cNvSpPr>
          <p:nvPr>
            <p:ph idx="1"/>
          </p:nvPr>
        </p:nvSpPr>
        <p:spPr>
          <a:xfrm>
            <a:off x="869949" y="1157289"/>
            <a:ext cx="7338869" cy="4422630"/>
          </a:xfrm>
        </p:spPr>
        <p:txBody>
          <a:bodyPr/>
          <a:lstStyle/>
          <a:p>
            <a:r>
              <a:rPr lang="en-US" altLang="en-US" dirty="0"/>
              <a:t>Must guarantee that no two processes can execute  the </a:t>
            </a:r>
            <a:r>
              <a:rPr lang="en-US" altLang="en-US" sz="2000" b="1" dirty="0">
                <a:latin typeface="Courier New" panose="02070309020205020404" pitchFamily="49" charset="0"/>
              </a:rPr>
              <a:t>wait() </a:t>
            </a:r>
            <a:r>
              <a:rPr lang="en-US" altLang="en-US" dirty="0"/>
              <a:t>and </a:t>
            </a:r>
            <a:r>
              <a:rPr lang="en-US" altLang="en-US" sz="2000" b="1" dirty="0">
                <a:latin typeface="Courier New" panose="02070309020205020404" pitchFamily="49" charset="0"/>
              </a:rPr>
              <a:t>signal() </a:t>
            </a:r>
            <a:r>
              <a:rPr lang="en-US" altLang="en-US" dirty="0"/>
              <a:t>on the same semaphore at the same time</a:t>
            </a:r>
          </a:p>
          <a:p>
            <a:r>
              <a:rPr lang="en-US" altLang="en-US" dirty="0"/>
              <a:t>Thus, the implementation becomes the critical section problem where the </a:t>
            </a:r>
            <a:r>
              <a:rPr lang="en-US" altLang="en-US" sz="2000" b="1" dirty="0">
                <a:latin typeface="Courier New" panose="02070309020205020404" pitchFamily="49" charset="0"/>
              </a:rPr>
              <a:t>wait</a:t>
            </a:r>
            <a:r>
              <a:rPr lang="en-US" altLang="en-US" dirty="0"/>
              <a:t> and </a:t>
            </a:r>
            <a:r>
              <a:rPr lang="en-US" altLang="en-US" sz="2000" b="1" dirty="0">
                <a:latin typeface="Courier New" panose="02070309020205020404" pitchFamily="49" charset="0"/>
              </a:rPr>
              <a:t>signal</a:t>
            </a:r>
            <a:r>
              <a:rPr lang="en-US" altLang="en-US" dirty="0"/>
              <a:t> code are placed in the critical section</a:t>
            </a:r>
          </a:p>
          <a:p>
            <a:r>
              <a:rPr lang="en-US" altLang="en-US" dirty="0"/>
              <a:t>Could now have </a:t>
            </a:r>
            <a:r>
              <a:rPr lang="en-US" altLang="en-US" b="1" dirty="0">
                <a:solidFill>
                  <a:srgbClr val="006699"/>
                </a:solidFill>
                <a:latin typeface="+mj-lt"/>
              </a:rPr>
              <a:t>busy waiting </a:t>
            </a:r>
            <a:r>
              <a:rPr lang="en-US" altLang="en-US" dirty="0"/>
              <a:t>in critical section implementation</a:t>
            </a:r>
          </a:p>
          <a:p>
            <a:pPr lvl="1"/>
            <a:r>
              <a:rPr lang="en-US" altLang="en-US" dirty="0"/>
              <a:t>But implementation code is short</a:t>
            </a:r>
          </a:p>
          <a:p>
            <a:pPr lvl="1"/>
            <a:r>
              <a:rPr lang="en-US" altLang="en-US" dirty="0"/>
              <a:t>Little busy waiting if critical section rarely occupied</a:t>
            </a:r>
          </a:p>
          <a:p>
            <a:r>
              <a:rPr lang="en-US" altLang="en-US" dirty="0"/>
              <a:t>Note that applications may spend lots of time in critical sections and therefore this is not a good solution</a:t>
            </a:r>
          </a:p>
          <a:p>
            <a:pPr>
              <a:buFont typeface="Monotype Sorts" pitchFamily="-84" charset="2"/>
              <a:buNone/>
            </a:pPr>
            <a:r>
              <a:rPr lang="en-US" altLang="en-US" dirty="0"/>
              <a:t> </a:t>
            </a:r>
          </a:p>
          <a:p>
            <a:pPr lvl="1">
              <a:buFont typeface="Monotype Sorts" pitchFamily="-84" charset="2"/>
              <a:buNone/>
            </a:pP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52295"/>
            <a:ext cx="8779199" cy="609600"/>
          </a:xfrm>
        </p:spPr>
        <p:txBody>
          <a:bodyPr/>
          <a:lstStyle/>
          <a:p>
            <a:pPr eaLnBrk="1" hangingPunct="1"/>
            <a:r>
              <a:rPr lang="en-US" altLang="en-US" sz="2400" dirty="0"/>
              <a:t>Semaphore Implementation with no Busy waiting </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5"/>
            <a:ext cx="7035111" cy="4740203"/>
          </a:xfrm>
        </p:spPr>
        <p:txBody>
          <a:bodyPr/>
          <a:lstStyle/>
          <a:p>
            <a:r>
              <a:rPr lang="en-US" altLang="en-US" dirty="0"/>
              <a:t>With each semaphore there is an associated waiting queue</a:t>
            </a:r>
          </a:p>
          <a:p>
            <a:r>
              <a:rPr lang="en-US" altLang="en-US" dirty="0"/>
              <a:t>Each entry in a waiting queue has two data items:</a:t>
            </a:r>
          </a:p>
          <a:p>
            <a:pPr lvl="1"/>
            <a:r>
              <a:rPr lang="en-US" altLang="en-US" dirty="0"/>
              <a:t> Value (of type integer)</a:t>
            </a:r>
          </a:p>
          <a:p>
            <a:pPr lvl="1"/>
            <a:r>
              <a:rPr lang="en-US" altLang="en-US" dirty="0"/>
              <a:t> Pointer to next record in the list</a:t>
            </a:r>
          </a:p>
          <a:p>
            <a:r>
              <a:rPr lang="en-US" altLang="en-US" dirty="0"/>
              <a:t>Two operations:</a:t>
            </a:r>
          </a:p>
          <a:p>
            <a:pPr lvl="1"/>
            <a:r>
              <a:rPr lang="en-US" altLang="en-US" b="1" dirty="0">
                <a:solidFill>
                  <a:srgbClr val="006699"/>
                </a:solidFill>
                <a:latin typeface="+mj-lt"/>
              </a:rPr>
              <a:t>block </a:t>
            </a:r>
            <a:r>
              <a:rPr lang="en-US" altLang="en-US" dirty="0"/>
              <a:t>– place the process invoking the operation on the appropriate waiting queue</a:t>
            </a:r>
          </a:p>
          <a:p>
            <a:pPr lvl="1"/>
            <a:r>
              <a:rPr lang="en-US" altLang="en-US" b="1" dirty="0">
                <a:solidFill>
                  <a:srgbClr val="006699"/>
                </a:solidFill>
                <a:latin typeface="+mj-lt"/>
              </a:rPr>
              <a:t>wakeup</a:t>
            </a:r>
            <a:r>
              <a:rPr lang="en-US" altLang="en-US" dirty="0">
                <a:solidFill>
                  <a:srgbClr val="3366FF"/>
                </a:solidFill>
              </a:rPr>
              <a:t> </a:t>
            </a:r>
            <a:r>
              <a:rPr lang="en-US" altLang="en-US" dirty="0"/>
              <a:t>– remove one of processes in the waiting queue and place it in the ready queue</a:t>
            </a:r>
          </a:p>
          <a:p>
            <a:pPr marL="0" indent="0">
              <a:buNone/>
            </a:pPr>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8B51BAA0-23D1-44B6-B0D9-250F64A572FC}"/>
              </a:ext>
            </a:extLst>
          </p:cNvPr>
          <p:cNvSpPr>
            <a:spLocks noGrp="1" noChangeArrowheads="1"/>
          </p:cNvSpPr>
          <p:nvPr>
            <p:ph type="title"/>
          </p:nvPr>
        </p:nvSpPr>
        <p:spPr>
          <a:xfrm>
            <a:off x="801798" y="135423"/>
            <a:ext cx="8779199" cy="609600"/>
          </a:xfrm>
        </p:spPr>
        <p:txBody>
          <a:bodyPr/>
          <a:lstStyle/>
          <a:p>
            <a:pPr eaLnBrk="1" hangingPunct="1"/>
            <a:r>
              <a:rPr lang="en-US" altLang="en-US" sz="2800" dirty="0"/>
              <a:t>Implementation with no Busy waiting (Cont.)</a:t>
            </a:r>
          </a:p>
        </p:txBody>
      </p:sp>
      <p:sp>
        <p:nvSpPr>
          <p:cNvPr id="53250" name="Rectangle 3">
            <a:extLst>
              <a:ext uri="{FF2B5EF4-FFF2-40B4-BE49-F238E27FC236}">
                <a16:creationId xmlns:a16="http://schemas.microsoft.com/office/drawing/2014/main" id="{9D87702A-689B-4A72-8F7D-2FB6350A3FC6}"/>
              </a:ext>
            </a:extLst>
          </p:cNvPr>
          <p:cNvSpPr>
            <a:spLocks noGrp="1" noChangeArrowheads="1"/>
          </p:cNvSpPr>
          <p:nvPr>
            <p:ph idx="1"/>
          </p:nvPr>
        </p:nvSpPr>
        <p:spPr>
          <a:xfrm>
            <a:off x="861980" y="1078706"/>
            <a:ext cx="7582224" cy="4700588"/>
          </a:xfrm>
        </p:spPr>
        <p:txBody>
          <a:bodyPr/>
          <a:lstStyle/>
          <a:p>
            <a:endParaRPr lang="en-US" altLang="en-US" dirty="0"/>
          </a:p>
          <a:p>
            <a:r>
              <a:rPr lang="en-US" altLang="en-US" dirty="0"/>
              <a:t>Waiting queue</a:t>
            </a:r>
          </a:p>
          <a:p>
            <a:pPr marL="0" indent="0">
              <a:buNone/>
            </a:pPr>
            <a:r>
              <a:rPr lang="en-US" altLang="en-US" b="1" dirty="0">
                <a:latin typeface="Courier New" panose="02070309020205020404" pitchFamily="49" charset="0"/>
              </a:rPr>
              <a:t>    typedef struct { </a:t>
            </a:r>
          </a:p>
          <a:p>
            <a:pPr>
              <a:buFont typeface="Monotype Sorts" pitchFamily="-84" charset="2"/>
              <a:buNone/>
            </a:pPr>
            <a:r>
              <a:rPr lang="en-US" altLang="en-US" b="1" dirty="0">
                <a:latin typeface="Courier New" panose="02070309020205020404" pitchFamily="49" charset="0"/>
              </a:rPr>
              <a:t>   	</a:t>
            </a:r>
            <a:r>
              <a:rPr lang="en-US" altLang="en-US" b="1" dirty="0" err="1">
                <a:latin typeface="Courier New" panose="02070309020205020404" pitchFamily="49" charset="0"/>
              </a:rPr>
              <a:t>int</a:t>
            </a:r>
            <a:r>
              <a:rPr lang="en-US" altLang="en-US" b="1" dirty="0">
                <a:latin typeface="Courier New" panose="02070309020205020404" pitchFamily="49" charset="0"/>
              </a:rPr>
              <a:t> value; </a:t>
            </a:r>
          </a:p>
          <a:p>
            <a:pPr>
              <a:buFont typeface="Monotype Sorts" pitchFamily="-84" charset="2"/>
              <a:buNone/>
            </a:pPr>
            <a:r>
              <a:rPr lang="en-US" altLang="en-US" b="1" dirty="0">
                <a:latin typeface="Courier New" panose="02070309020205020404" pitchFamily="49" charset="0"/>
              </a:rPr>
              <a:t>   	struct process *list; </a:t>
            </a:r>
          </a:p>
          <a:p>
            <a:pPr>
              <a:buFont typeface="Monotype Sorts" pitchFamily="-84" charset="2"/>
              <a:buNone/>
            </a:pPr>
            <a:r>
              <a:rPr lang="en-US" altLang="en-US" b="1" dirty="0">
                <a:latin typeface="Courier New" panose="02070309020205020404" pitchFamily="49" charset="0"/>
              </a:rPr>
              <a:t>    } semaphore; </a:t>
            </a:r>
          </a:p>
          <a:p>
            <a:endParaRPr lang="en-US" altLang="en-US" dirty="0"/>
          </a:p>
          <a:p>
            <a:pPr lvl="1"/>
            <a:endParaRPr lang="en-US" altLang="en-US" dirty="0"/>
          </a:p>
          <a:p>
            <a:pPr>
              <a:buFont typeface="Monotype Sorts" pitchFamily="-84" charset="2"/>
              <a:buNone/>
            </a:pPr>
            <a:r>
              <a:rPr lang="en-US" altLang="en-US" dirty="0">
                <a:solidFill>
                  <a:srgbClr val="0000FF"/>
                </a:solidFill>
              </a:rPr>
              <a:t>                        </a:t>
            </a:r>
          </a:p>
        </p:txBody>
      </p:sp>
    </p:spTree>
    <p:extLst>
      <p:ext uri="{BB962C8B-B14F-4D97-AF65-F5344CB8AC3E}">
        <p14:creationId xmlns:p14="http://schemas.microsoft.com/office/powerpoint/2010/main" val="107661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669F922E-D0FD-4876-8B89-C6C21A7E370F}"/>
              </a:ext>
            </a:extLst>
          </p:cNvPr>
          <p:cNvSpPr>
            <a:spLocks noGrp="1" noChangeArrowheads="1"/>
          </p:cNvSpPr>
          <p:nvPr>
            <p:ph type="title"/>
          </p:nvPr>
        </p:nvSpPr>
        <p:spPr>
          <a:xfrm>
            <a:off x="1170528" y="104810"/>
            <a:ext cx="8356600" cy="581025"/>
          </a:xfrm>
        </p:spPr>
        <p:txBody>
          <a:bodyPr/>
          <a:lstStyle/>
          <a:p>
            <a:pPr eaLnBrk="1" hangingPunct="1"/>
            <a:r>
              <a:rPr lang="en-US" altLang="en-US" sz="2800" dirty="0"/>
              <a:t>Implementation with no Busy waiting (Cont.)</a:t>
            </a:r>
          </a:p>
        </p:txBody>
      </p:sp>
      <p:sp>
        <p:nvSpPr>
          <p:cNvPr id="55298" name="Rectangle 3">
            <a:extLst>
              <a:ext uri="{FF2B5EF4-FFF2-40B4-BE49-F238E27FC236}">
                <a16:creationId xmlns:a16="http://schemas.microsoft.com/office/drawing/2014/main" id="{E98F4248-9756-4C5B-BA54-44B5C180256E}"/>
              </a:ext>
            </a:extLst>
          </p:cNvPr>
          <p:cNvSpPr>
            <a:spLocks noGrp="1" noChangeArrowheads="1"/>
          </p:cNvSpPr>
          <p:nvPr>
            <p:ph idx="1"/>
          </p:nvPr>
        </p:nvSpPr>
        <p:spPr>
          <a:xfrm>
            <a:off x="1154113" y="901700"/>
            <a:ext cx="6122987" cy="5029200"/>
          </a:xfrm>
        </p:spPr>
        <p:txBody>
          <a:bodyPr/>
          <a:lstStyle/>
          <a:p>
            <a:pPr marL="0" indent="0">
              <a:buFont typeface="Monotype Sorts" pitchFamily="-84" charset="2"/>
              <a:buNone/>
            </a:pPr>
            <a:endParaRPr lang="en-US" altLang="en-US" sz="14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wait(semaphore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add this process to S-&gt;list; </a:t>
            </a:r>
          </a:p>
          <a:p>
            <a:pPr marL="0" indent="0">
              <a:buFont typeface="Monotype Sorts" pitchFamily="-84" charset="2"/>
              <a:buNone/>
            </a:pPr>
            <a:r>
              <a:rPr lang="en-US" altLang="en-US" sz="1600" b="1" dirty="0">
                <a:latin typeface="Courier New" panose="02070309020205020404" pitchFamily="49" charset="0"/>
              </a:rPr>
              <a:t>      block();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a:t>
            </a:r>
          </a:p>
          <a:p>
            <a:pPr marL="0" indent="0">
              <a:buFont typeface="Monotype Sorts" pitchFamily="-84" charset="2"/>
              <a:buNone/>
            </a:pPr>
            <a:endParaRPr lang="en-US" altLang="en-US" sz="1600" b="1" dirty="0">
              <a:latin typeface="Courier New" panose="02070309020205020404" pitchFamily="49" charset="0"/>
            </a:endParaRPr>
          </a:p>
          <a:p>
            <a:pPr marL="0" indent="0">
              <a:buFont typeface="Monotype Sorts" pitchFamily="-84" charset="2"/>
              <a:buNone/>
            </a:pPr>
            <a:r>
              <a:rPr lang="en-US" altLang="en-US" sz="1600" b="1" dirty="0">
                <a:latin typeface="Courier New" panose="02070309020205020404" pitchFamily="49" charset="0"/>
              </a:rPr>
              <a:t>signal(semaphore *S) { </a:t>
            </a:r>
          </a:p>
          <a:p>
            <a:pPr marL="0" indent="0">
              <a:buFont typeface="Monotype Sorts" pitchFamily="-84" charset="2"/>
              <a:buNone/>
            </a:pPr>
            <a:r>
              <a:rPr lang="en-US" altLang="en-US" sz="1600" b="1" dirty="0">
                <a:latin typeface="Courier New" panose="02070309020205020404" pitchFamily="49" charset="0"/>
              </a:rPr>
              <a:t>   S-&gt;value++; </a:t>
            </a:r>
          </a:p>
          <a:p>
            <a:pPr marL="0" indent="0">
              <a:buFont typeface="Monotype Sorts" pitchFamily="-84" charset="2"/>
              <a:buNone/>
            </a:pPr>
            <a:r>
              <a:rPr lang="en-US" altLang="en-US" sz="1600" b="1" dirty="0">
                <a:latin typeface="Courier New" panose="02070309020205020404" pitchFamily="49" charset="0"/>
              </a:rPr>
              <a:t>   if (S-&gt;value &lt;= 0) {</a:t>
            </a:r>
            <a:br>
              <a:rPr lang="en-US" altLang="en-US" sz="1600" b="1" dirty="0">
                <a:latin typeface="Courier New" panose="02070309020205020404" pitchFamily="49" charset="0"/>
              </a:rPr>
            </a:br>
            <a:r>
              <a:rPr lang="en-US" altLang="en-US" sz="1600" b="1" dirty="0">
                <a:latin typeface="Courier New" panose="02070309020205020404" pitchFamily="49" charset="0"/>
              </a:rPr>
              <a:t>      remove a process P from S-&gt;list; </a:t>
            </a:r>
          </a:p>
          <a:p>
            <a:pPr marL="0" indent="0">
              <a:buFont typeface="Monotype Sorts" pitchFamily="-84" charset="2"/>
              <a:buNone/>
            </a:pPr>
            <a:r>
              <a:rPr lang="en-US" altLang="en-US" sz="1600" b="1" dirty="0">
                <a:latin typeface="Courier New" panose="02070309020205020404" pitchFamily="49" charset="0"/>
              </a:rPr>
              <a:t>      wakeup(P); </a:t>
            </a:r>
          </a:p>
          <a:p>
            <a:pPr marL="0" indent="0">
              <a:buFont typeface="Monotype Sorts" pitchFamily="-84" charset="2"/>
              <a:buNone/>
            </a:pPr>
            <a:r>
              <a:rPr lang="en-US" altLang="en-US" sz="1600" b="1" dirty="0">
                <a:latin typeface="Courier New" panose="02070309020205020404" pitchFamily="49" charset="0"/>
              </a:rPr>
              <a:t>   } </a:t>
            </a:r>
          </a:p>
          <a:p>
            <a:pPr marL="0" indent="0">
              <a:buFont typeface="Monotype Sorts" pitchFamily="-84" charset="2"/>
              <a:buNone/>
            </a:pPr>
            <a:r>
              <a:rPr lang="en-US" altLang="en-US" sz="1600" b="1" dirty="0">
                <a:latin typeface="Courier New" panose="02070309020205020404" pitchFamily="49" charset="0"/>
              </a:rP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DB5CD8E6-87F9-4726-9621-AFEDA885C08D}"/>
              </a:ext>
            </a:extLst>
          </p:cNvPr>
          <p:cNvSpPr>
            <a:spLocks noGrp="1" noChangeArrowheads="1"/>
          </p:cNvSpPr>
          <p:nvPr>
            <p:ph type="title"/>
          </p:nvPr>
        </p:nvSpPr>
        <p:spPr>
          <a:xfrm>
            <a:off x="923925" y="175869"/>
            <a:ext cx="7762875" cy="576263"/>
          </a:xfrm>
        </p:spPr>
        <p:txBody>
          <a:bodyPr/>
          <a:lstStyle/>
          <a:p>
            <a:pPr eaLnBrk="1" hangingPunct="1"/>
            <a:r>
              <a:rPr lang="en-US" altLang="en-US" dirty="0"/>
              <a:t>Problems with Semaphores</a:t>
            </a:r>
          </a:p>
        </p:txBody>
      </p:sp>
      <p:sp>
        <p:nvSpPr>
          <p:cNvPr id="57346" name="Rectangle 3">
            <a:extLst>
              <a:ext uri="{FF2B5EF4-FFF2-40B4-BE49-F238E27FC236}">
                <a16:creationId xmlns:a16="http://schemas.microsoft.com/office/drawing/2014/main" id="{5ED238E1-E3E6-41E4-AE23-2237E43D6AD6}"/>
              </a:ext>
            </a:extLst>
          </p:cNvPr>
          <p:cNvSpPr>
            <a:spLocks noGrp="1" noChangeArrowheads="1"/>
          </p:cNvSpPr>
          <p:nvPr>
            <p:ph idx="1"/>
          </p:nvPr>
        </p:nvSpPr>
        <p:spPr>
          <a:xfrm>
            <a:off x="827088" y="1282700"/>
            <a:ext cx="6959600" cy="4860925"/>
          </a:xfrm>
        </p:spPr>
        <p:txBody>
          <a:bodyPr/>
          <a:lstStyle/>
          <a:p>
            <a:r>
              <a:rPr lang="en-US" altLang="en-US" dirty="0"/>
              <a:t> Incorrect use of semaphore operations:</a:t>
            </a:r>
            <a:br>
              <a:rPr lang="en-US" altLang="en-US" dirty="0"/>
            </a:br>
            <a:endParaRPr lang="en-US" altLang="en-US" dirty="0"/>
          </a:p>
          <a:p>
            <a:pPr lvl="1"/>
            <a:r>
              <a:rPr lang="en-US" altLang="en-US" dirty="0"/>
              <a:t> </a:t>
            </a:r>
            <a:r>
              <a:rPr lang="en-US" altLang="en-US" b="1" dirty="0">
                <a:latin typeface="Courier New" panose="02070309020205020404" pitchFamily="49" charset="0"/>
                <a:cs typeface="Courier New" panose="02070309020205020404" pitchFamily="49" charset="0"/>
              </a:rPr>
              <a:t>signal(mutex)  ….  wait(mutex)</a:t>
            </a:r>
            <a:br>
              <a:rPr lang="en-US" altLang="en-US" b="1" dirty="0">
                <a:latin typeface="Courier New" panose="02070309020205020404" pitchFamily="49" charset="0"/>
                <a:cs typeface="Courier New" panose="02070309020205020404" pitchFamily="49" charset="0"/>
              </a:rPr>
            </a:br>
            <a:endParaRPr lang="en-US" altLang="en-US" b="1" dirty="0">
              <a:latin typeface="Courier New" panose="02070309020205020404" pitchFamily="49" charset="0"/>
              <a:cs typeface="Courier New" panose="02070309020205020404" pitchFamily="49" charset="0"/>
            </a:endParaRPr>
          </a:p>
          <a:p>
            <a:pPr lvl="1"/>
            <a:r>
              <a:rPr lang="en-US" altLang="en-US" dirty="0"/>
              <a:t> </a:t>
            </a:r>
            <a:r>
              <a:rPr lang="en-US" altLang="en-US" b="1" dirty="0">
                <a:latin typeface="Courier New" panose="02070309020205020404" pitchFamily="49" charset="0"/>
                <a:cs typeface="Courier New" panose="02070309020205020404" pitchFamily="49" charset="0"/>
              </a:rPr>
              <a:t>wait(mutex)  …  wait(mutex)</a:t>
            </a:r>
          </a:p>
          <a:p>
            <a:pPr lvl="1"/>
            <a:endParaRPr lang="en-US" altLang="en-US" b="1" dirty="0">
              <a:latin typeface="Courier New" panose="02070309020205020404" pitchFamily="49" charset="0"/>
              <a:cs typeface="Courier New" panose="02070309020205020404" pitchFamily="49" charset="0"/>
            </a:endParaRPr>
          </a:p>
          <a:p>
            <a:pPr lvl="1"/>
            <a:r>
              <a:rPr lang="en-US" altLang="en-US" dirty="0"/>
              <a:t> Omitting  of </a:t>
            </a:r>
            <a:r>
              <a:rPr lang="en-US" altLang="en-US" b="1" dirty="0">
                <a:latin typeface="Courier New" panose="02070309020205020404" pitchFamily="49" charset="0"/>
                <a:cs typeface="Courier New" panose="02070309020205020404" pitchFamily="49" charset="0"/>
              </a:rPr>
              <a:t>wait (mutex) </a:t>
            </a:r>
            <a:r>
              <a:rPr lang="en-US" altLang="en-US" dirty="0"/>
              <a:t>and/or </a:t>
            </a:r>
            <a:r>
              <a:rPr lang="en-US" altLang="en-US" b="1" dirty="0">
                <a:latin typeface="Courier New" panose="02070309020205020404" pitchFamily="49" charset="0"/>
                <a:cs typeface="Courier New" panose="02070309020205020404" pitchFamily="49" charset="0"/>
              </a:rPr>
              <a:t>signal (mutex)</a:t>
            </a:r>
            <a:endParaRPr lang="en-US" altLang="en-US" dirty="0"/>
          </a:p>
          <a:p>
            <a:pPr lvl="1"/>
            <a:endParaRPr lang="en-US" altLang="en-US" dirty="0"/>
          </a:p>
          <a:p>
            <a:r>
              <a:rPr lang="en-US" altLang="en-US" dirty="0"/>
              <a:t>These – and others – are examples of what can occur when semaphores and other synchronization tools are used incorrectly.</a:t>
            </a:r>
          </a:p>
          <a:p>
            <a:endParaRPr lang="en-US" altLang="en-US" dirty="0"/>
          </a:p>
          <a:p>
            <a:endParaRPr lang="en-US" altLang="en-US" dirty="0"/>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C51660-6E4E-8916-ADB5-0957941E363B}"/>
              </a:ext>
            </a:extLst>
          </p:cNvPr>
          <p:cNvSpPr>
            <a:spLocks noGrp="1"/>
          </p:cNvSpPr>
          <p:nvPr>
            <p:ph type="title"/>
          </p:nvPr>
        </p:nvSpPr>
        <p:spPr/>
        <p:txBody>
          <a:bodyPr/>
          <a:lstStyle/>
          <a:p>
            <a:r>
              <a:rPr lang="en-US" dirty="0"/>
              <a:t>Instruction Re-ordering</a:t>
            </a:r>
          </a:p>
        </p:txBody>
      </p:sp>
      <p:pic>
        <p:nvPicPr>
          <p:cNvPr id="8" name="Picture 7">
            <a:extLst>
              <a:ext uri="{FF2B5EF4-FFF2-40B4-BE49-F238E27FC236}">
                <a16:creationId xmlns:a16="http://schemas.microsoft.com/office/drawing/2014/main" id="{6D01AEA9-5CDD-7A36-D9EC-5EB0AB2FCDA6}"/>
              </a:ext>
            </a:extLst>
          </p:cNvPr>
          <p:cNvPicPr>
            <a:picLocks noChangeAspect="1"/>
          </p:cNvPicPr>
          <p:nvPr/>
        </p:nvPicPr>
        <p:blipFill>
          <a:blip r:embed="rId2"/>
          <a:stretch>
            <a:fillRect/>
          </a:stretch>
        </p:blipFill>
        <p:spPr>
          <a:xfrm>
            <a:off x="457200" y="939872"/>
            <a:ext cx="8457190" cy="546092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22B33061-E5F0-6710-404A-48BDEEFAE2CE}"/>
                  </a:ext>
                </a:extLst>
              </p14:cNvPr>
              <p14:cNvContentPartPr/>
              <p14:nvPr/>
            </p14:nvContentPartPr>
            <p14:xfrm>
              <a:off x="288720" y="753120"/>
              <a:ext cx="8709120" cy="5785200"/>
            </p14:xfrm>
          </p:contentPart>
        </mc:Choice>
        <mc:Fallback xmlns="">
          <p:pic>
            <p:nvPicPr>
              <p:cNvPr id="2" name="Ink 1">
                <a:extLst>
                  <a:ext uri="{FF2B5EF4-FFF2-40B4-BE49-F238E27FC236}">
                    <a16:creationId xmlns:a16="http://schemas.microsoft.com/office/drawing/2014/main" id="{22B33061-E5F0-6710-404A-48BDEEFAE2CE}"/>
                  </a:ext>
                </a:extLst>
              </p:cNvPr>
              <p:cNvPicPr/>
              <p:nvPr/>
            </p:nvPicPr>
            <p:blipFill>
              <a:blip r:embed="rId4"/>
              <a:stretch>
                <a:fillRect/>
              </a:stretch>
            </p:blipFill>
            <p:spPr>
              <a:xfrm>
                <a:off x="279360" y="743760"/>
                <a:ext cx="8727840" cy="5803920"/>
              </a:xfrm>
              <a:prstGeom prst="rect">
                <a:avLst/>
              </a:prstGeom>
            </p:spPr>
          </p:pic>
        </mc:Fallback>
      </mc:AlternateContent>
    </p:spTree>
    <p:extLst>
      <p:ext uri="{BB962C8B-B14F-4D97-AF65-F5344CB8AC3E}">
        <p14:creationId xmlns:p14="http://schemas.microsoft.com/office/powerpoint/2010/main" val="3926307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itle 1">
            <a:extLst>
              <a:ext uri="{FF2B5EF4-FFF2-40B4-BE49-F238E27FC236}">
                <a16:creationId xmlns:a16="http://schemas.microsoft.com/office/drawing/2014/main" id="{0262CF6A-7DE0-413B-B4A8-CA639FB8A3CD}"/>
              </a:ext>
            </a:extLst>
          </p:cNvPr>
          <p:cNvSpPr>
            <a:spLocks noGrp="1"/>
          </p:cNvSpPr>
          <p:nvPr>
            <p:ph type="title"/>
          </p:nvPr>
        </p:nvSpPr>
        <p:spPr>
          <a:xfrm>
            <a:off x="457200" y="106853"/>
            <a:ext cx="8229600" cy="576262"/>
          </a:xfrm>
        </p:spPr>
        <p:txBody>
          <a:bodyPr/>
          <a:lstStyle/>
          <a:p>
            <a:r>
              <a:rPr lang="en-US" altLang="en-US" dirty="0"/>
              <a:t>Liveness</a:t>
            </a:r>
          </a:p>
        </p:txBody>
      </p:sp>
      <p:sp>
        <p:nvSpPr>
          <p:cNvPr id="100354" name="Content Placeholder 2">
            <a:extLst>
              <a:ext uri="{FF2B5EF4-FFF2-40B4-BE49-F238E27FC236}">
                <a16:creationId xmlns:a16="http://schemas.microsoft.com/office/drawing/2014/main" id="{9AEFB289-EC7A-42F2-96F5-192B003A5A92}"/>
              </a:ext>
            </a:extLst>
          </p:cNvPr>
          <p:cNvSpPr>
            <a:spLocks noGrp="1"/>
          </p:cNvSpPr>
          <p:nvPr>
            <p:ph idx="1"/>
          </p:nvPr>
        </p:nvSpPr>
        <p:spPr/>
        <p:txBody>
          <a:bodyPr/>
          <a:lstStyle/>
          <a:p>
            <a:r>
              <a:rPr lang="en-US" altLang="en-US" dirty="0"/>
              <a:t>Processes may have to wait indefinitely while trying to acquire a synchronization tool such as a mutex lock or semaphore.</a:t>
            </a:r>
          </a:p>
          <a:p>
            <a:r>
              <a:rPr lang="en-US" altLang="en-US" dirty="0"/>
              <a:t>Waiting indefinitely violates the progress and bounded-waiting criteria discussed at the beginning of this chapter.</a:t>
            </a:r>
          </a:p>
          <a:p>
            <a:r>
              <a:rPr lang="en-US" altLang="en-US" b="1" dirty="0">
                <a:solidFill>
                  <a:srgbClr val="FF0000"/>
                </a:solidFill>
              </a:rPr>
              <a:t>Liveness</a:t>
            </a:r>
            <a:r>
              <a:rPr lang="en-US" altLang="en-US" dirty="0">
                <a:solidFill>
                  <a:srgbClr val="FF0000"/>
                </a:solidFill>
              </a:rPr>
              <a:t> refers to a set of properties that a system must satisfy to ensure processes make progress.</a:t>
            </a:r>
          </a:p>
          <a:p>
            <a:r>
              <a:rPr lang="en-US" altLang="en-US" dirty="0"/>
              <a:t>Indefinite waiting is an example of a liveness failure.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1F5A0B61-C668-4722-B6B9-90181DF727B2}"/>
              </a:ext>
            </a:extLst>
          </p:cNvPr>
          <p:cNvSpPr>
            <a:spLocks noGrp="1" noChangeArrowheads="1"/>
          </p:cNvSpPr>
          <p:nvPr>
            <p:ph idx="1"/>
          </p:nvPr>
        </p:nvSpPr>
        <p:spPr>
          <a:xfrm>
            <a:off x="820738" y="1073150"/>
            <a:ext cx="7640637" cy="4906963"/>
          </a:xfrm>
        </p:spPr>
        <p:txBody>
          <a:bodyPr/>
          <a:lstStyle/>
          <a:p>
            <a:pPr>
              <a:lnSpc>
                <a:spcPct val="90000"/>
              </a:lnSpc>
              <a:tabLst>
                <a:tab pos="1882775" algn="ctr"/>
                <a:tab pos="4568825" algn="ctr"/>
              </a:tabLst>
            </a:pPr>
            <a:r>
              <a:rPr lang="en-US" altLang="en-US" b="1" dirty="0">
                <a:solidFill>
                  <a:srgbClr val="006699"/>
                </a:solidFill>
                <a:latin typeface="+mj-lt"/>
              </a:rPr>
              <a:t>Deadlock</a:t>
            </a:r>
            <a:r>
              <a:rPr lang="en-US" altLang="en-US" b="1" dirty="0">
                <a:solidFill>
                  <a:srgbClr val="3366FF"/>
                </a:solidFill>
              </a:rPr>
              <a:t>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sz="2000" b="1" i="1" dirty="0">
                <a:solidFill>
                  <a:srgbClr val="000000"/>
                </a:solidFill>
                <a:latin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rPr>
              <a:t> </a:t>
            </a:r>
            <a:r>
              <a:rPr lang="en-US" altLang="en-US" sz="2000" b="1" i="1" dirty="0">
                <a:solidFill>
                  <a:srgbClr val="000000"/>
                </a:solidFill>
                <a:latin typeface="Courier New" panose="02070309020205020404" pitchFamily="49" charset="0"/>
              </a:rPr>
              <a:t>Q</a:t>
            </a:r>
            <a:r>
              <a:rPr lang="en-US" altLang="en-US" sz="1600" b="1" dirty="0">
                <a:solidFill>
                  <a:srgbClr val="000000"/>
                </a:solidFill>
                <a:latin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Font typeface="Monotype Sorts" pitchFamily="-84" charset="2"/>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Font typeface="Monotype Sorts" pitchFamily="-84" charset="2"/>
              <a:buNone/>
              <a:tabLst>
                <a:tab pos="1882775" algn="ctr"/>
                <a:tab pos="4568825" algn="ctr"/>
              </a:tabLst>
            </a:pPr>
            <a:r>
              <a:rPr lang="en-US" altLang="en-US" b="1"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wait(S); 	              wait(Q);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wait(Q); 	              wait(S);</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		     ...</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signal(S);                 signal(Q);</a:t>
            </a:r>
          </a:p>
          <a:p>
            <a:pPr>
              <a:lnSpc>
                <a:spcPct val="90000"/>
              </a:lnSpc>
              <a:buFont typeface="Monotype Sorts" pitchFamily="-84" charset="2"/>
              <a:buNone/>
              <a:tabLst>
                <a:tab pos="1882775" algn="ctr"/>
                <a:tab pos="4568825" algn="ctr"/>
              </a:tabLst>
            </a:pPr>
            <a:r>
              <a:rPr lang="en-US" altLang="en-US" sz="1600" b="1" dirty="0">
                <a:solidFill>
                  <a:srgbClr val="000000"/>
                </a:solidFill>
                <a:latin typeface="Courier New" panose="02070309020205020404" pitchFamily="49" charset="0"/>
              </a:rPr>
              <a:t>              signal(Q);                 signal(S);</a:t>
            </a:r>
          </a:p>
          <a:p>
            <a:pPr>
              <a:lnSpc>
                <a:spcPct val="90000"/>
              </a:lnSpc>
              <a:buFont typeface="Monotype Sorts" pitchFamily="-84" charset="2"/>
              <a:buNone/>
              <a:tabLst>
                <a:tab pos="1882775" algn="ctr"/>
                <a:tab pos="4568825" algn="ctr"/>
              </a:tabLst>
            </a:pPr>
            <a:endParaRPr lang="en-US" altLang="en-US" sz="1600" b="1" dirty="0">
              <a:solidFill>
                <a:srgbClr val="000000"/>
              </a:solidFill>
              <a:latin typeface="Courier New" panose="02070309020205020404" pitchFamily="49" charset="0"/>
            </a:endParaRPr>
          </a:p>
          <a:p>
            <a:pPr>
              <a:lnSpc>
                <a:spcPct val="90000"/>
              </a:lnSpc>
              <a:tabLst>
                <a:tab pos="1882775" algn="ctr"/>
                <a:tab pos="4568825" algn="ctr"/>
              </a:tabLst>
            </a:pPr>
            <a:r>
              <a:rPr lang="en-US" altLang="en-US" dirty="0">
                <a:sym typeface="MT Extra" panose="05050102010205020202" pitchFamily="18" charset="2"/>
              </a:rPr>
              <a:t>Consider if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wait(S) 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wait(Q). When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executes wait(Q), it must wait until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executes signal(Q)</a:t>
            </a:r>
          </a:p>
          <a:p>
            <a:pPr>
              <a:lnSpc>
                <a:spcPct val="90000"/>
              </a:lnSpc>
              <a:tabLst>
                <a:tab pos="1882775" algn="ctr"/>
                <a:tab pos="4568825" algn="ctr"/>
              </a:tabLst>
            </a:pPr>
            <a:r>
              <a:rPr lang="en-US" altLang="en-US" dirty="0">
                <a:sym typeface="MT Extra" panose="05050102010205020202" pitchFamily="18" charset="2"/>
              </a:rPr>
              <a:t>However,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is waiting until </a:t>
            </a:r>
            <a:r>
              <a:rPr lang="en-US" altLang="en-US" i="1" dirty="0">
                <a:solidFill>
                  <a:srgbClr val="000000"/>
                </a:solidFill>
              </a:rPr>
              <a:t>P</a:t>
            </a:r>
            <a:r>
              <a:rPr lang="en-US" altLang="en-US" baseline="-25000" dirty="0">
                <a:solidFill>
                  <a:srgbClr val="000000"/>
                </a:solidFill>
              </a:rPr>
              <a:t>0</a:t>
            </a:r>
            <a:r>
              <a:rPr lang="en-US" altLang="en-US" dirty="0">
                <a:sym typeface="MT Extra" panose="05050102010205020202" pitchFamily="18" charset="2"/>
              </a:rPr>
              <a:t> execute signal(S).</a:t>
            </a:r>
          </a:p>
          <a:p>
            <a:pPr>
              <a:lnSpc>
                <a:spcPct val="90000"/>
              </a:lnSpc>
              <a:tabLst>
                <a:tab pos="1882775" algn="ctr"/>
                <a:tab pos="4568825" algn="ctr"/>
              </a:tabLst>
            </a:pPr>
            <a:r>
              <a:rPr lang="en-US" altLang="en-US" dirty="0">
                <a:sym typeface="MT Extra" panose="05050102010205020202" pitchFamily="18" charset="2"/>
              </a:rPr>
              <a:t>Since these signal() operations will never be executed, </a:t>
            </a:r>
            <a:r>
              <a:rPr lang="en-US" altLang="en-US" i="1" dirty="0">
                <a:solidFill>
                  <a:srgbClr val="000000"/>
                </a:solidFill>
              </a:rPr>
              <a:t>P</a:t>
            </a:r>
            <a:r>
              <a:rPr lang="en-US" altLang="en-US" baseline="-25000" dirty="0">
                <a:solidFill>
                  <a:srgbClr val="000000"/>
                </a:solidFill>
              </a:rPr>
              <a:t>0 </a:t>
            </a:r>
            <a:r>
              <a:rPr lang="en-US" altLang="en-US" dirty="0">
                <a:sym typeface="MT Extra" panose="05050102010205020202" pitchFamily="18" charset="2"/>
              </a:rPr>
              <a:t>and </a:t>
            </a:r>
            <a:r>
              <a:rPr lang="en-US" altLang="en-US" i="1" dirty="0">
                <a:solidFill>
                  <a:srgbClr val="000000"/>
                </a:solidFill>
              </a:rPr>
              <a:t>P</a:t>
            </a:r>
            <a:r>
              <a:rPr lang="en-US" altLang="en-US" baseline="-25000" dirty="0">
                <a:solidFill>
                  <a:srgbClr val="000000"/>
                </a:solidFill>
              </a:rPr>
              <a:t>1 </a:t>
            </a:r>
            <a:r>
              <a:rPr lang="en-US" altLang="en-US" dirty="0">
                <a:sym typeface="MT Extra" panose="05050102010205020202" pitchFamily="18" charset="2"/>
              </a:rPr>
              <a:t>are </a:t>
            </a:r>
            <a:r>
              <a:rPr lang="en-US" altLang="en-US" b="1" dirty="0">
                <a:sym typeface="MT Extra" panose="05050102010205020202" pitchFamily="18" charset="2"/>
              </a:rPr>
              <a:t>deadlocked</a:t>
            </a:r>
            <a:r>
              <a:rPr lang="en-US" altLang="en-US" dirty="0">
                <a:sym typeface="MT Extra" panose="05050102010205020202" pitchFamily="18" charset="2"/>
              </a:rPr>
              <a:t>.</a:t>
            </a:r>
          </a:p>
        </p:txBody>
      </p:sp>
      <p:sp>
        <p:nvSpPr>
          <p:cNvPr id="6" name="Title 1">
            <a:extLst>
              <a:ext uri="{FF2B5EF4-FFF2-40B4-BE49-F238E27FC236}">
                <a16:creationId xmlns:a16="http://schemas.microsoft.com/office/drawing/2014/main" id="{10B654C8-C4D8-441C-9FE2-895E326F6446}"/>
              </a:ext>
            </a:extLst>
          </p:cNvPr>
          <p:cNvSpPr>
            <a:spLocks noGrp="1"/>
          </p:cNvSpPr>
          <p:nvPr>
            <p:ph type="title"/>
          </p:nvPr>
        </p:nvSpPr>
        <p:spPr>
          <a:xfrm>
            <a:off x="457200" y="157653"/>
            <a:ext cx="8229600" cy="576262"/>
          </a:xfrm>
        </p:spPr>
        <p:txBody>
          <a:bodyPr/>
          <a:lstStyle/>
          <a:p>
            <a:r>
              <a:rPr lang="en-US" altLang="en-US" dirty="0"/>
              <a:t>Deadlock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CC3D9E03-5564-4E30-B743-6530BE53EE2B}"/>
              </a:ext>
            </a:extLst>
          </p:cNvPr>
          <p:cNvSpPr>
            <a:spLocks noGrp="1" noChangeArrowheads="1"/>
          </p:cNvSpPr>
          <p:nvPr>
            <p:ph idx="1"/>
          </p:nvPr>
        </p:nvSpPr>
        <p:spPr>
          <a:xfrm>
            <a:off x="820738" y="1073150"/>
            <a:ext cx="7640637" cy="4906963"/>
          </a:xfrm>
        </p:spPr>
        <p:txBody>
          <a:bodyPr/>
          <a:lstStyle/>
          <a:p>
            <a:pPr marL="0" indent="0">
              <a:lnSpc>
                <a:spcPct val="90000"/>
              </a:lnSpc>
              <a:buNone/>
              <a:tabLst>
                <a:tab pos="1882775" algn="ctr"/>
                <a:tab pos="4568825" algn="ctr"/>
              </a:tabLst>
            </a:pPr>
            <a:r>
              <a:rPr lang="en-US" altLang="en-US" b="1" dirty="0">
                <a:solidFill>
                  <a:srgbClr val="FF0000"/>
                </a:solidFill>
              </a:rPr>
              <a:t>Other forms of deadlock:</a:t>
            </a:r>
          </a:p>
          <a:p>
            <a:pPr marL="0" indent="0">
              <a:lnSpc>
                <a:spcPct val="90000"/>
              </a:lnSpc>
              <a:buNone/>
              <a:tabLst>
                <a:tab pos="1882775" algn="ctr"/>
                <a:tab pos="4568825" algn="ctr"/>
              </a:tabLst>
            </a:pPr>
            <a:endParaRPr lang="en-US" altLang="en-US" sz="1600" dirty="0">
              <a:latin typeface="Courier New" panose="02070309020205020404" pitchFamily="49" charset="0"/>
            </a:endParaRPr>
          </a:p>
          <a:p>
            <a:pPr>
              <a:lnSpc>
                <a:spcPct val="90000"/>
              </a:lnSpc>
              <a:tabLst>
                <a:tab pos="1882775" algn="ctr"/>
                <a:tab pos="4568825" algn="ctr"/>
              </a:tabLst>
            </a:pPr>
            <a:r>
              <a:rPr lang="en-US" altLang="en-US" b="1" dirty="0">
                <a:sym typeface="MT Extra" panose="05050102010205020202" pitchFamily="18" charset="2"/>
              </a:rPr>
              <a:t>Starvation</a:t>
            </a:r>
            <a:r>
              <a:rPr lang="en-US" altLang="en-US" dirty="0">
                <a:sym typeface="MT Extra" panose="05050102010205020202" pitchFamily="18" charset="2"/>
              </a:rPr>
              <a:t> </a:t>
            </a:r>
            <a:r>
              <a:rPr lang="en-US" altLang="en-US" dirty="0"/>
              <a:t>– indefinite blocking  </a:t>
            </a:r>
          </a:p>
          <a:p>
            <a:pPr lvl="1">
              <a:lnSpc>
                <a:spcPct val="90000"/>
              </a:lnSpc>
              <a:tabLst>
                <a:tab pos="1882775" algn="ctr"/>
                <a:tab pos="4568825" algn="ctr"/>
              </a:tabLst>
            </a:pPr>
            <a:r>
              <a:rPr lang="en-US" altLang="en-US" dirty="0"/>
              <a:t>A process may never be removed from the semaphore queue in which it is suspended</a:t>
            </a:r>
          </a:p>
          <a:p>
            <a:pPr>
              <a:lnSpc>
                <a:spcPct val="90000"/>
              </a:lnSpc>
              <a:tabLst>
                <a:tab pos="1882775" algn="ctr"/>
                <a:tab pos="4568825" algn="ctr"/>
              </a:tabLst>
            </a:pPr>
            <a:r>
              <a:rPr lang="en-US" altLang="en-US" b="1" dirty="0"/>
              <a:t>Priority Inversion</a:t>
            </a:r>
            <a:r>
              <a:rPr lang="en-US" altLang="en-US" dirty="0"/>
              <a:t> – Scheduling problem when lower-priority process holds a lock needed by higher-priority process</a:t>
            </a:r>
          </a:p>
          <a:p>
            <a:pPr lvl="1">
              <a:tabLst>
                <a:tab pos="1882775" algn="ctr"/>
                <a:tab pos="4568825" algn="ctr"/>
              </a:tabLst>
            </a:pPr>
            <a:r>
              <a:rPr lang="en-US" altLang="en-US" dirty="0"/>
              <a:t>Solved via </a:t>
            </a:r>
            <a:r>
              <a:rPr lang="en-US" altLang="en-US" b="1" dirty="0"/>
              <a:t>priority-inheritance protocol</a:t>
            </a:r>
            <a:br>
              <a:rPr lang="en-US" altLang="en-US" b="1" dirty="0"/>
            </a:br>
            <a:br>
              <a:rPr lang="en-US" altLang="en-US" b="1" dirty="0"/>
            </a:br>
            <a:endParaRPr lang="en-US" altLang="en-US" b="1" dirty="0"/>
          </a:p>
        </p:txBody>
      </p:sp>
      <p:sp>
        <p:nvSpPr>
          <p:cNvPr id="6" name="Title 1">
            <a:extLst>
              <a:ext uri="{FF2B5EF4-FFF2-40B4-BE49-F238E27FC236}">
                <a16:creationId xmlns:a16="http://schemas.microsoft.com/office/drawing/2014/main" id="{D06CA1E1-4F3C-40FD-8128-8886B3D8AE7B}"/>
              </a:ext>
            </a:extLst>
          </p:cNvPr>
          <p:cNvSpPr>
            <a:spLocks noGrp="1"/>
          </p:cNvSpPr>
          <p:nvPr>
            <p:ph type="title"/>
          </p:nvPr>
        </p:nvSpPr>
        <p:spPr>
          <a:xfrm>
            <a:off x="457200" y="157653"/>
            <a:ext cx="8229600" cy="576262"/>
          </a:xfrm>
        </p:spPr>
        <p:txBody>
          <a:bodyPr/>
          <a:lstStyle/>
          <a:p>
            <a:r>
              <a:rPr lang="en-US" altLang="en-US" dirty="0"/>
              <a:t>Deadlock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2C98928-F25B-4EBA-968A-F43A0AFE86FA}"/>
              </a:ext>
            </a:extLst>
          </p:cNvPr>
          <p:cNvSpPr>
            <a:spLocks noGrp="1" noChangeArrowheads="1"/>
          </p:cNvSpPr>
          <p:nvPr>
            <p:ph type="ctrTitle"/>
          </p:nvPr>
        </p:nvSpPr>
        <p:spPr>
          <a:xfrm>
            <a:off x="685800" y="808038"/>
            <a:ext cx="7772400" cy="2128837"/>
          </a:xfrm>
        </p:spPr>
        <p:txBody>
          <a:bodyPr/>
          <a:lstStyle/>
          <a:p>
            <a:pPr eaLnBrk="1" hangingPunct="1"/>
            <a:r>
              <a:rPr lang="en-US" altLang="en-US" dirty="0"/>
              <a:t>Chapter 7:  Synchronization Examples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AFE23A2-3233-4A83-BA98-6544E85EB746}"/>
              </a:ext>
            </a:extLst>
          </p:cNvPr>
          <p:cNvSpPr>
            <a:spLocks noGrp="1" noChangeArrowheads="1"/>
          </p:cNvSpPr>
          <p:nvPr>
            <p:ph type="title"/>
          </p:nvPr>
        </p:nvSpPr>
        <p:spPr>
          <a:xfrm>
            <a:off x="1130586" y="162366"/>
            <a:ext cx="7707312"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78A0AF89-B4E3-498E-93FE-2E355823D1D0}"/>
              </a:ext>
            </a:extLst>
          </p:cNvPr>
          <p:cNvSpPr>
            <a:spLocks noGrp="1" noChangeArrowheads="1"/>
          </p:cNvSpPr>
          <p:nvPr>
            <p:ph idx="1"/>
          </p:nvPr>
        </p:nvSpPr>
        <p:spPr>
          <a:xfrm>
            <a:off x="802434" y="1225550"/>
            <a:ext cx="7707312" cy="3270250"/>
          </a:xfrm>
        </p:spPr>
        <p:txBody>
          <a:bodyPr/>
          <a:lstStyle/>
          <a:p>
            <a:r>
              <a:rPr lang="en-US" altLang="en-US" dirty="0"/>
              <a:t>Explain the bounded-buffer synchronization problem</a:t>
            </a:r>
          </a:p>
          <a:p>
            <a:r>
              <a:rPr lang="en-US" altLang="en-US" dirty="0"/>
              <a:t>Explain the readers-writers synchronization problem</a:t>
            </a:r>
          </a:p>
          <a:p>
            <a:r>
              <a:rPr lang="en-US" altLang="en-US" dirty="0"/>
              <a:t>Explain and dining-philosophers synchronization problems</a:t>
            </a:r>
          </a:p>
          <a:p>
            <a:r>
              <a:rPr lang="en-US" altLang="en-US" dirty="0"/>
              <a:t>Describe the tools used by Linux and Windows to solve synchronization problems.</a:t>
            </a:r>
          </a:p>
          <a:p>
            <a:r>
              <a:rPr lang="en-US" altLang="en-US" dirty="0"/>
              <a:t>Illustrate how POSIX and Java can be used to solve process synchronization problems</a:t>
            </a:r>
            <a:br>
              <a:rPr lang="en-US" altLang="en-US" dirty="0"/>
            </a:br>
            <a:endParaRPr lang="en-US" altLang="en-US" dirty="0"/>
          </a:p>
        </p:txBody>
      </p:sp>
      <p:sp>
        <p:nvSpPr>
          <p:cNvPr id="7171" name="Rectangle 5">
            <a:extLst>
              <a:ext uri="{FF2B5EF4-FFF2-40B4-BE49-F238E27FC236}">
                <a16:creationId xmlns:a16="http://schemas.microsoft.com/office/drawing/2014/main" id="{98EE148A-79D9-4237-8D17-FC87DB906A54}"/>
              </a:ext>
            </a:extLst>
          </p:cNvPr>
          <p:cNvSpPr>
            <a:spLocks noChangeArrowheads="1"/>
          </p:cNvSpPr>
          <p:nvPr/>
        </p:nvSpPr>
        <p:spPr bwMode="auto">
          <a:xfrm>
            <a:off x="2286000" y="5116513"/>
            <a:ext cx="40782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a:p>
            <a:endParaRPr kumimoji="1" lang="en-US" altLang="en-US">
              <a:latin typeface="Helvetica" panose="020B0604020202020204" pitchFamily="34" charset="0"/>
            </a:endParaRPr>
          </a:p>
          <a:p>
            <a:endParaRPr kumimoji="1" lang="en-US" altLang="en-US">
              <a:latin typeface="Helvetica"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3AB92419-2F3E-4AB1-BD3A-358F1F8CF347}"/>
              </a:ext>
            </a:extLst>
          </p:cNvPr>
          <p:cNvSpPr>
            <a:spLocks noGrp="1" noChangeArrowheads="1"/>
          </p:cNvSpPr>
          <p:nvPr>
            <p:ph type="title"/>
          </p:nvPr>
        </p:nvSpPr>
        <p:spPr>
          <a:xfrm>
            <a:off x="1020720" y="180555"/>
            <a:ext cx="8077200" cy="609600"/>
          </a:xfrm>
        </p:spPr>
        <p:txBody>
          <a:bodyPr/>
          <a:lstStyle/>
          <a:p>
            <a:pPr eaLnBrk="1" hangingPunct="1"/>
            <a:r>
              <a:rPr lang="en-US" altLang="en-US" dirty="0"/>
              <a:t>Classical Problems of Synchronization</a:t>
            </a:r>
          </a:p>
        </p:txBody>
      </p:sp>
      <p:sp>
        <p:nvSpPr>
          <p:cNvPr id="9218" name="Rectangle 3">
            <a:extLst>
              <a:ext uri="{FF2B5EF4-FFF2-40B4-BE49-F238E27FC236}">
                <a16:creationId xmlns:a16="http://schemas.microsoft.com/office/drawing/2014/main" id="{D48FBE90-0458-4057-B57E-DA63D17D9A1D}"/>
              </a:ext>
            </a:extLst>
          </p:cNvPr>
          <p:cNvSpPr>
            <a:spLocks noGrp="1" noChangeArrowheads="1"/>
          </p:cNvSpPr>
          <p:nvPr>
            <p:ph idx="1"/>
          </p:nvPr>
        </p:nvSpPr>
        <p:spPr>
          <a:xfrm>
            <a:off x="806449" y="1131891"/>
            <a:ext cx="6726465" cy="4441596"/>
          </a:xfrm>
        </p:spPr>
        <p:txBody>
          <a:bodyPr/>
          <a:lstStyle/>
          <a:p>
            <a:r>
              <a:rPr lang="en-US" altLang="en-US" dirty="0"/>
              <a:t>Classical problems used to test newly-proposed synchronization schemes</a:t>
            </a:r>
          </a:p>
          <a:p>
            <a:pPr lvl="1"/>
            <a:r>
              <a:rPr lang="en-US" altLang="en-US" dirty="0"/>
              <a:t>Bounded-Buffer Problem</a:t>
            </a:r>
          </a:p>
          <a:p>
            <a:pPr lvl="1"/>
            <a:r>
              <a:rPr lang="en-US" altLang="en-US" dirty="0"/>
              <a:t>Readers and Writers Problem</a:t>
            </a:r>
          </a:p>
          <a:p>
            <a:pPr lvl="1"/>
            <a:r>
              <a:rPr lang="en-US" altLang="en-US" dirty="0"/>
              <a:t>Dining-Philosophers Problem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445FFABD-D0ED-4BD7-90B8-096D05870983}"/>
              </a:ext>
            </a:extLst>
          </p:cNvPr>
          <p:cNvSpPr>
            <a:spLocks noGrp="1" noChangeArrowheads="1"/>
          </p:cNvSpPr>
          <p:nvPr>
            <p:ph type="title"/>
          </p:nvPr>
        </p:nvSpPr>
        <p:spPr>
          <a:xfrm>
            <a:off x="923731" y="277813"/>
            <a:ext cx="7763069" cy="576262"/>
          </a:xfrm>
        </p:spPr>
        <p:txBody>
          <a:bodyPr/>
          <a:lstStyle/>
          <a:p>
            <a:pPr eaLnBrk="1" hangingPunct="1"/>
            <a:r>
              <a:rPr lang="en-US" altLang="en-US" dirty="0"/>
              <a:t>Bounded-Buffer Problem</a:t>
            </a:r>
          </a:p>
        </p:txBody>
      </p:sp>
      <p:sp>
        <p:nvSpPr>
          <p:cNvPr id="11266" name="Rectangle 3">
            <a:extLst>
              <a:ext uri="{FF2B5EF4-FFF2-40B4-BE49-F238E27FC236}">
                <a16:creationId xmlns:a16="http://schemas.microsoft.com/office/drawing/2014/main" id="{D956C55F-640F-4784-8984-36E14C723FAC}"/>
              </a:ext>
            </a:extLst>
          </p:cNvPr>
          <p:cNvSpPr>
            <a:spLocks noGrp="1" noChangeArrowheads="1"/>
          </p:cNvSpPr>
          <p:nvPr>
            <p:ph idx="1"/>
          </p:nvPr>
        </p:nvSpPr>
        <p:spPr>
          <a:xfrm>
            <a:off x="849083" y="1293813"/>
            <a:ext cx="7210425" cy="3725862"/>
          </a:xfrm>
        </p:spPr>
        <p:txBody>
          <a:bodyPr/>
          <a:lstStyle/>
          <a:p>
            <a:r>
              <a:rPr lang="en-US" altLang="en-US" sz="2000" b="1" i="1" dirty="0"/>
              <a:t>n</a:t>
            </a:r>
            <a:r>
              <a:rPr lang="en-US" altLang="en-US" dirty="0"/>
              <a:t> buffers, each can hold one item</a:t>
            </a:r>
          </a:p>
          <a:p>
            <a:r>
              <a:rPr lang="en-US" altLang="en-US" dirty="0"/>
              <a:t>Semaphore </a:t>
            </a:r>
            <a:r>
              <a:rPr lang="en-US" altLang="en-US" sz="2000" b="1" dirty="0">
                <a:solidFill>
                  <a:srgbClr val="000000"/>
                </a:solidFill>
                <a:latin typeface="Courier New" panose="02070309020205020404" pitchFamily="49" charset="0"/>
              </a:rPr>
              <a:t>mutex</a:t>
            </a:r>
            <a:r>
              <a:rPr lang="en-US" altLang="en-US" dirty="0">
                <a:solidFill>
                  <a:srgbClr val="000000"/>
                </a:solidFill>
              </a:rPr>
              <a:t> i</a:t>
            </a:r>
            <a:r>
              <a:rPr lang="en-US" altLang="en-US" dirty="0"/>
              <a:t>nitialized to the value 1</a:t>
            </a:r>
          </a:p>
          <a:p>
            <a:r>
              <a:rPr lang="en-US" altLang="en-US" dirty="0">
                <a:solidFill>
                  <a:srgbClr val="000000"/>
                </a:solidFill>
              </a:rPr>
              <a:t>Semaphore </a:t>
            </a:r>
            <a:r>
              <a:rPr lang="en-US" altLang="en-US" sz="2000" b="1" dirty="0">
                <a:solidFill>
                  <a:srgbClr val="000000"/>
                </a:solidFill>
                <a:latin typeface="Courier New" panose="02070309020205020404" pitchFamily="49" charset="0"/>
              </a:rPr>
              <a:t>full</a:t>
            </a:r>
            <a:r>
              <a:rPr lang="en-US" altLang="en-US" dirty="0">
                <a:solidFill>
                  <a:srgbClr val="000000"/>
                </a:solidFill>
              </a:rPr>
              <a:t> initialized </a:t>
            </a:r>
            <a:r>
              <a:rPr lang="en-US" altLang="en-US" dirty="0"/>
              <a:t>to the value 0</a:t>
            </a:r>
          </a:p>
          <a:p>
            <a:r>
              <a:rPr lang="en-US" altLang="en-US" dirty="0"/>
              <a:t>Semaphore </a:t>
            </a:r>
            <a:r>
              <a:rPr lang="en-US" altLang="en-US" sz="2000" b="1" dirty="0">
                <a:solidFill>
                  <a:srgbClr val="000000"/>
                </a:solidFill>
                <a:latin typeface="Courier New" panose="02070309020205020404" pitchFamily="49" charset="0"/>
              </a:rPr>
              <a:t>empty</a:t>
            </a:r>
            <a:r>
              <a:rPr lang="en-US" altLang="en-US" b="1" dirty="0">
                <a:solidFill>
                  <a:srgbClr val="000000"/>
                </a:solidFill>
                <a:latin typeface="Courier New" panose="02070309020205020404" pitchFamily="49" charset="0"/>
              </a:rPr>
              <a:t> </a:t>
            </a:r>
            <a:r>
              <a:rPr lang="en-US" altLang="en-US" dirty="0">
                <a:solidFill>
                  <a:srgbClr val="000000"/>
                </a:solidFill>
              </a:rPr>
              <a:t>initialized </a:t>
            </a:r>
            <a:r>
              <a:rPr lang="en-US" altLang="en-US" dirty="0"/>
              <a:t>to the value n</a:t>
            </a:r>
          </a:p>
          <a:p>
            <a:endParaRPr lang="en-US" altLang="en-US" dirty="0"/>
          </a:p>
        </p:txBody>
      </p:sp>
      <p:sp>
        <p:nvSpPr>
          <p:cNvPr id="11267" name="Rectangle 5">
            <a:extLst>
              <a:ext uri="{FF2B5EF4-FFF2-40B4-BE49-F238E27FC236}">
                <a16:creationId xmlns:a16="http://schemas.microsoft.com/office/drawing/2014/main" id="{91998508-D538-4C89-AD83-931DA05A9BCE}"/>
              </a:ext>
            </a:extLst>
          </p:cNvPr>
          <p:cNvSpPr>
            <a:spLocks noChangeArrowheads="1"/>
          </p:cNvSpPr>
          <p:nvPr/>
        </p:nvSpPr>
        <p:spPr bwMode="auto">
          <a:xfrm>
            <a:off x="2492375" y="3246438"/>
            <a:ext cx="184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kumimoji="1" lang="en-US" altLang="en-US">
              <a:latin typeface="Helvetica" panose="020B060402020202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FAD360A-E679-4DC4-99D8-0FFD8BCEDE8D}"/>
              </a:ext>
            </a:extLst>
          </p:cNvPr>
          <p:cNvSpPr>
            <a:spLocks noGrp="1" noChangeArrowheads="1"/>
          </p:cNvSpPr>
          <p:nvPr>
            <p:ph type="title"/>
          </p:nvPr>
        </p:nvSpPr>
        <p:spPr>
          <a:xfrm>
            <a:off x="1111250" y="222868"/>
            <a:ext cx="7575550" cy="576262"/>
          </a:xfrm>
        </p:spPr>
        <p:txBody>
          <a:bodyPr/>
          <a:lstStyle/>
          <a:p>
            <a:pPr eaLnBrk="1" hangingPunct="1"/>
            <a:r>
              <a:rPr lang="en-US" altLang="en-US" dirty="0"/>
              <a:t>Bounded Buffer Problem (Cont.)</a:t>
            </a:r>
          </a:p>
        </p:txBody>
      </p:sp>
      <p:sp>
        <p:nvSpPr>
          <p:cNvPr id="13314" name="Rectangle 3">
            <a:extLst>
              <a:ext uri="{FF2B5EF4-FFF2-40B4-BE49-F238E27FC236}">
                <a16:creationId xmlns:a16="http://schemas.microsoft.com/office/drawing/2014/main" id="{C2887F7A-B34E-4133-B1D8-7BCD1F23281A}"/>
              </a:ext>
            </a:extLst>
          </p:cNvPr>
          <p:cNvSpPr>
            <a:spLocks noGrp="1" noChangeArrowheads="1"/>
          </p:cNvSpPr>
          <p:nvPr>
            <p:ph idx="1"/>
          </p:nvPr>
        </p:nvSpPr>
        <p:spPr>
          <a:xfrm>
            <a:off x="830424" y="1279525"/>
            <a:ext cx="7932576" cy="4876800"/>
          </a:xfrm>
        </p:spPr>
        <p:txBody>
          <a:bodyPr/>
          <a:lstStyle/>
          <a:p>
            <a:r>
              <a:rPr lang="en-US" altLang="en-US" dirty="0"/>
              <a:t>The structure of the producer process</a:t>
            </a:r>
          </a:p>
          <a:p>
            <a:pPr>
              <a:buFont typeface="Monotype Sorts" pitchFamily="-84" charset="2"/>
              <a:buNone/>
            </a:pPr>
            <a:endParaRPr lang="en-US" altLang="en-US" b="1" dirty="0">
              <a:latin typeface="Courier New" panose="02070309020205020404" pitchFamily="49" charset="0"/>
            </a:endParaRPr>
          </a:p>
          <a:p>
            <a:pPr>
              <a:buFont typeface="Monotype Sorts" pitchFamily="-84" charset="2"/>
              <a:buNone/>
            </a:pPr>
            <a:r>
              <a:rPr lang="en-US" altLang="en-US" b="1" dirty="0">
                <a:latin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produce an item in </a:t>
            </a:r>
            <a:r>
              <a:rPr lang="en-US" altLang="en-US" b="1" dirty="0" err="1">
                <a:latin typeface="Courier New" panose="02070309020205020404" pitchFamily="49" charset="0"/>
              </a:rPr>
              <a:t>next_produced</a:t>
            </a: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wait(empty); </a:t>
            </a:r>
          </a:p>
          <a:p>
            <a:pPr>
              <a:buFont typeface="Monotype Sorts" pitchFamily="-84" charset="2"/>
              <a:buNone/>
            </a:pPr>
            <a:r>
              <a:rPr lang="en-US" altLang="en-US" b="1" dirty="0">
                <a:latin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add next produced to the buffer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rPr>
              <a:t>        signal(full);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endParaRPr lang="en-US" altLang="en-US" b="1" dirty="0">
              <a:latin typeface="Courier New" panose="02070309020205020404"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861A0BAA-76CB-484A-B14F-F0AF8A7036D8}"/>
              </a:ext>
            </a:extLst>
          </p:cNvPr>
          <p:cNvSpPr>
            <a:spLocks noGrp="1" noChangeArrowheads="1"/>
          </p:cNvSpPr>
          <p:nvPr>
            <p:ph type="title"/>
          </p:nvPr>
        </p:nvSpPr>
        <p:spPr>
          <a:xfrm>
            <a:off x="1325175" y="222868"/>
            <a:ext cx="7156450" cy="576262"/>
          </a:xfrm>
        </p:spPr>
        <p:txBody>
          <a:bodyPr/>
          <a:lstStyle/>
          <a:p>
            <a:pPr eaLnBrk="1" hangingPunct="1"/>
            <a:r>
              <a:rPr lang="en-US" altLang="en-US" dirty="0"/>
              <a:t>Bounded Buffer Problem (Cont.)</a:t>
            </a:r>
          </a:p>
        </p:txBody>
      </p:sp>
      <p:sp>
        <p:nvSpPr>
          <p:cNvPr id="31747" name="Rectangle 3">
            <a:extLst>
              <a:ext uri="{FF2B5EF4-FFF2-40B4-BE49-F238E27FC236}">
                <a16:creationId xmlns:a16="http://schemas.microsoft.com/office/drawing/2014/main" id="{EF1ED0C8-1F57-420E-ADCE-1E7B94E90E37}"/>
              </a:ext>
            </a:extLst>
          </p:cNvPr>
          <p:cNvSpPr>
            <a:spLocks noGrp="1" noChangeArrowheads="1"/>
          </p:cNvSpPr>
          <p:nvPr>
            <p:ph idx="1"/>
          </p:nvPr>
        </p:nvSpPr>
        <p:spPr>
          <a:xfrm>
            <a:off x="839788" y="1152525"/>
            <a:ext cx="8156294" cy="4851587"/>
          </a:xfrm>
        </p:spPr>
        <p:txBody>
          <a:bodyPr/>
          <a:lstStyle/>
          <a:p>
            <a:r>
              <a:rPr lang="en-US" altLang="en-US" dirty="0"/>
              <a:t>The structure of the consumer process</a:t>
            </a:r>
          </a:p>
          <a:p>
            <a:endParaRPr lang="en-US" altLang="en-US" sz="1600" dirty="0"/>
          </a:p>
          <a:p>
            <a:pPr>
              <a:buFont typeface="Monotype Sorts" pitchFamily="-84" charset="2"/>
              <a:buNone/>
            </a:pPr>
            <a:r>
              <a:rPr lang="en-US" altLang="en-US" b="1" dirty="0">
                <a:latin typeface="Courier New" panose="02070309020205020404" pitchFamily="49" charset="0"/>
                <a:cs typeface="Courier New" panose="02070309020205020404" pitchFamily="49" charset="0"/>
              </a:rPr>
              <a:t>     while (true)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wait(full);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remove an item from buffer to </a:t>
            </a:r>
            <a:r>
              <a:rPr lang="en-US" altLang="en-US" b="1" dirty="0" err="1">
                <a:latin typeface="Courier New" panose="02070309020205020404" pitchFamily="49" charset="0"/>
                <a:cs typeface="Courier New" panose="02070309020205020404" pitchFamily="49" charset="0"/>
              </a:rPr>
              <a:t>next_consumed</a:t>
            </a: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signal(empty);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 consume the item in next consumed */ </a:t>
            </a:r>
          </a:p>
          <a:p>
            <a:pPr>
              <a:buFont typeface="Monotype Sorts" pitchFamily="-84" charset="2"/>
              <a:buNone/>
            </a:pPr>
            <a:r>
              <a:rPr lang="en-US" altLang="en-US" b="1" dirty="0">
                <a:latin typeface="Courier New" panose="02070309020205020404" pitchFamily="49" charset="0"/>
                <a:cs typeface="Courier New" panose="02070309020205020404" pitchFamily="49" charset="0"/>
              </a:rPr>
              <a:t>           ...</a:t>
            </a:r>
            <a:br>
              <a:rPr lang="en-US" altLang="en-US" b="1" dirty="0">
                <a:latin typeface="Courier New" panose="02070309020205020404" pitchFamily="49" charset="0"/>
                <a:cs typeface="Courier New" panose="02070309020205020404" pitchFamily="49" charset="0"/>
              </a:rPr>
            </a:br>
            <a:r>
              <a:rPr lang="en-US" altLang="en-US" b="1" dirty="0">
                <a:latin typeface="Courier New" panose="02070309020205020404" pitchFamily="49" charset="0"/>
                <a:cs typeface="Courier New" panose="02070309020205020404" pitchFamily="49" charset="0"/>
              </a:rPr>
              <a:t>     }</a:t>
            </a:r>
          </a:p>
          <a:p>
            <a:pPr>
              <a:buFont typeface="Monotype Sorts" pitchFamily="-84" charset="2"/>
              <a:buNone/>
            </a:pPr>
            <a:endParaRPr lang="en-US" altLang="en-US" sz="16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980812" y="230028"/>
            <a:ext cx="7566025" cy="576263"/>
          </a:xfrm>
        </p:spPr>
        <p:txBody>
          <a:bodyPr/>
          <a:lstStyle/>
          <a:p>
            <a:pPr eaLnBrk="1" hangingPunct="1"/>
            <a:r>
              <a:rPr lang="en-US" altLang="en-US" dirty="0"/>
              <a:t>Readers-Writers Problem</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A data set is shared among a number of concurrent processes</a:t>
            </a:r>
          </a:p>
          <a:p>
            <a:pPr lvl="1"/>
            <a:r>
              <a:rPr lang="en-US" altLang="en-US" b="1" dirty="0"/>
              <a:t>Readers</a:t>
            </a:r>
            <a:r>
              <a:rPr lang="en-US" altLang="en-US" dirty="0"/>
              <a:t> – only read the data set; they do </a:t>
            </a:r>
            <a:r>
              <a:rPr lang="en-US" altLang="en-US" b="1" i="1" dirty="0"/>
              <a:t>not</a:t>
            </a:r>
            <a:r>
              <a:rPr lang="en-US" altLang="en-US" b="1" dirty="0"/>
              <a:t> </a:t>
            </a:r>
            <a:r>
              <a:rPr lang="en-US" altLang="en-US" dirty="0"/>
              <a:t>perform any updates</a:t>
            </a:r>
          </a:p>
          <a:p>
            <a:pPr lvl="1"/>
            <a:r>
              <a:rPr lang="en-US" altLang="en-US" b="1" dirty="0"/>
              <a:t>Writers</a:t>
            </a:r>
            <a:r>
              <a:rPr lang="en-US" altLang="en-US" dirty="0"/>
              <a:t>   – can both read and write</a:t>
            </a:r>
          </a:p>
          <a:p>
            <a:r>
              <a:rPr lang="en-US" altLang="en-US" dirty="0"/>
              <a:t>Problem – allow multiple readers to read at the same time</a:t>
            </a:r>
          </a:p>
          <a:p>
            <a:pPr lvl="1"/>
            <a:r>
              <a:rPr lang="en-US" altLang="en-US" dirty="0"/>
              <a:t>Only one single writer can access the shared data at the same time</a:t>
            </a:r>
          </a:p>
          <a:p>
            <a:r>
              <a:rPr lang="en-US" altLang="en-US" dirty="0"/>
              <a:t>Several variations of how readers and writers are considered  – all involve some form of priorities</a:t>
            </a:r>
          </a:p>
          <a:p>
            <a:pPr lvl="1"/>
            <a:endParaRPr lang="en-US" altLang="en-US" dirty="0"/>
          </a:p>
        </p:txBody>
      </p:sp>
    </p:spTree>
    <p:extLst>
      <p:ext uri="{BB962C8B-B14F-4D97-AF65-F5344CB8AC3E}">
        <p14:creationId xmlns:p14="http://schemas.microsoft.com/office/powerpoint/2010/main" val="3016921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a:extLst>
              <a:ext uri="{FF2B5EF4-FFF2-40B4-BE49-F238E27FC236}">
                <a16:creationId xmlns:a16="http://schemas.microsoft.com/office/drawing/2014/main" id="{5C3632D9-3079-4203-A048-4564E49B2FE0}"/>
              </a:ext>
            </a:extLst>
          </p:cNvPr>
          <p:cNvSpPr>
            <a:spLocks noGrp="1"/>
          </p:cNvSpPr>
          <p:nvPr>
            <p:ph type="title"/>
          </p:nvPr>
        </p:nvSpPr>
        <p:spPr>
          <a:xfrm>
            <a:off x="457200" y="131003"/>
            <a:ext cx="8229600" cy="576262"/>
          </a:xfrm>
        </p:spPr>
        <p:txBody>
          <a:bodyPr/>
          <a:lstStyle/>
          <a:p>
            <a:r>
              <a:rPr lang="en-US" altLang="en-US" dirty="0"/>
              <a:t>Modern Architecture Example</a:t>
            </a:r>
          </a:p>
        </p:txBody>
      </p:sp>
      <p:pic>
        <p:nvPicPr>
          <p:cNvPr id="5" name="Picture 4">
            <a:extLst>
              <a:ext uri="{FF2B5EF4-FFF2-40B4-BE49-F238E27FC236}">
                <a16:creationId xmlns:a16="http://schemas.microsoft.com/office/drawing/2014/main" id="{58120F9C-1535-C6DC-2211-4A09FE5D16C7}"/>
              </a:ext>
            </a:extLst>
          </p:cNvPr>
          <p:cNvPicPr>
            <a:picLocks noChangeAspect="1"/>
          </p:cNvPicPr>
          <p:nvPr/>
        </p:nvPicPr>
        <p:blipFill>
          <a:blip r:embed="rId2"/>
          <a:stretch>
            <a:fillRect/>
          </a:stretch>
        </p:blipFill>
        <p:spPr>
          <a:xfrm>
            <a:off x="415498" y="981671"/>
            <a:ext cx="8594031" cy="4531623"/>
          </a:xfrm>
          <a:prstGeom prst="rect">
            <a:avLst/>
          </a:prstGeom>
        </p:spPr>
      </p:pic>
      <p:sp>
        <p:nvSpPr>
          <p:cNvPr id="7" name="TextBox 6">
            <a:extLst>
              <a:ext uri="{FF2B5EF4-FFF2-40B4-BE49-F238E27FC236}">
                <a16:creationId xmlns:a16="http://schemas.microsoft.com/office/drawing/2014/main" id="{62E67686-A26F-D165-9A88-822D1B32A777}"/>
              </a:ext>
            </a:extLst>
          </p:cNvPr>
          <p:cNvSpPr txBox="1"/>
          <p:nvPr/>
        </p:nvSpPr>
        <p:spPr>
          <a:xfrm>
            <a:off x="4988860" y="2010920"/>
            <a:ext cx="4074458" cy="4524315"/>
          </a:xfrm>
          <a:prstGeom prst="rect">
            <a:avLst/>
          </a:prstGeom>
          <a:solidFill>
            <a:schemeClr val="bg2">
              <a:lumMod val="40000"/>
              <a:lumOff val="60000"/>
            </a:schemeClr>
          </a:solidFill>
        </p:spPr>
        <p:txBody>
          <a:bodyPr wrap="square">
            <a:spAutoFit/>
          </a:bodyPr>
          <a:lstStyle/>
          <a:p>
            <a:pPr marL="285750" indent="-285750">
              <a:buFont typeface="Arial" panose="020B0604020202020204" pitchFamily="34" charset="0"/>
              <a:buChar char="•"/>
            </a:pPr>
            <a:r>
              <a:rPr lang="en-US" sz="1800" b="0" i="0" dirty="0">
                <a:solidFill>
                  <a:srgbClr val="242021"/>
                </a:solidFill>
                <a:effectLst/>
                <a:latin typeface="PalatinoLTStd-Roman"/>
              </a:rPr>
              <a:t>The expected behavior is, of course, that Thread 1 outputs the value 100 for variable </a:t>
            </a:r>
            <a:r>
              <a:rPr lang="en-US" sz="1800" b="0" i="0" dirty="0">
                <a:solidFill>
                  <a:srgbClr val="242021"/>
                </a:solidFill>
                <a:effectLst/>
                <a:latin typeface="CMTT10"/>
              </a:rPr>
              <a:t>x</a:t>
            </a:r>
            <a:r>
              <a:rPr lang="en-US" sz="1800" b="0" i="0" dirty="0">
                <a:solidFill>
                  <a:srgbClr val="242021"/>
                </a:solidFill>
                <a:effectLst/>
                <a:latin typeface="PalatinoLTStd-Roman"/>
              </a:rPr>
              <a:t>. </a:t>
            </a:r>
          </a:p>
          <a:p>
            <a:pPr marL="285750" indent="-285750">
              <a:buFont typeface="Arial" panose="020B0604020202020204" pitchFamily="34" charset="0"/>
              <a:buChar char="•"/>
            </a:pPr>
            <a:r>
              <a:rPr lang="en-US" sz="1800" b="0" i="0" dirty="0">
                <a:solidFill>
                  <a:srgbClr val="242021"/>
                </a:solidFill>
                <a:effectLst/>
                <a:latin typeface="PalatinoLTStd-Roman"/>
              </a:rPr>
              <a:t>I</a:t>
            </a:r>
            <a:r>
              <a:rPr lang="en-US" dirty="0">
                <a:solidFill>
                  <a:srgbClr val="242021"/>
                </a:solidFill>
                <a:latin typeface="PalatinoLTStd-Roman"/>
              </a:rPr>
              <a:t>f due to reordering of </a:t>
            </a:r>
            <a:r>
              <a:rPr lang="en-US" sz="1800" b="0" i="0" dirty="0">
                <a:solidFill>
                  <a:srgbClr val="242021"/>
                </a:solidFill>
                <a:effectLst/>
                <a:latin typeface="PalatinoLTStd-Roman"/>
              </a:rPr>
              <a:t>instructions in Thread 2 so that </a:t>
            </a:r>
            <a:r>
              <a:rPr lang="en-US" sz="1800" b="0" i="0" dirty="0">
                <a:solidFill>
                  <a:srgbClr val="242021"/>
                </a:solidFill>
                <a:effectLst/>
                <a:latin typeface="CMTT10"/>
              </a:rPr>
              <a:t>flag </a:t>
            </a:r>
            <a:r>
              <a:rPr lang="en-US" sz="1800" b="0" i="0" dirty="0">
                <a:solidFill>
                  <a:srgbClr val="242021"/>
                </a:solidFill>
                <a:effectLst/>
                <a:latin typeface="PalatinoLTStd-Roman"/>
              </a:rPr>
              <a:t>is assigned </a:t>
            </a:r>
            <a:r>
              <a:rPr lang="en-US" sz="1800" b="0" i="0" dirty="0">
                <a:solidFill>
                  <a:srgbClr val="242021"/>
                </a:solidFill>
                <a:effectLst/>
                <a:latin typeface="CMTT10"/>
              </a:rPr>
              <a:t>true </a:t>
            </a:r>
            <a:r>
              <a:rPr lang="en-US" sz="1800" b="0" i="0" dirty="0">
                <a:solidFill>
                  <a:srgbClr val="242021"/>
                </a:solidFill>
                <a:effectLst/>
                <a:latin typeface="PalatinoLTStd-Roman"/>
              </a:rPr>
              <a:t>before assignment of </a:t>
            </a:r>
            <a:r>
              <a:rPr lang="en-US" sz="1800" b="0" i="0" dirty="0">
                <a:solidFill>
                  <a:srgbClr val="242021"/>
                </a:solidFill>
                <a:effectLst/>
                <a:latin typeface="CMTT10"/>
              </a:rPr>
              <a:t>x = 100</a:t>
            </a:r>
            <a:r>
              <a:rPr lang="en-US" sz="1800" b="0" i="0" dirty="0">
                <a:solidFill>
                  <a:srgbClr val="242021"/>
                </a:solidFill>
                <a:effectLst/>
                <a:latin typeface="PalatinoLTStd-Roman"/>
              </a:rPr>
              <a:t>. </a:t>
            </a:r>
          </a:p>
          <a:p>
            <a:pPr marL="741363"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a:t>
            </a:r>
            <a:r>
              <a:rPr lang="en-US" b="0" i="0" dirty="0">
                <a:solidFill>
                  <a:srgbClr val="242021"/>
                </a:solidFill>
                <a:effectLst/>
                <a:latin typeface="PalatinoLTStd-Roman"/>
              </a:rPr>
              <a:t>. </a:t>
            </a:r>
          </a:p>
          <a:p>
            <a:pPr marL="285750" indent="-285750">
              <a:buFont typeface="Arial" panose="020B0604020202020204" pitchFamily="34" charset="0"/>
              <a:buChar char="•"/>
            </a:pPr>
            <a:r>
              <a:rPr lang="en-US" dirty="0">
                <a:solidFill>
                  <a:srgbClr val="FF0000"/>
                </a:solidFill>
                <a:latin typeface="PalatinoLTStd-Roman"/>
              </a:rPr>
              <a:t>T</a:t>
            </a:r>
            <a:r>
              <a:rPr lang="en-US" b="0" i="0" dirty="0">
                <a:solidFill>
                  <a:srgbClr val="FF0000"/>
                </a:solidFill>
                <a:effectLst/>
                <a:latin typeface="PalatinoLTStd-Roman"/>
              </a:rPr>
              <a:t>he processor may also reorder the statements issued by Thread 1 and load the variable </a:t>
            </a:r>
            <a:r>
              <a:rPr lang="en-US" b="0" i="0" dirty="0">
                <a:solidFill>
                  <a:srgbClr val="FF0000"/>
                </a:solidFill>
                <a:effectLst/>
                <a:latin typeface="CMTT10"/>
              </a:rPr>
              <a:t>x </a:t>
            </a:r>
            <a:r>
              <a:rPr lang="en-US" b="0" i="0" dirty="0">
                <a:solidFill>
                  <a:srgbClr val="FF0000"/>
                </a:solidFill>
                <a:effectLst/>
                <a:latin typeface="PalatinoLTStd-Roman"/>
              </a:rPr>
              <a:t>before loading the value of </a:t>
            </a:r>
            <a:r>
              <a:rPr lang="en-US" b="0" i="0" dirty="0">
                <a:solidFill>
                  <a:srgbClr val="FF0000"/>
                </a:solidFill>
                <a:effectLst/>
                <a:latin typeface="CMTT10"/>
              </a:rPr>
              <a:t>flag</a:t>
            </a:r>
            <a:r>
              <a:rPr lang="en-US" b="0" i="0" dirty="0">
                <a:solidFill>
                  <a:srgbClr val="FF0000"/>
                </a:solidFill>
                <a:effectLst/>
                <a:latin typeface="PalatinoLTStd-Roman"/>
              </a:rPr>
              <a:t>. </a:t>
            </a:r>
          </a:p>
          <a:p>
            <a:pPr marL="741363" lvl="1" indent="-285750">
              <a:buFont typeface="Arial" panose="020B0604020202020204" pitchFamily="34" charset="0"/>
              <a:buChar char="•"/>
            </a:pPr>
            <a:r>
              <a:rPr lang="en-US" b="0" i="0" dirty="0">
                <a:solidFill>
                  <a:srgbClr val="242021"/>
                </a:solidFill>
                <a:effectLst/>
                <a:latin typeface="PalatinoLTStd-Roman"/>
              </a:rPr>
              <a:t>Thread 1 would output 0 for variable </a:t>
            </a:r>
            <a:r>
              <a:rPr lang="en-US" b="0" i="0" dirty="0">
                <a:solidFill>
                  <a:srgbClr val="242021"/>
                </a:solidFill>
                <a:effectLst/>
                <a:latin typeface="CMTT10"/>
              </a:rPr>
              <a:t>x </a:t>
            </a:r>
            <a:r>
              <a:rPr lang="en-US" b="0" i="0" dirty="0">
                <a:solidFill>
                  <a:srgbClr val="242021"/>
                </a:solidFill>
                <a:effectLst/>
                <a:latin typeface="PalatinoLTStd-Roman"/>
              </a:rPr>
              <a:t>even if the instructions issued by Thread 2 were not reordered.</a:t>
            </a:r>
            <a:r>
              <a:rPr lang="en-US" dirty="0"/>
              <a:t>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D94731B-DA8A-08C3-64E4-DC4F8A0DEEE0}"/>
                  </a:ext>
                </a:extLst>
              </p14:cNvPr>
              <p14:cNvContentPartPr/>
              <p14:nvPr/>
            </p14:nvContentPartPr>
            <p14:xfrm>
              <a:off x="344880" y="1250280"/>
              <a:ext cx="8550000" cy="5038200"/>
            </p14:xfrm>
          </p:contentPart>
        </mc:Choice>
        <mc:Fallback xmlns="">
          <p:pic>
            <p:nvPicPr>
              <p:cNvPr id="2" name="Ink 1">
                <a:extLst>
                  <a:ext uri="{FF2B5EF4-FFF2-40B4-BE49-F238E27FC236}">
                    <a16:creationId xmlns:a16="http://schemas.microsoft.com/office/drawing/2014/main" id="{5D94731B-DA8A-08C3-64E4-DC4F8A0DEEE0}"/>
                  </a:ext>
                </a:extLst>
              </p:cNvPr>
              <p:cNvPicPr/>
              <p:nvPr/>
            </p:nvPicPr>
            <p:blipFill>
              <a:blip r:embed="rId4"/>
              <a:stretch>
                <a:fillRect/>
              </a:stretch>
            </p:blipFill>
            <p:spPr>
              <a:xfrm>
                <a:off x="335520" y="1240920"/>
                <a:ext cx="8568720" cy="505692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0BA1AAC-5E8F-4441-A0ED-780B83A1CE42}"/>
              </a:ext>
            </a:extLst>
          </p:cNvPr>
          <p:cNvSpPr>
            <a:spLocks noGrp="1" noChangeArrowheads="1"/>
          </p:cNvSpPr>
          <p:nvPr>
            <p:ph type="title"/>
          </p:nvPr>
        </p:nvSpPr>
        <p:spPr>
          <a:xfrm>
            <a:off x="1041328" y="169512"/>
            <a:ext cx="7566025" cy="576263"/>
          </a:xfrm>
        </p:spPr>
        <p:txBody>
          <a:bodyPr/>
          <a:lstStyle/>
          <a:p>
            <a:pPr eaLnBrk="1" hangingPunct="1"/>
            <a:r>
              <a:rPr lang="en-US" altLang="en-US" dirty="0"/>
              <a:t>Readers-Writers Problem (Cont.)</a:t>
            </a:r>
          </a:p>
        </p:txBody>
      </p:sp>
      <p:sp>
        <p:nvSpPr>
          <p:cNvPr id="17410" name="Rectangle 3">
            <a:extLst>
              <a:ext uri="{FF2B5EF4-FFF2-40B4-BE49-F238E27FC236}">
                <a16:creationId xmlns:a16="http://schemas.microsoft.com/office/drawing/2014/main" id="{8B70CA9A-5F74-4497-A12A-DA4CCA3E28D3}"/>
              </a:ext>
            </a:extLst>
          </p:cNvPr>
          <p:cNvSpPr>
            <a:spLocks noGrp="1" noChangeArrowheads="1"/>
          </p:cNvSpPr>
          <p:nvPr>
            <p:ph idx="1"/>
          </p:nvPr>
        </p:nvSpPr>
        <p:spPr>
          <a:xfrm>
            <a:off x="860425" y="1111250"/>
            <a:ext cx="7639763" cy="5005388"/>
          </a:xfrm>
        </p:spPr>
        <p:txBody>
          <a:bodyPr/>
          <a:lstStyle/>
          <a:p>
            <a:r>
              <a:rPr lang="en-US" altLang="en-US" dirty="0"/>
              <a:t>Shared Data</a:t>
            </a:r>
          </a:p>
          <a:p>
            <a:pPr lvl="1"/>
            <a:r>
              <a:rPr lang="en-US" altLang="en-US" dirty="0"/>
              <a:t>Data set</a:t>
            </a:r>
          </a:p>
          <a:p>
            <a:pPr lvl="1"/>
            <a:r>
              <a:rPr lang="en-US" altLang="en-US" dirty="0"/>
              <a:t>Semaphore</a:t>
            </a: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rw_mutex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Semaphore </a:t>
            </a:r>
            <a:r>
              <a:rPr lang="en-US" altLang="en-US" sz="2000" b="1" dirty="0">
                <a:solidFill>
                  <a:srgbClr val="000000"/>
                </a:solidFill>
                <a:latin typeface="Courier New" panose="02070309020205020404" pitchFamily="49" charset="0"/>
              </a:rPr>
              <a:t>mutex</a:t>
            </a:r>
            <a:r>
              <a:rPr lang="en-US" altLang="en-US" b="1" dirty="0">
                <a:solidFill>
                  <a:srgbClr val="000000"/>
                </a:solidFill>
                <a:latin typeface="Courier New" panose="02070309020205020404" pitchFamily="49" charset="0"/>
              </a:rPr>
              <a:t> </a:t>
            </a:r>
            <a:r>
              <a:rPr lang="en-US" altLang="en-US" dirty="0"/>
              <a:t>initialized to 1</a:t>
            </a:r>
          </a:p>
          <a:p>
            <a:pPr lvl="1"/>
            <a:r>
              <a:rPr lang="en-US" altLang="en-US" dirty="0"/>
              <a:t>Integer </a:t>
            </a:r>
            <a:r>
              <a:rPr lang="en-US" altLang="en-US" sz="2000" b="1" dirty="0" err="1">
                <a:solidFill>
                  <a:srgbClr val="000000"/>
                </a:solidFill>
                <a:latin typeface="Courier New" panose="02070309020205020404" pitchFamily="49" charset="0"/>
              </a:rPr>
              <a:t>read_count</a:t>
            </a:r>
            <a:r>
              <a:rPr lang="en-US" altLang="en-US" dirty="0"/>
              <a:t> initialized to 0</a:t>
            </a:r>
          </a:p>
          <a:p>
            <a:pPr lvl="1"/>
            <a:endParaRPr lang="en-US" altLang="en-US" dirty="0"/>
          </a:p>
        </p:txBody>
      </p:sp>
    </p:spTree>
    <p:extLst>
      <p:ext uri="{BB962C8B-B14F-4D97-AF65-F5344CB8AC3E}">
        <p14:creationId xmlns:p14="http://schemas.microsoft.com/office/powerpoint/2010/main" val="4018831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7DDAEEDB-CB95-4A25-8454-9889DA57CD6C}"/>
              </a:ext>
            </a:extLst>
          </p:cNvPr>
          <p:cNvSpPr>
            <a:spLocks noGrp="1" noChangeArrowheads="1"/>
          </p:cNvSpPr>
          <p:nvPr>
            <p:ph type="title"/>
          </p:nvPr>
        </p:nvSpPr>
        <p:spPr>
          <a:xfrm>
            <a:off x="1025525" y="227824"/>
            <a:ext cx="7661275" cy="576263"/>
          </a:xfrm>
        </p:spPr>
        <p:txBody>
          <a:bodyPr/>
          <a:lstStyle/>
          <a:p>
            <a:pPr eaLnBrk="1" hangingPunct="1"/>
            <a:r>
              <a:rPr lang="en-US" altLang="en-US" dirty="0"/>
              <a:t>Readers-Writers Problem (Cont.)</a:t>
            </a:r>
          </a:p>
        </p:txBody>
      </p:sp>
      <p:sp>
        <p:nvSpPr>
          <p:cNvPr id="19458" name="Rectangle 3">
            <a:extLst>
              <a:ext uri="{FF2B5EF4-FFF2-40B4-BE49-F238E27FC236}">
                <a16:creationId xmlns:a16="http://schemas.microsoft.com/office/drawing/2014/main" id="{D5CD744B-6617-4A23-86E8-A0935A7F9476}"/>
              </a:ext>
            </a:extLst>
          </p:cNvPr>
          <p:cNvSpPr>
            <a:spLocks noGrp="1" noChangeArrowheads="1"/>
          </p:cNvSpPr>
          <p:nvPr>
            <p:ph idx="1"/>
          </p:nvPr>
        </p:nvSpPr>
        <p:spPr>
          <a:xfrm>
            <a:off x="827088" y="1279525"/>
            <a:ext cx="7848600" cy="4876800"/>
          </a:xfrm>
        </p:spPr>
        <p:txBody>
          <a:bodyPr/>
          <a:lstStyle/>
          <a:p>
            <a:r>
              <a:rPr lang="en-US" altLang="en-US" dirty="0"/>
              <a:t>The structure of a writer process</a:t>
            </a:r>
          </a:p>
          <a:p>
            <a:pPr>
              <a:buFont typeface="Monotype Sorts" pitchFamily="-84" charset="2"/>
              <a:buNone/>
            </a:pPr>
            <a:r>
              <a:rPr lang="en-US" altLang="en-US" dirty="0">
                <a:solidFill>
                  <a:srgbClr val="0000FF"/>
                </a:solidFill>
              </a:rPr>
              <a:t>        </a:t>
            </a:r>
          </a:p>
          <a:p>
            <a:pPr>
              <a:buFont typeface="Monotype Sorts" pitchFamily="-84" charset="2"/>
              <a:buNone/>
            </a:pPr>
            <a:r>
              <a:rPr lang="en-US" altLang="en-US" b="1" dirty="0">
                <a:latin typeface="Courier New" panose="02070309020205020404" pitchFamily="49" charset="0"/>
              </a:rPr>
              <a:t>       while (true) {</a:t>
            </a:r>
            <a:br>
              <a:rPr lang="en-US" altLang="en-US" b="1" dirty="0">
                <a:latin typeface="Courier New" panose="02070309020205020404" pitchFamily="49" charset="0"/>
              </a:rPr>
            </a:br>
            <a:r>
              <a:rPr lang="en-US" altLang="en-US" b="1" dirty="0">
                <a:latin typeface="Courier New" panose="02070309020205020404" pitchFamily="49" charset="0"/>
              </a:rPr>
              <a:t>          wait(</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br>
              <a:rPr lang="en-US" altLang="en-US" b="1" dirty="0">
                <a:latin typeface="Courier New" panose="02070309020205020404" pitchFamily="49" charset="0"/>
              </a:rPr>
            </a:br>
            <a:r>
              <a:rPr lang="en-US" altLang="en-US" b="1" dirty="0">
                <a:latin typeface="Courier New" panose="02070309020205020404" pitchFamily="49" charset="0"/>
              </a:rPr>
              <a:t>          /* writing is performed */ </a:t>
            </a:r>
          </a:p>
          <a:p>
            <a:pPr>
              <a:buFont typeface="Monotype Sorts" pitchFamily="-84" charset="2"/>
              <a:buNone/>
            </a:pPr>
            <a:r>
              <a:rPr lang="en-US" altLang="en-US" b="1" dirty="0">
                <a:latin typeface="Courier New" panose="02070309020205020404" pitchFamily="49" charset="0"/>
              </a:rPr>
              <a:t>               ... </a:t>
            </a:r>
          </a:p>
          <a:p>
            <a:pPr>
              <a:buFont typeface="Monotype Sorts" pitchFamily="-84" charset="2"/>
              <a:buNone/>
            </a:pPr>
            <a:r>
              <a:rPr lang="en-US" altLang="en-US" b="1" dirty="0">
                <a:latin typeface="Courier New" panose="02070309020205020404" pitchFamily="49" charset="0"/>
              </a:rPr>
              <a:t>          signal(</a:t>
            </a:r>
            <a:r>
              <a:rPr lang="en-US" altLang="en-US" b="1" dirty="0" err="1">
                <a:latin typeface="Courier New" panose="02070309020205020404" pitchFamily="49" charset="0"/>
              </a:rPr>
              <a:t>rw_mutex</a:t>
            </a:r>
            <a:r>
              <a:rPr lang="en-US" altLang="en-US" b="1" dirty="0">
                <a:latin typeface="Courier New" panose="02070309020205020404" pitchFamily="49" charset="0"/>
              </a:rPr>
              <a:t>); </a:t>
            </a:r>
          </a:p>
          <a:p>
            <a:pPr>
              <a:buFont typeface="Monotype Sorts" pitchFamily="-84" charset="2"/>
              <a:buNone/>
            </a:pPr>
            <a:r>
              <a:rPr lang="en-US" altLang="en-US" b="1" dirty="0">
                <a:latin typeface="Courier New" panose="02070309020205020404" pitchFamily="49" charset="0"/>
              </a:rPr>
              <a:t>     }</a:t>
            </a:r>
          </a:p>
          <a:p>
            <a:pPr>
              <a:buFont typeface="Monotype Sorts" pitchFamily="-84" charset="2"/>
              <a:buNone/>
            </a:pPr>
            <a:endParaRPr lang="en-US" altLang="en-US"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A3055BE-7D2A-422C-A590-55C99535BA7C}"/>
              </a:ext>
            </a:extLst>
          </p:cNvPr>
          <p:cNvSpPr>
            <a:spLocks noGrp="1" noChangeArrowheads="1"/>
          </p:cNvSpPr>
          <p:nvPr>
            <p:ph type="title"/>
          </p:nvPr>
        </p:nvSpPr>
        <p:spPr>
          <a:xfrm>
            <a:off x="1035050" y="227824"/>
            <a:ext cx="7651750" cy="576263"/>
          </a:xfrm>
        </p:spPr>
        <p:txBody>
          <a:bodyPr/>
          <a:lstStyle/>
          <a:p>
            <a:pPr eaLnBrk="1" hangingPunct="1"/>
            <a:r>
              <a:rPr lang="en-US" altLang="en-US" dirty="0"/>
              <a:t>Readers-Writers Problem (Cont.)</a:t>
            </a:r>
          </a:p>
        </p:txBody>
      </p:sp>
      <p:sp>
        <p:nvSpPr>
          <p:cNvPr id="21506" name="Rectangle 3">
            <a:extLst>
              <a:ext uri="{FF2B5EF4-FFF2-40B4-BE49-F238E27FC236}">
                <a16:creationId xmlns:a16="http://schemas.microsoft.com/office/drawing/2014/main" id="{502CB5B1-7086-4461-8E47-670C4EA54902}"/>
              </a:ext>
            </a:extLst>
          </p:cNvPr>
          <p:cNvSpPr>
            <a:spLocks noGrp="1" noChangeArrowheads="1"/>
          </p:cNvSpPr>
          <p:nvPr>
            <p:ph idx="1"/>
          </p:nvPr>
        </p:nvSpPr>
        <p:spPr>
          <a:xfrm>
            <a:off x="822715" y="1318921"/>
            <a:ext cx="7747000" cy="5065713"/>
          </a:xfrm>
        </p:spPr>
        <p:txBody>
          <a:body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anose="02070309020205020404" pitchFamily="49" charset="0"/>
              </a:rPr>
              <a:t>       while (true){</a:t>
            </a:r>
            <a:br>
              <a:rPr lang="en-US" altLang="en-US" sz="1600" b="1" dirty="0">
                <a:latin typeface="Courier New" panose="02070309020205020404" pitchFamily="49" charset="0"/>
              </a:rPr>
            </a:b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1) /* first reader */ </a:t>
            </a:r>
          </a:p>
          <a:p>
            <a:pPr>
              <a:buFont typeface="Monotype Sorts" pitchFamily="-84" charset="2"/>
              <a:buNone/>
            </a:pPr>
            <a:r>
              <a:rPr lang="en-US" altLang="en-US" sz="1600" b="1" dirty="0">
                <a:latin typeface="Courier New" panose="02070309020205020404" pitchFamily="49" charset="0"/>
              </a:rPr>
              <a:t>		   	     wait(</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br>
              <a:rPr lang="en-US" altLang="en-US" sz="1600" b="1" dirty="0">
                <a:latin typeface="Courier New" panose="02070309020205020404" pitchFamily="49" charset="0"/>
              </a:rPr>
            </a:br>
            <a:r>
              <a:rPr lang="en-US" altLang="en-US" sz="1600" b="1" dirty="0">
                <a:latin typeface="Courier New" panose="02070309020205020404" pitchFamily="49" charset="0"/>
              </a:rPr>
              <a:t>           	/* reading is performed */ </a:t>
            </a:r>
          </a:p>
          <a:p>
            <a:pPr>
              <a:buFont typeface="Monotype Sorts" pitchFamily="-84" charset="2"/>
              <a:buNone/>
            </a:pPr>
            <a:r>
              <a:rPr lang="en-US" altLang="en-US" sz="1600" b="1" dirty="0">
                <a:latin typeface="Courier New" panose="02070309020205020404" pitchFamily="49" charset="0"/>
              </a:rPr>
              <a:t>               ... </a:t>
            </a:r>
          </a:p>
          <a:p>
            <a:pPr>
              <a:buFont typeface="Monotype Sorts" pitchFamily="-84" charset="2"/>
              <a:buNone/>
            </a:pPr>
            <a:r>
              <a:rPr lang="en-US" altLang="en-US" sz="1600" b="1" dirty="0">
                <a:latin typeface="Courier New" panose="02070309020205020404" pitchFamily="49" charset="0"/>
              </a:rPr>
              <a:t>           	wait(mutex);</a:t>
            </a:r>
            <a:br>
              <a:rPr lang="en-US" altLang="en-US" sz="1600" b="1" dirty="0">
                <a:latin typeface="Courier New" panose="02070309020205020404" pitchFamily="49" charset="0"/>
              </a:rPr>
            </a:br>
            <a:r>
              <a:rPr lang="en-US" altLang="en-US" sz="1600" b="1" dirty="0">
                <a:latin typeface="Courier New" panose="02070309020205020404" pitchFamily="49" charset="0"/>
              </a:rPr>
              <a:t>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a:t>
            </a:r>
            <a:br>
              <a:rPr lang="en-US" altLang="en-US" sz="1600" b="1" dirty="0">
                <a:latin typeface="Courier New" panose="02070309020205020404" pitchFamily="49" charset="0"/>
              </a:rPr>
            </a:br>
            <a:r>
              <a:rPr lang="en-US" altLang="en-US" sz="1600" b="1" dirty="0">
                <a:latin typeface="Courier New" panose="02070309020205020404" pitchFamily="49" charset="0"/>
              </a:rPr>
              <a:t>           	if (</a:t>
            </a:r>
            <a:r>
              <a:rPr lang="en-US" altLang="en-US" sz="1600" b="1" dirty="0" err="1">
                <a:latin typeface="Courier New" panose="02070309020205020404" pitchFamily="49" charset="0"/>
              </a:rPr>
              <a:t>read_count</a:t>
            </a:r>
            <a:r>
              <a:rPr lang="en-US" altLang="en-US" sz="1600" b="1" dirty="0">
                <a:latin typeface="Courier New" panose="02070309020205020404" pitchFamily="49" charset="0"/>
              </a:rPr>
              <a:t> == 0) /* last reader */</a:t>
            </a:r>
          </a:p>
          <a:p>
            <a:pPr>
              <a:buFont typeface="Monotype Sorts" pitchFamily="-84" charset="2"/>
              <a:buNone/>
            </a:pPr>
            <a:r>
              <a:rPr lang="en-US" altLang="en-US" sz="1600" b="1" dirty="0">
                <a:latin typeface="Courier New" panose="02070309020205020404" pitchFamily="49" charset="0"/>
              </a:rPr>
              <a:t>           		signal(</a:t>
            </a:r>
            <a:r>
              <a:rPr lang="en-US" altLang="en-US" sz="1600" b="1" dirty="0" err="1">
                <a:latin typeface="Courier New" panose="02070309020205020404" pitchFamily="49" charset="0"/>
              </a:rPr>
              <a:t>rw_mutex</a:t>
            </a:r>
            <a:r>
              <a:rPr lang="en-US" altLang="en-US" sz="1600" b="1" dirty="0">
                <a:latin typeface="Courier New" panose="02070309020205020404" pitchFamily="49" charset="0"/>
              </a:rPr>
              <a:t>); </a:t>
            </a:r>
          </a:p>
          <a:p>
            <a:pPr>
              <a:buFont typeface="Monotype Sorts" pitchFamily="-84" charset="2"/>
              <a:buNone/>
            </a:pPr>
            <a:r>
              <a:rPr lang="en-US" altLang="en-US" sz="1600" b="1" dirty="0">
                <a:latin typeface="Courier New" panose="02070309020205020404" pitchFamily="49" charset="0"/>
              </a:rPr>
              <a:t>           	signal(mutex); </a:t>
            </a:r>
          </a:p>
          <a:p>
            <a:pPr>
              <a:buFont typeface="Monotype Sorts" pitchFamily="-84" charset="2"/>
              <a:buNone/>
            </a:pPr>
            <a:r>
              <a:rPr lang="en-US" altLang="en-US" sz="1600" b="1" dirty="0">
                <a:latin typeface="Courier New" panose="02070309020205020404" pitchFamily="49" charset="0"/>
              </a:rPr>
              <a:t>       }</a:t>
            </a:r>
            <a:br>
              <a:rPr lang="en-US" altLang="en-US" sz="1400" b="1" dirty="0">
                <a:latin typeface="Courier New" panose="02070309020205020404" pitchFamily="49" charset="0"/>
              </a:rPr>
            </a:br>
            <a:endParaRPr lang="en-US" altLang="en-US" sz="1400" b="1" dirty="0">
              <a:latin typeface="Courier New" panose="02070309020205020404"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0E349B06-5C0D-4BD8-ABC8-DFC88C04F920}"/>
              </a:ext>
            </a:extLst>
          </p:cNvPr>
          <p:cNvSpPr>
            <a:spLocks noGrp="1"/>
          </p:cNvSpPr>
          <p:nvPr>
            <p:ph type="title"/>
          </p:nvPr>
        </p:nvSpPr>
        <p:spPr>
          <a:xfrm>
            <a:off x="1257778" y="222286"/>
            <a:ext cx="7677150" cy="576262"/>
          </a:xfrm>
        </p:spPr>
        <p:txBody>
          <a:bodyPr/>
          <a:lstStyle/>
          <a:p>
            <a:r>
              <a:rPr lang="en-US" altLang="en-US" dirty="0"/>
              <a:t>Readers-Writers Problem Variations</a:t>
            </a:r>
          </a:p>
        </p:txBody>
      </p:sp>
      <p:sp>
        <p:nvSpPr>
          <p:cNvPr id="23554" name="Content Placeholder 2">
            <a:extLst>
              <a:ext uri="{FF2B5EF4-FFF2-40B4-BE49-F238E27FC236}">
                <a16:creationId xmlns:a16="http://schemas.microsoft.com/office/drawing/2014/main" id="{47643E3C-87AB-40AB-8261-6DE653642FC7}"/>
              </a:ext>
            </a:extLst>
          </p:cNvPr>
          <p:cNvSpPr>
            <a:spLocks noGrp="1"/>
          </p:cNvSpPr>
          <p:nvPr>
            <p:ph idx="1"/>
          </p:nvPr>
        </p:nvSpPr>
        <p:spPr>
          <a:xfrm>
            <a:off x="830426" y="1323457"/>
            <a:ext cx="6585627" cy="4418437"/>
          </a:xfrm>
        </p:spPr>
        <p:txBody>
          <a:bodyPr/>
          <a:lstStyle/>
          <a:p>
            <a:r>
              <a:rPr lang="en-US" altLang="en-US" dirty="0"/>
              <a:t>The</a:t>
            </a:r>
            <a:r>
              <a:rPr lang="en-US" altLang="en-US" b="1" i="1" dirty="0"/>
              <a:t> </a:t>
            </a:r>
            <a:r>
              <a:rPr lang="en-US" altLang="en-US" dirty="0"/>
              <a:t>solution</a:t>
            </a:r>
            <a:r>
              <a:rPr lang="en-US" altLang="en-US" b="1" i="1" dirty="0"/>
              <a:t> </a:t>
            </a:r>
            <a:r>
              <a:rPr lang="en-US" altLang="en-US" dirty="0"/>
              <a:t>in previous slide can result in a situation where a writer  process never writes.  It is referred to as the “First reader-writer” problem.</a:t>
            </a:r>
          </a:p>
          <a:p>
            <a:r>
              <a:rPr lang="en-US" altLang="en-US" dirty="0"/>
              <a:t>The “Second reader-writer” problem is  a variation the first reader-writer problem that state:</a:t>
            </a:r>
          </a:p>
          <a:p>
            <a:pPr lvl="1"/>
            <a:r>
              <a:rPr lang="en-US" altLang="en-US" dirty="0"/>
              <a:t>Once a writer is ready to write, no “newly arrived reader” is allowed  to read.</a:t>
            </a:r>
          </a:p>
          <a:p>
            <a:r>
              <a:rPr lang="en-US" altLang="en-US" dirty="0"/>
              <a:t>Both the first and second may result in starvation. leading to even more variations</a:t>
            </a:r>
          </a:p>
          <a:p>
            <a:r>
              <a:rPr lang="en-US" altLang="en-US" dirty="0"/>
              <a:t>Problem is solved on some systems by kernel providing reader-writer locks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1EE9EBAB-3EEB-4813-BC45-A296B378D76B}"/>
              </a:ext>
            </a:extLst>
          </p:cNvPr>
          <p:cNvSpPr>
            <a:spLocks noGrp="1" noChangeArrowheads="1"/>
          </p:cNvSpPr>
          <p:nvPr>
            <p:ph type="title"/>
          </p:nvPr>
        </p:nvSpPr>
        <p:spPr>
          <a:xfrm>
            <a:off x="1016000" y="222286"/>
            <a:ext cx="7670800" cy="576262"/>
          </a:xfrm>
        </p:spPr>
        <p:txBody>
          <a:bodyPr/>
          <a:lstStyle/>
          <a:p>
            <a:pPr eaLnBrk="1" hangingPunct="1"/>
            <a:r>
              <a:rPr lang="en-US" altLang="en-US" dirty="0"/>
              <a:t>Dining-Philosophers Problem</a:t>
            </a:r>
          </a:p>
        </p:txBody>
      </p:sp>
      <p:sp>
        <p:nvSpPr>
          <p:cNvPr id="24578" name="Rectangle 3">
            <a:extLst>
              <a:ext uri="{FF2B5EF4-FFF2-40B4-BE49-F238E27FC236}">
                <a16:creationId xmlns:a16="http://schemas.microsoft.com/office/drawing/2014/main" id="{FB49ECF8-D29D-47B1-ACEF-3FF6F95DA43B}"/>
              </a:ext>
            </a:extLst>
          </p:cNvPr>
          <p:cNvSpPr>
            <a:spLocks noGrp="1" noChangeArrowheads="1"/>
          </p:cNvSpPr>
          <p:nvPr>
            <p:ph idx="1"/>
          </p:nvPr>
        </p:nvSpPr>
        <p:spPr>
          <a:xfrm>
            <a:off x="867746" y="1057896"/>
            <a:ext cx="7819053" cy="5060516"/>
          </a:xfrm>
        </p:spPr>
        <p:txBody>
          <a:bodyPr/>
          <a:lstStyle/>
          <a:p>
            <a:pPr>
              <a:tabLst>
                <a:tab pos="1365250" algn="l"/>
                <a:tab pos="1538288" algn="l"/>
              </a:tabLst>
            </a:pPr>
            <a:r>
              <a:rPr lang="en-US" altLang="en-US" dirty="0"/>
              <a:t>N philosophers’ sit at a round table with a bowel of rice in the middle.</a:t>
            </a:r>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endParaRPr lang="en-US" altLang="en-US" dirty="0"/>
          </a:p>
          <a:p>
            <a:pPr>
              <a:tabLst>
                <a:tab pos="1365250" algn="l"/>
                <a:tab pos="1538288" algn="l"/>
              </a:tabLst>
            </a:pPr>
            <a:r>
              <a:rPr lang="en-US" altLang="en-US" dirty="0"/>
              <a:t>They spend their lives alternating thinking and eating.</a:t>
            </a:r>
          </a:p>
          <a:p>
            <a:pPr>
              <a:tabLst>
                <a:tab pos="1365250" algn="l"/>
                <a:tab pos="1538288" algn="l"/>
              </a:tabLst>
            </a:pPr>
            <a:r>
              <a:rPr lang="en-US" altLang="en-US" dirty="0"/>
              <a:t>They do not </a:t>
            </a:r>
            <a:r>
              <a:rPr lang="en-US" altLang="ja-JP" dirty="0"/>
              <a:t> interact with their neighbors.</a:t>
            </a:r>
          </a:p>
          <a:p>
            <a:pPr>
              <a:tabLst>
                <a:tab pos="1365250" algn="l"/>
                <a:tab pos="1538288" algn="l"/>
              </a:tabLst>
            </a:pPr>
            <a:r>
              <a:rPr lang="en-US" altLang="ja-JP" dirty="0"/>
              <a:t>Occasionally try to pick up 2 chopsticks (one at a time) to eat from bowl</a:t>
            </a:r>
          </a:p>
          <a:p>
            <a:pPr lvl="1">
              <a:tabLst>
                <a:tab pos="1365250" algn="l"/>
                <a:tab pos="1538288" algn="l"/>
              </a:tabLst>
            </a:pPr>
            <a:r>
              <a:rPr lang="en-US" altLang="en-US" dirty="0"/>
              <a:t>Need both to eat, then release both when done</a:t>
            </a:r>
          </a:p>
          <a:p>
            <a:pPr>
              <a:tabLst>
                <a:tab pos="1365250" algn="l"/>
                <a:tab pos="1538288" algn="l"/>
              </a:tabLst>
            </a:pPr>
            <a:r>
              <a:rPr lang="en-US" altLang="en-US" dirty="0"/>
              <a:t>In the case of 5 philosophers, the shared data </a:t>
            </a:r>
          </a:p>
          <a:p>
            <a:pPr lvl="2">
              <a:tabLst>
                <a:tab pos="1365250" algn="l"/>
                <a:tab pos="1538288" algn="l"/>
              </a:tabLst>
            </a:pPr>
            <a:r>
              <a:rPr lang="en-US" altLang="en-US" dirty="0"/>
              <a:t>Bowl of rice (data set)</a:t>
            </a:r>
          </a:p>
          <a:p>
            <a:pPr lvl="2">
              <a:tabLst>
                <a:tab pos="1365250" algn="l"/>
                <a:tab pos="1538288" algn="l"/>
              </a:tabLst>
            </a:pPr>
            <a:r>
              <a:rPr lang="en-US" altLang="en-US" dirty="0"/>
              <a:t>Semaphore chopstick [5] initialized to 1</a:t>
            </a:r>
          </a:p>
        </p:txBody>
      </p:sp>
      <p:pic>
        <p:nvPicPr>
          <p:cNvPr id="24579" name="Picture 1">
            <a:extLst>
              <a:ext uri="{FF2B5EF4-FFF2-40B4-BE49-F238E27FC236}">
                <a16:creationId xmlns:a16="http://schemas.microsoft.com/office/drawing/2014/main" id="{3372D57C-AA90-40E5-88DD-A9DB78AAFC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8794" y="1561607"/>
            <a:ext cx="1532031" cy="14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84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8B6BD45A-1C98-4906-8ECF-377709FEAE43}"/>
              </a:ext>
            </a:extLst>
          </p:cNvPr>
          <p:cNvSpPr>
            <a:spLocks noGrp="1" noChangeArrowheads="1"/>
          </p:cNvSpPr>
          <p:nvPr>
            <p:ph type="title"/>
          </p:nvPr>
        </p:nvSpPr>
        <p:spPr>
          <a:xfrm>
            <a:off x="1102994" y="180175"/>
            <a:ext cx="7866063" cy="576263"/>
          </a:xfrm>
        </p:spPr>
        <p:txBody>
          <a:bodyPr/>
          <a:lstStyle/>
          <a:p>
            <a:pPr eaLnBrk="1" hangingPunct="1"/>
            <a:r>
              <a:rPr lang="en-US" altLang="en-US" sz="3000" dirty="0"/>
              <a:t>  Dining-Philosophers Problem Algorithm</a:t>
            </a:r>
          </a:p>
        </p:txBody>
      </p:sp>
      <p:sp>
        <p:nvSpPr>
          <p:cNvPr id="26626" name="Rectangle 3">
            <a:extLst>
              <a:ext uri="{FF2B5EF4-FFF2-40B4-BE49-F238E27FC236}">
                <a16:creationId xmlns:a16="http://schemas.microsoft.com/office/drawing/2014/main" id="{07043318-65A3-4679-85CB-4872EC4E8555}"/>
              </a:ext>
            </a:extLst>
          </p:cNvPr>
          <p:cNvSpPr>
            <a:spLocks noGrp="1" noChangeArrowheads="1"/>
          </p:cNvSpPr>
          <p:nvPr>
            <p:ph idx="1"/>
          </p:nvPr>
        </p:nvSpPr>
        <p:spPr>
          <a:xfrm>
            <a:off x="827088" y="1119188"/>
            <a:ext cx="7107237" cy="4784725"/>
          </a:xfrm>
        </p:spPr>
        <p:txBody>
          <a:bodyPr/>
          <a:lstStyle/>
          <a:p>
            <a:pPr marL="376238" indent="-376238">
              <a:lnSpc>
                <a:spcPct val="90000"/>
              </a:lnSpc>
              <a:tabLst>
                <a:tab pos="1709738" algn="l"/>
                <a:tab pos="2001838" algn="l"/>
                <a:tab pos="2227263" algn="l"/>
                <a:tab pos="2454275" algn="l"/>
              </a:tabLst>
            </a:pPr>
            <a:r>
              <a:rPr lang="en-US" altLang="en-US" dirty="0"/>
              <a:t>Semaphore Solution</a:t>
            </a:r>
          </a:p>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dirty="0" err="1">
                <a:solidFill>
                  <a:srgbClr val="006699"/>
                </a:solidFill>
                <a:latin typeface="+mj-lt"/>
              </a:rPr>
              <a:t>i</a:t>
            </a:r>
            <a:r>
              <a:rPr lang="en-US" altLang="en-US" b="1" i="1" dirty="0">
                <a:solidFill>
                  <a:srgbClr val="006699"/>
                </a:solidFill>
                <a:latin typeface="+mj-lt"/>
              </a:rPr>
              <a:t> </a:t>
            </a:r>
            <a:r>
              <a:rPr lang="en-US" altLang="en-US" dirty="0"/>
              <a:t>:</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while (true){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(chopstick[i]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(i + 1) % 5]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 for awhile */</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anose="05030102010509060703" pitchFamily="18"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a:t>
            </a:r>
            <a:endParaRPr lang="en-US" altLang="en-US" sz="1600" dirty="0">
              <a:solidFill>
                <a:srgbClr val="0000FF"/>
              </a:solidFill>
            </a:endParaRPr>
          </a:p>
          <a:p>
            <a:pPr marL="376238" indent="-376238">
              <a:lnSpc>
                <a:spcPct val="90000"/>
              </a:lnSpc>
              <a:tabLst>
                <a:tab pos="1709738" algn="l"/>
                <a:tab pos="2001838" algn="l"/>
                <a:tab pos="2227263" algn="l"/>
                <a:tab pos="2454275" algn="l"/>
              </a:tabLst>
            </a:pPr>
            <a:r>
              <a:rPr lang="en-US" altLang="en-US" dirty="0"/>
              <a:t>  What is the problem with this algorithm?</a:t>
            </a:r>
          </a:p>
          <a:p>
            <a:pPr marL="1195388" lvl="2" indent="-338138">
              <a:lnSpc>
                <a:spcPct val="90000"/>
              </a:lnSpc>
              <a:buFont typeface="Webdings" panose="05030102010509060703" pitchFamily="18" charset="2"/>
              <a:buNone/>
              <a:tabLst>
                <a:tab pos="1709738" algn="l"/>
                <a:tab pos="2001838" algn="l"/>
                <a:tab pos="2227263" algn="l"/>
                <a:tab pos="2454275" algn="l"/>
              </a:tabLst>
            </a:pPr>
            <a:endParaRPr lang="en-US" altLang="en-US" dirty="0">
              <a:solidFill>
                <a:srgbClr val="0000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016B3AFC-34FB-4DEC-AD70-73C1C59CEF71}"/>
              </a:ext>
            </a:extLst>
          </p:cNvPr>
          <p:cNvSpPr>
            <a:spLocks noGrp="1" noChangeArrowheads="1"/>
          </p:cNvSpPr>
          <p:nvPr>
            <p:ph type="title"/>
          </p:nvPr>
        </p:nvSpPr>
        <p:spPr>
          <a:xfrm>
            <a:off x="895031" y="121770"/>
            <a:ext cx="8077200" cy="609600"/>
          </a:xfrm>
        </p:spPr>
        <p:txBody>
          <a:bodyPr/>
          <a:lstStyle/>
          <a:p>
            <a:pPr eaLnBrk="1" hangingPunct="1"/>
            <a:r>
              <a:rPr lang="en-US" altLang="en-US" sz="2800" dirty="0"/>
              <a:t>Monitor Solution to Dining Philosophers</a:t>
            </a:r>
          </a:p>
        </p:txBody>
      </p:sp>
      <p:sp>
        <p:nvSpPr>
          <p:cNvPr id="28674" name="Rectangle 3">
            <a:extLst>
              <a:ext uri="{FF2B5EF4-FFF2-40B4-BE49-F238E27FC236}">
                <a16:creationId xmlns:a16="http://schemas.microsoft.com/office/drawing/2014/main" id="{64B402AA-11CB-48F7-9FE8-27917163029C}"/>
              </a:ext>
            </a:extLst>
          </p:cNvPr>
          <p:cNvSpPr>
            <a:spLocks noGrp="1" noChangeArrowheads="1"/>
          </p:cNvSpPr>
          <p:nvPr>
            <p:ph idx="1"/>
          </p:nvPr>
        </p:nvSpPr>
        <p:spPr>
          <a:xfrm>
            <a:off x="1146175" y="979488"/>
            <a:ext cx="7345363" cy="5384800"/>
          </a:xfrm>
        </p:spPr>
        <p:txBody>
          <a:bodyPr/>
          <a:lstStyle/>
          <a:p>
            <a:pPr>
              <a:lnSpc>
                <a:spcPct val="80000"/>
              </a:lnSpc>
              <a:buFont typeface="Monotype Sorts" pitchFamily="-84" charset="2"/>
              <a:buNone/>
            </a:pPr>
            <a:r>
              <a:rPr lang="en-US" altLang="en-US" sz="1600" b="1" dirty="0">
                <a:solidFill>
                  <a:srgbClr val="000000"/>
                </a:solidFill>
                <a:latin typeface="Courier New" panose="02070309020205020404" pitchFamily="49" charset="0"/>
              </a:rPr>
              <a:t>monitor </a:t>
            </a:r>
            <a:r>
              <a:rPr lang="en-US" altLang="en-US" sz="1600" b="1" dirty="0" err="1">
                <a:solidFill>
                  <a:srgbClr val="000000"/>
                </a:solidFill>
                <a:latin typeface="Courier New" panose="02070309020205020404" pitchFamily="49" charset="0"/>
              </a:rPr>
              <a:t>DiningPhilosophers</a:t>
            </a: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enum</a:t>
            </a:r>
            <a:r>
              <a:rPr lang="en-US" altLang="en-US" sz="1600" b="1" dirty="0">
                <a:solidFill>
                  <a:srgbClr val="000000"/>
                </a:solidFill>
                <a:latin typeface="Courier New" panose="02070309020205020404" pitchFamily="49" charset="0"/>
              </a:rPr>
              <a:t> {THINKING; HUNGRY, EATING} state [5];</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condition self [5];</a:t>
            </a: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pickup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self[</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].wait;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void putdown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 test left and right neighbors</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test((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dirty="0">
                <a:solidFill>
                  <a:srgbClr val="0000FF"/>
                </a:solidFill>
              </a:rP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792511B-46D3-4928-92CE-929DEC8C2727}"/>
              </a:ext>
            </a:extLst>
          </p:cNvPr>
          <p:cNvSpPr>
            <a:spLocks noGrp="1" noChangeArrowheads="1"/>
          </p:cNvSpPr>
          <p:nvPr>
            <p:ph type="title"/>
          </p:nvPr>
        </p:nvSpPr>
        <p:spPr>
          <a:xfrm>
            <a:off x="1378805" y="96515"/>
            <a:ext cx="7916862" cy="638175"/>
          </a:xfrm>
        </p:spPr>
        <p:txBody>
          <a:bodyPr/>
          <a:lstStyle/>
          <a:p>
            <a:pPr eaLnBrk="1" hangingPunct="1"/>
            <a:r>
              <a:rPr lang="en-US" altLang="en-US" sz="2800" dirty="0"/>
              <a:t>Solution to Dining Philosophers (Cont.)</a:t>
            </a:r>
          </a:p>
        </p:txBody>
      </p:sp>
      <p:sp>
        <p:nvSpPr>
          <p:cNvPr id="30722" name="Rectangle 3">
            <a:extLst>
              <a:ext uri="{FF2B5EF4-FFF2-40B4-BE49-F238E27FC236}">
                <a16:creationId xmlns:a16="http://schemas.microsoft.com/office/drawing/2014/main" id="{58F6B3C7-ABB8-477D-AE0E-1DDD21AA8832}"/>
              </a:ext>
            </a:extLst>
          </p:cNvPr>
          <p:cNvSpPr>
            <a:spLocks noGrp="1" noChangeArrowheads="1"/>
          </p:cNvSpPr>
          <p:nvPr>
            <p:ph idx="1"/>
          </p:nvPr>
        </p:nvSpPr>
        <p:spPr>
          <a:xfrm>
            <a:off x="1160463" y="944563"/>
            <a:ext cx="6908800" cy="5268912"/>
          </a:xfrm>
        </p:spPr>
        <p:txBody>
          <a:bodyPr/>
          <a:lstStyle/>
          <a:p>
            <a:pPr>
              <a:lnSpc>
                <a:spcPct val="80000"/>
              </a:lnSpc>
              <a:buFont typeface="Monotype Sorts" pitchFamily="-84" charset="2"/>
              <a:buNone/>
            </a:pPr>
            <a:endParaRPr lang="en-US" altLang="en-US" sz="1600"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dirty="0">
                <a:solidFill>
                  <a:srgbClr val="000000"/>
                </a:solidFill>
                <a:latin typeface="Courier New" panose="02070309020205020404" pitchFamily="49" charset="0"/>
              </a:rPr>
              <a:t>	</a:t>
            </a:r>
            <a:r>
              <a:rPr lang="en-US" altLang="en-US" sz="1600" b="1" dirty="0">
                <a:solidFill>
                  <a:srgbClr val="000000"/>
                </a:solidFill>
                <a:latin typeface="Courier New" panose="02070309020205020404" pitchFamily="49" charset="0"/>
              </a:rPr>
              <a:t>void test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if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+ 4) % 5] != EATING) &amp;&amp;</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HUNGRY) &amp;&amp;</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 EATING) )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EATING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        self</a:t>
            </a:r>
            <a:r>
              <a:rPr lang="en-US" altLang="en-US" sz="1600" b="1" dirty="0">
                <a:solidFill>
                  <a:srgbClr val="000000"/>
                </a:solidFill>
                <a:latin typeface="Courier New" panose="02070309020205020404" pitchFamily="49" charset="0"/>
              </a:rPr>
              <a:t>[</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].signal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endParaRPr lang="en-US" altLang="en-US" sz="1600" b="1" dirty="0">
              <a:solidFill>
                <a:srgbClr val="000000"/>
              </a:solidFill>
              <a:latin typeface="Courier New" panose="02070309020205020404" pitchFamily="49" charset="0"/>
            </a:endParaRP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initialization_code</a:t>
            </a:r>
            <a:r>
              <a:rPr lang="en-US" altLang="en-US" sz="1600" b="1" dirty="0">
                <a:solidFill>
                  <a:srgbClr val="000000"/>
                </a:solidFill>
                <a:latin typeface="Courier New" panose="02070309020205020404" pitchFamily="49" charset="0"/>
              </a:rPr>
              <a:t>() {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for (int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0;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&lt; 5;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state[</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THINKING;</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	     }</a:t>
            </a:r>
          </a:p>
          <a:p>
            <a:pPr>
              <a:lnSpc>
                <a:spcPct val="80000"/>
              </a:lnSpc>
              <a:buFont typeface="Monotype Sorts" pitchFamily="-84" charset="2"/>
              <a:buNone/>
            </a:pPr>
            <a:r>
              <a:rPr lang="en-US" altLang="en-US" sz="1600" b="1" dirty="0">
                <a:solidFill>
                  <a:srgbClr val="000000"/>
                </a:solidFill>
                <a:latin typeface="Courier New" panose="02070309020205020404" pitchFamily="49" charset="0"/>
              </a:rPr>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3">
            <a:extLst>
              <a:ext uri="{FF2B5EF4-FFF2-40B4-BE49-F238E27FC236}">
                <a16:creationId xmlns:a16="http://schemas.microsoft.com/office/drawing/2014/main" id="{80D035CF-4D26-43B2-A96C-D8477EE69D95}"/>
              </a:ext>
            </a:extLst>
          </p:cNvPr>
          <p:cNvSpPr>
            <a:spLocks noGrp="1" noChangeArrowheads="1"/>
          </p:cNvSpPr>
          <p:nvPr>
            <p:ph idx="1"/>
          </p:nvPr>
        </p:nvSpPr>
        <p:spPr>
          <a:xfrm>
            <a:off x="793102" y="1090613"/>
            <a:ext cx="7566673" cy="5268912"/>
          </a:xfrm>
        </p:spPr>
        <p:txBody>
          <a:bodyPr/>
          <a:lstStyle/>
          <a:p>
            <a:pPr>
              <a:lnSpc>
                <a:spcPct val="80000"/>
              </a:lnSpc>
            </a:pPr>
            <a:r>
              <a:rPr lang="en-US" altLang="en-US" dirty="0"/>
              <a:t>Each philosopher “</a:t>
            </a:r>
            <a:r>
              <a:rPr lang="en-US" altLang="en-US" dirty="0" err="1"/>
              <a:t>i</a:t>
            </a:r>
            <a:r>
              <a:rPr lang="en-US" altLang="en-US" i="1" dirty="0"/>
              <a:t>” </a:t>
            </a:r>
            <a:r>
              <a:rPr lang="en-US" altLang="en-US" dirty="0"/>
              <a:t>invokes the</a:t>
            </a:r>
            <a:r>
              <a:rPr lang="en-US" altLang="en-US" i="1" dirty="0"/>
              <a:t> </a:t>
            </a:r>
            <a:r>
              <a:rPr lang="en-US" altLang="en-US" dirty="0"/>
              <a:t>operations </a:t>
            </a:r>
            <a:r>
              <a:rPr lang="en-US" altLang="en-US" sz="2000" b="1" dirty="0">
                <a:solidFill>
                  <a:srgbClr val="000000"/>
                </a:solidFill>
                <a:latin typeface="Courier New" panose="02070309020205020404" pitchFamily="49" charset="0"/>
              </a:rPr>
              <a:t>pickup()</a:t>
            </a:r>
            <a:r>
              <a:rPr lang="en-US" altLang="en-US" sz="2000" i="1" dirty="0"/>
              <a:t> </a:t>
            </a:r>
            <a:r>
              <a:rPr lang="en-US" altLang="en-US" dirty="0"/>
              <a:t>and </a:t>
            </a:r>
            <a:r>
              <a:rPr lang="en-US" altLang="en-US" sz="2000" b="1" dirty="0">
                <a:solidFill>
                  <a:srgbClr val="000000"/>
                </a:solidFill>
                <a:latin typeface="Courier New" panose="02070309020205020404" pitchFamily="49" charset="0"/>
              </a:rPr>
              <a:t>putdown()</a:t>
            </a:r>
            <a:r>
              <a:rPr lang="en-US" altLang="en-US" sz="2000" dirty="0"/>
              <a:t> </a:t>
            </a:r>
            <a:r>
              <a:rPr lang="en-US" altLang="en-US" dirty="0"/>
              <a:t>in the following sequence:</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DiningPhilosophers.pickup</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 EAT **/</a:t>
            </a:r>
          </a:p>
          <a:p>
            <a:pPr>
              <a:lnSpc>
                <a:spcPct val="80000"/>
              </a:lnSpc>
              <a:buFont typeface="Monotype Sorts" pitchFamily="-84" charset="2"/>
              <a:buNone/>
            </a:pPr>
            <a:endParaRPr lang="en-US" altLang="en-US" b="1" dirty="0">
              <a:solidFill>
                <a:srgbClr val="000000"/>
              </a:solidFill>
              <a:latin typeface="Courier New" panose="02070309020205020404" pitchFamily="49" charset="0"/>
            </a:endParaRPr>
          </a:p>
          <a:p>
            <a:pPr>
              <a:lnSpc>
                <a:spcPct val="80000"/>
              </a:lnSpc>
              <a:buFont typeface="Monotype Sorts" pitchFamily="-84" charset="2"/>
              <a:buNone/>
            </a:pPr>
            <a:r>
              <a:rPr lang="en-US" altLang="en-US" b="1" dirty="0">
                <a:solidFill>
                  <a:srgbClr val="000000"/>
                </a:solidFill>
                <a:latin typeface="Courier New" panose="02070309020205020404" pitchFamily="49" charset="0"/>
              </a:rPr>
              <a:t>              </a:t>
            </a:r>
            <a:r>
              <a:rPr lang="en-US" altLang="en-US" sz="2000" b="1" dirty="0" err="1">
                <a:solidFill>
                  <a:srgbClr val="000000"/>
                </a:solidFill>
                <a:latin typeface="Courier New" panose="02070309020205020404" pitchFamily="49" charset="0"/>
              </a:rPr>
              <a:t>DiningPhilosophers.putdown</a:t>
            </a:r>
            <a:r>
              <a:rPr lang="en-US" altLang="en-US" sz="2000" b="1" dirty="0">
                <a:solidFill>
                  <a:srgbClr val="000000"/>
                </a:solidFill>
                <a:latin typeface="Courier New" panose="02070309020205020404" pitchFamily="49" charset="0"/>
              </a:rPr>
              <a:t>(i)</a:t>
            </a:r>
            <a:r>
              <a:rPr lang="en-US" altLang="en-US" b="1" dirty="0">
                <a:solidFill>
                  <a:srgbClr val="000000"/>
                </a:solidFill>
                <a:latin typeface="Courier New" panose="02070309020205020404"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No deadlock, but starvation is possible</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
        <p:nvSpPr>
          <p:cNvPr id="4" name="Rectangle 2">
            <a:extLst>
              <a:ext uri="{FF2B5EF4-FFF2-40B4-BE49-F238E27FC236}">
                <a16:creationId xmlns:a16="http://schemas.microsoft.com/office/drawing/2014/main" id="{34436D3F-DD94-4E20-9DAE-14699174C5F9}"/>
              </a:ext>
            </a:extLst>
          </p:cNvPr>
          <p:cNvSpPr>
            <a:spLocks noGrp="1" noChangeArrowheads="1"/>
          </p:cNvSpPr>
          <p:nvPr>
            <p:ph type="title"/>
          </p:nvPr>
        </p:nvSpPr>
        <p:spPr>
          <a:xfrm>
            <a:off x="1029181" y="116688"/>
            <a:ext cx="7916862" cy="638175"/>
          </a:xfrm>
        </p:spPr>
        <p:txBody>
          <a:bodyPr/>
          <a:lstStyle/>
          <a:p>
            <a:pPr eaLnBrk="1" hangingPunct="1"/>
            <a:r>
              <a:rPr lang="en-US" altLang="en-US" sz="2800" dirty="0"/>
              <a:t>Solution to Dining Philosophers (Cont.)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F8535-6258-1533-2137-3ED68F2753DF}"/>
              </a:ext>
            </a:extLst>
          </p:cNvPr>
          <p:cNvSpPr>
            <a:spLocks noGrp="1"/>
          </p:cNvSpPr>
          <p:nvPr>
            <p:ph type="title"/>
          </p:nvPr>
        </p:nvSpPr>
        <p:spPr/>
        <p:txBody>
          <a:bodyPr/>
          <a:lstStyle/>
          <a:p>
            <a:pPr algn="r"/>
            <a:r>
              <a:rPr lang="en-US" sz="2000" dirty="0"/>
              <a:t>Peterson’s Solution – Processes run on two cores in parallel</a:t>
            </a:r>
          </a:p>
        </p:txBody>
      </p:sp>
      <p:pic>
        <p:nvPicPr>
          <p:cNvPr id="4" name="Picture 3">
            <a:extLst>
              <a:ext uri="{FF2B5EF4-FFF2-40B4-BE49-F238E27FC236}">
                <a16:creationId xmlns:a16="http://schemas.microsoft.com/office/drawing/2014/main" id="{06B32CB0-80B1-351F-06A2-9A502A23E711}"/>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Layer>
                </a14:imgProps>
              </a:ext>
            </a:extLst>
          </a:blip>
          <a:stretch>
            <a:fillRect/>
          </a:stretch>
        </p:blipFill>
        <p:spPr>
          <a:xfrm>
            <a:off x="322728" y="912703"/>
            <a:ext cx="5596255" cy="5230346"/>
          </a:xfrm>
          <a:prstGeom prst="rect">
            <a:avLst/>
          </a:prstGeom>
        </p:spPr>
      </p:pic>
      <p:pic>
        <p:nvPicPr>
          <p:cNvPr id="6" name="Picture 5" descr="A computer code with black text&#10;&#10;Description automatically generated">
            <a:extLst>
              <a:ext uri="{FF2B5EF4-FFF2-40B4-BE49-F238E27FC236}">
                <a16:creationId xmlns:a16="http://schemas.microsoft.com/office/drawing/2014/main" id="{5663B84E-BDBF-121C-299C-BC45F6ADA70E}"/>
              </a:ext>
            </a:extLst>
          </p:cNvPr>
          <p:cNvPicPr>
            <a:picLocks noChangeAspect="1"/>
          </p:cNvPicPr>
          <p:nvPr/>
        </p:nvPicPr>
        <p:blipFill>
          <a:blip r:embed="rId4">
            <a:duotone>
              <a:prstClr val="black"/>
              <a:schemeClr val="accent5">
                <a:tint val="45000"/>
                <a:satMod val="400000"/>
              </a:schemeClr>
            </a:duotone>
          </a:blip>
          <a:stretch>
            <a:fillRect/>
          </a:stretch>
        </p:blipFill>
        <p:spPr>
          <a:xfrm>
            <a:off x="6024594" y="983371"/>
            <a:ext cx="2796678" cy="2169544"/>
          </a:xfrm>
          <a:prstGeom prst="rect">
            <a:avLst/>
          </a:prstGeom>
        </p:spPr>
      </p:pic>
      <p:pic>
        <p:nvPicPr>
          <p:cNvPr id="7" name="Picture 6" descr="A computer code with black text&#10;&#10;Description automatically generated">
            <a:extLst>
              <a:ext uri="{FF2B5EF4-FFF2-40B4-BE49-F238E27FC236}">
                <a16:creationId xmlns:a16="http://schemas.microsoft.com/office/drawing/2014/main" id="{615D564A-E7E8-94B9-182C-52F00E03E81D}"/>
              </a:ext>
            </a:extLst>
          </p:cNvPr>
          <p:cNvPicPr>
            <a:picLocks noChangeAspect="1"/>
          </p:cNvPicPr>
          <p:nvPr/>
        </p:nvPicPr>
        <p:blipFill>
          <a:blip r:embed="rId4">
            <a:duotone>
              <a:prstClr val="black"/>
              <a:schemeClr val="tx2">
                <a:tint val="45000"/>
                <a:satMod val="400000"/>
              </a:schemeClr>
            </a:duotone>
          </a:blip>
          <a:stretch>
            <a:fillRect/>
          </a:stretch>
        </p:blipFill>
        <p:spPr>
          <a:xfrm>
            <a:off x="6024594" y="3527876"/>
            <a:ext cx="2796678" cy="2169544"/>
          </a:xfrm>
          <a:prstGeom prst="rect">
            <a:avLst/>
          </a:prstGeom>
        </p:spPr>
      </p:pic>
      <p:pic>
        <p:nvPicPr>
          <p:cNvPr id="9" name="Picture 8">
            <a:extLst>
              <a:ext uri="{FF2B5EF4-FFF2-40B4-BE49-F238E27FC236}">
                <a16:creationId xmlns:a16="http://schemas.microsoft.com/office/drawing/2014/main" id="{E835B8AE-3D4B-1A11-C9E3-B13379DF00ED}"/>
              </a:ext>
            </a:extLst>
          </p:cNvPr>
          <p:cNvPicPr>
            <a:picLocks noChangeAspect="1"/>
          </p:cNvPicPr>
          <p:nvPr/>
        </p:nvPicPr>
        <p:blipFill>
          <a:blip r:embed="rId5">
            <a:duotone>
              <a:prstClr val="black"/>
              <a:schemeClr val="accent4">
                <a:tint val="45000"/>
                <a:satMod val="400000"/>
              </a:schemeClr>
            </a:duotone>
          </a:blip>
          <a:stretch>
            <a:fillRect/>
          </a:stretch>
        </p:blipFill>
        <p:spPr>
          <a:xfrm>
            <a:off x="1854700" y="5945297"/>
            <a:ext cx="5434600" cy="825591"/>
          </a:xfrm>
          <a:prstGeom prst="rect">
            <a:avLst/>
          </a:prstGeom>
        </p:spPr>
      </p:pic>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17F3A941-6683-1E96-F7A8-AFA133FF3627}"/>
                  </a:ext>
                </a:extLst>
              </p14:cNvPr>
              <p14:cNvContentPartPr/>
              <p14:nvPr/>
            </p14:nvContentPartPr>
            <p14:xfrm>
              <a:off x="1323000" y="786600"/>
              <a:ext cx="7723440" cy="5860800"/>
            </p14:xfrm>
          </p:contentPart>
        </mc:Choice>
        <mc:Fallback xmlns="">
          <p:pic>
            <p:nvPicPr>
              <p:cNvPr id="10" name="Ink 9">
                <a:extLst>
                  <a:ext uri="{FF2B5EF4-FFF2-40B4-BE49-F238E27FC236}">
                    <a16:creationId xmlns:a16="http://schemas.microsoft.com/office/drawing/2014/main" id="{17F3A941-6683-1E96-F7A8-AFA133FF3627}"/>
                  </a:ext>
                </a:extLst>
              </p:cNvPr>
              <p:cNvPicPr/>
              <p:nvPr/>
            </p:nvPicPr>
            <p:blipFill>
              <a:blip r:embed="rId7"/>
              <a:stretch>
                <a:fillRect/>
              </a:stretch>
            </p:blipFill>
            <p:spPr>
              <a:xfrm>
                <a:off x="1313640" y="777240"/>
                <a:ext cx="7742160" cy="5879520"/>
              </a:xfrm>
              <a:prstGeom prst="rect">
                <a:avLst/>
              </a:prstGeom>
            </p:spPr>
          </p:pic>
        </mc:Fallback>
      </mc:AlternateContent>
      <p:sp>
        <p:nvSpPr>
          <p:cNvPr id="11" name="Rectangle 10">
            <a:extLst>
              <a:ext uri="{FF2B5EF4-FFF2-40B4-BE49-F238E27FC236}">
                <a16:creationId xmlns:a16="http://schemas.microsoft.com/office/drawing/2014/main" id="{C0183B24-F698-1AEC-A8A9-23B4CA8B4CC0}"/>
              </a:ext>
            </a:extLst>
          </p:cNvPr>
          <p:cNvSpPr/>
          <p:nvPr/>
        </p:nvSpPr>
        <p:spPr bwMode="auto">
          <a:xfrm>
            <a:off x="6919255" y="1707776"/>
            <a:ext cx="1902017" cy="29583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C0AE71CE-6780-B669-4917-AA8D4C62F7C5}"/>
                  </a:ext>
                </a:extLst>
              </p14:cNvPr>
              <p14:cNvContentPartPr/>
              <p14:nvPr/>
            </p14:nvContentPartPr>
            <p14:xfrm>
              <a:off x="281880" y="892440"/>
              <a:ext cx="8389800" cy="5830920"/>
            </p14:xfrm>
          </p:contentPart>
        </mc:Choice>
        <mc:Fallback xmlns="">
          <p:pic>
            <p:nvPicPr>
              <p:cNvPr id="12" name="Ink 11">
                <a:extLst>
                  <a:ext uri="{FF2B5EF4-FFF2-40B4-BE49-F238E27FC236}">
                    <a16:creationId xmlns:a16="http://schemas.microsoft.com/office/drawing/2014/main" id="{C0AE71CE-6780-B669-4917-AA8D4C62F7C5}"/>
                  </a:ext>
                </a:extLst>
              </p:cNvPr>
              <p:cNvPicPr/>
              <p:nvPr/>
            </p:nvPicPr>
            <p:blipFill>
              <a:blip r:embed="rId9"/>
              <a:stretch>
                <a:fillRect/>
              </a:stretch>
            </p:blipFill>
            <p:spPr>
              <a:xfrm>
                <a:off x="272520" y="883080"/>
                <a:ext cx="8408520" cy="5849640"/>
              </a:xfrm>
              <a:prstGeom prst="rect">
                <a:avLst/>
              </a:prstGeom>
            </p:spPr>
          </p:pic>
        </mc:Fallback>
      </mc:AlternateContent>
    </p:spTree>
    <p:extLst>
      <p:ext uri="{BB962C8B-B14F-4D97-AF65-F5344CB8AC3E}">
        <p14:creationId xmlns:p14="http://schemas.microsoft.com/office/powerpoint/2010/main" val="2723151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047-ADDF-0E7C-6B8E-1D735DBEA297}"/>
              </a:ext>
            </a:extLst>
          </p:cNvPr>
          <p:cNvSpPr>
            <a:spLocks noGrp="1"/>
          </p:cNvSpPr>
          <p:nvPr>
            <p:ph type="title"/>
          </p:nvPr>
        </p:nvSpPr>
        <p:spPr/>
        <p:txBody>
          <a:bodyPr/>
          <a:lstStyle/>
          <a:p>
            <a:r>
              <a:rPr lang="en-US" sz="2400" dirty="0"/>
              <a:t>Instruction Reordering  and Peterson’s Solution</a:t>
            </a:r>
          </a:p>
        </p:txBody>
      </p:sp>
      <p:pic>
        <p:nvPicPr>
          <p:cNvPr id="5" name="Picture 4">
            <a:extLst>
              <a:ext uri="{FF2B5EF4-FFF2-40B4-BE49-F238E27FC236}">
                <a16:creationId xmlns:a16="http://schemas.microsoft.com/office/drawing/2014/main" id="{DE0F5BA9-4F01-5429-A105-131D407551B2}"/>
              </a:ext>
            </a:extLst>
          </p:cNvPr>
          <p:cNvPicPr>
            <a:picLocks noChangeAspect="1"/>
          </p:cNvPicPr>
          <p:nvPr/>
        </p:nvPicPr>
        <p:blipFill>
          <a:blip r:embed="rId2"/>
          <a:stretch>
            <a:fillRect/>
          </a:stretch>
        </p:blipFill>
        <p:spPr>
          <a:xfrm>
            <a:off x="842817" y="1022127"/>
            <a:ext cx="7458365" cy="2528692"/>
          </a:xfrm>
          <a:prstGeom prst="rect">
            <a:avLst/>
          </a:prstGeom>
        </p:spPr>
      </p:pic>
      <p:sp>
        <p:nvSpPr>
          <p:cNvPr id="7" name="TextBox 6">
            <a:extLst>
              <a:ext uri="{FF2B5EF4-FFF2-40B4-BE49-F238E27FC236}">
                <a16:creationId xmlns:a16="http://schemas.microsoft.com/office/drawing/2014/main" id="{A5FCFA91-5951-9566-104F-7F44E2769A92}"/>
              </a:ext>
            </a:extLst>
          </p:cNvPr>
          <p:cNvSpPr txBox="1"/>
          <p:nvPr/>
        </p:nvSpPr>
        <p:spPr>
          <a:xfrm>
            <a:off x="573692" y="3960127"/>
            <a:ext cx="3796604" cy="2308324"/>
          </a:xfrm>
          <a:prstGeom prst="rect">
            <a:avLst/>
          </a:prstGeom>
          <a:solidFill>
            <a:schemeClr val="tx2">
              <a:lumMod val="60000"/>
              <a:lumOff val="40000"/>
            </a:schemeClr>
          </a:solidFill>
        </p:spPr>
        <p:txBody>
          <a:bodyPr wrap="square">
            <a:spAutoFit/>
          </a:bodyPr>
          <a:lstStyle/>
          <a:p>
            <a:r>
              <a:rPr lang="en-US" sz="1800" b="0" i="0" dirty="0">
                <a:solidFill>
                  <a:srgbClr val="242021"/>
                </a:solidFill>
                <a:effectLst/>
                <a:latin typeface="PalatinoLTStd-Roman"/>
              </a:rPr>
              <a:t>Consider what happens if the assignments of the first two statements that appear in the entry section of Peterson’s solution in Figure 6.3 are reordered; it is possible that both threads may be active in their critical sections at the same time, as shown in Figure 6.4.</a:t>
            </a:r>
          </a:p>
        </p:txBody>
      </p:sp>
      <p:pic>
        <p:nvPicPr>
          <p:cNvPr id="9" name="Picture 8">
            <a:extLst>
              <a:ext uri="{FF2B5EF4-FFF2-40B4-BE49-F238E27FC236}">
                <a16:creationId xmlns:a16="http://schemas.microsoft.com/office/drawing/2014/main" id="{D322F5E8-A468-AD50-E654-399F2C9ABD97}"/>
              </a:ext>
            </a:extLst>
          </p:cNvPr>
          <p:cNvPicPr>
            <a:picLocks noChangeAspect="1"/>
          </p:cNvPicPr>
          <p:nvPr/>
        </p:nvPicPr>
        <p:blipFill>
          <a:blip r:embed="rId3">
            <a:duotone>
              <a:prstClr val="black"/>
              <a:schemeClr val="accent2">
                <a:tint val="45000"/>
                <a:satMod val="400000"/>
              </a:schemeClr>
            </a:duotone>
          </a:blip>
          <a:stretch>
            <a:fillRect/>
          </a:stretch>
        </p:blipFill>
        <p:spPr>
          <a:xfrm>
            <a:off x="4843124" y="3752024"/>
            <a:ext cx="3458058" cy="2724530"/>
          </a:xfrm>
          <a:prstGeom prst="rect">
            <a:avLst/>
          </a:prstGeom>
        </p:spPr>
      </p:pic>
      <p:pic>
        <p:nvPicPr>
          <p:cNvPr id="11" name="Picture 10">
            <a:extLst>
              <a:ext uri="{FF2B5EF4-FFF2-40B4-BE49-F238E27FC236}">
                <a16:creationId xmlns:a16="http://schemas.microsoft.com/office/drawing/2014/main" id="{475C943C-E8C6-A873-8CA7-69C891B40E97}"/>
              </a:ext>
            </a:extLst>
          </p:cNvPr>
          <p:cNvPicPr>
            <a:picLocks noChangeAspect="1"/>
          </p:cNvPicPr>
          <p:nvPr/>
        </p:nvPicPr>
        <p:blipFill>
          <a:blip r:embed="rId4"/>
          <a:stretch>
            <a:fillRect/>
          </a:stretch>
        </p:blipFill>
        <p:spPr>
          <a:xfrm>
            <a:off x="7262616" y="3762831"/>
            <a:ext cx="1038566" cy="251082"/>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A44A7F4-7890-8C68-7CF6-3393FC943A5F}"/>
                  </a:ext>
                </a:extLst>
              </p14:cNvPr>
              <p14:cNvContentPartPr/>
              <p14:nvPr/>
            </p14:nvContentPartPr>
            <p14:xfrm>
              <a:off x="580680" y="943920"/>
              <a:ext cx="8415360" cy="4454280"/>
            </p14:xfrm>
          </p:contentPart>
        </mc:Choice>
        <mc:Fallback xmlns="">
          <p:pic>
            <p:nvPicPr>
              <p:cNvPr id="3" name="Ink 2">
                <a:extLst>
                  <a:ext uri="{FF2B5EF4-FFF2-40B4-BE49-F238E27FC236}">
                    <a16:creationId xmlns:a16="http://schemas.microsoft.com/office/drawing/2014/main" id="{9A44A7F4-7890-8C68-7CF6-3393FC943A5F}"/>
                  </a:ext>
                </a:extLst>
              </p:cNvPr>
              <p:cNvPicPr/>
              <p:nvPr/>
            </p:nvPicPr>
            <p:blipFill>
              <a:blip r:embed="rId6"/>
              <a:stretch>
                <a:fillRect/>
              </a:stretch>
            </p:blipFill>
            <p:spPr>
              <a:xfrm>
                <a:off x="571320" y="934560"/>
                <a:ext cx="8434080" cy="4473000"/>
              </a:xfrm>
              <a:prstGeom prst="rect">
                <a:avLst/>
              </a:prstGeom>
            </p:spPr>
          </p:pic>
        </mc:Fallback>
      </mc:AlternateContent>
    </p:spTree>
    <p:extLst>
      <p:ext uri="{BB962C8B-B14F-4D97-AF65-F5344CB8AC3E}">
        <p14:creationId xmlns:p14="http://schemas.microsoft.com/office/powerpoint/2010/main" val="4225575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281A71-4D50-16D3-A8DF-069333E4A750}"/>
              </a:ext>
            </a:extLst>
          </p:cNvPr>
          <p:cNvPicPr>
            <a:picLocks noChangeAspect="1"/>
          </p:cNvPicPr>
          <p:nvPr/>
        </p:nvPicPr>
        <p:blipFill>
          <a:blip r:embed="rId2"/>
          <a:stretch>
            <a:fillRect/>
          </a:stretch>
        </p:blipFill>
        <p:spPr>
          <a:xfrm>
            <a:off x="1168191" y="290489"/>
            <a:ext cx="7004468" cy="381864"/>
          </a:xfrm>
          <a:prstGeom prst="rect">
            <a:avLst/>
          </a:prstGeom>
        </p:spPr>
      </p:pic>
      <p:sp>
        <p:nvSpPr>
          <p:cNvPr id="9" name="Content Placeholder 8">
            <a:extLst>
              <a:ext uri="{FF2B5EF4-FFF2-40B4-BE49-F238E27FC236}">
                <a16:creationId xmlns:a16="http://schemas.microsoft.com/office/drawing/2014/main" id="{115060D7-6092-6909-1C41-FDD2932D9B0D}"/>
              </a:ext>
            </a:extLst>
          </p:cNvPr>
          <p:cNvSpPr>
            <a:spLocks noGrp="1"/>
          </p:cNvSpPr>
          <p:nvPr>
            <p:ph idx="1"/>
          </p:nvPr>
        </p:nvSpPr>
        <p:spPr>
          <a:xfrm>
            <a:off x="522005" y="978970"/>
            <a:ext cx="8296835" cy="5413729"/>
          </a:xfrm>
          <a:solidFill>
            <a:schemeClr val="bg2">
              <a:lumMod val="20000"/>
              <a:lumOff val="80000"/>
            </a:schemeClr>
          </a:solidFill>
        </p:spPr>
        <p:txBody>
          <a:bodyPr/>
          <a:lstStyle/>
          <a:p>
            <a:r>
              <a:rPr lang="en-US" dirty="0"/>
              <a:t>Software-based solutions are not guaranteed to work on modern computer architectures. </a:t>
            </a:r>
          </a:p>
          <a:p>
            <a:pPr lvl="1"/>
            <a:r>
              <a:rPr lang="en-US" sz="1600" dirty="0"/>
              <a:t>All processors/core need to see changes made to shared memory by threads running on other processors/cores.</a:t>
            </a:r>
          </a:p>
          <a:p>
            <a:pPr lvl="1"/>
            <a:r>
              <a:rPr lang="en-US" sz="1600" dirty="0"/>
              <a:t>Atomic operations on shared memory are needed (e.g., count++).</a:t>
            </a:r>
          </a:p>
          <a:p>
            <a:pPr>
              <a:lnSpc>
                <a:spcPct val="90000"/>
              </a:lnSpc>
              <a:tabLst>
                <a:tab pos="739775" algn="l"/>
                <a:tab pos="1020763" algn="l"/>
                <a:tab pos="1257300" algn="l"/>
              </a:tabLst>
            </a:pPr>
            <a:endParaRPr lang="en-US" altLang="en-US" kern="0" dirty="0"/>
          </a:p>
          <a:p>
            <a:pPr>
              <a:lnSpc>
                <a:spcPct val="90000"/>
              </a:lnSpc>
              <a:tabLst>
                <a:tab pos="739775" algn="l"/>
                <a:tab pos="1020763" algn="l"/>
                <a:tab pos="1257300" algn="l"/>
              </a:tabLst>
            </a:pPr>
            <a:r>
              <a:rPr lang="en-US" altLang="en-US" kern="0" dirty="0"/>
              <a:t>Uniprocessors – could disable interrupts</a:t>
            </a:r>
          </a:p>
          <a:p>
            <a:pPr lvl="1">
              <a:lnSpc>
                <a:spcPct val="90000"/>
              </a:lnSpc>
              <a:tabLst>
                <a:tab pos="739775" algn="l"/>
                <a:tab pos="1020763" algn="l"/>
                <a:tab pos="1257300" algn="l"/>
              </a:tabLst>
            </a:pPr>
            <a:r>
              <a:rPr lang="en-US" altLang="en-US" kern="0" dirty="0"/>
              <a:t>Currently running code would execute without preemption</a:t>
            </a:r>
          </a:p>
          <a:p>
            <a:pPr lvl="1">
              <a:lnSpc>
                <a:spcPct val="90000"/>
              </a:lnSpc>
              <a:tabLst>
                <a:tab pos="739775" algn="l"/>
                <a:tab pos="1020763" algn="l"/>
                <a:tab pos="1257300" algn="l"/>
              </a:tabLst>
            </a:pPr>
            <a:r>
              <a:rPr lang="en-US" altLang="en-US" kern="0" dirty="0"/>
              <a:t>Generally, too inefficient on multiprocessor systems</a:t>
            </a:r>
          </a:p>
          <a:p>
            <a:pPr lvl="2">
              <a:lnSpc>
                <a:spcPct val="90000"/>
              </a:lnSpc>
              <a:tabLst>
                <a:tab pos="739775" algn="l"/>
                <a:tab pos="1020763" algn="l"/>
                <a:tab pos="1257300" algn="l"/>
              </a:tabLst>
            </a:pPr>
            <a:r>
              <a:rPr lang="en-US" altLang="en-US" kern="0" dirty="0"/>
              <a:t>Operating systems using this not broadly scalable</a:t>
            </a:r>
          </a:p>
          <a:p>
            <a:endParaRPr lang="en-US" sz="1600" dirty="0"/>
          </a:p>
          <a:p>
            <a:r>
              <a:rPr lang="en-US" dirty="0"/>
              <a:t>Modern multi-core processors provide three hardware instructions to avoid these shortcomings while solving the critical-section problem. </a:t>
            </a:r>
            <a:r>
              <a:rPr lang="en-US" altLang="en-US" kern="0" dirty="0"/>
              <a:t>We will look at three forms of hardware support:</a:t>
            </a:r>
          </a:p>
          <a:p>
            <a:pPr marL="800100" lvl="1" indent="-342900">
              <a:lnSpc>
                <a:spcPct val="90000"/>
              </a:lnSpc>
              <a:buFont typeface="+mj-lt"/>
              <a:buAutoNum type="arabicPeriod"/>
              <a:tabLst>
                <a:tab pos="739775" algn="l"/>
                <a:tab pos="1020763" algn="l"/>
                <a:tab pos="1257300" algn="l"/>
              </a:tabLst>
            </a:pPr>
            <a:r>
              <a:rPr lang="en-US" altLang="en-US" b="1" kern="0" dirty="0">
                <a:solidFill>
                  <a:srgbClr val="FF0000"/>
                </a:solidFill>
              </a:rPr>
              <a:t>Memory Barriers or fences </a:t>
            </a:r>
          </a:p>
          <a:p>
            <a:pPr marL="800100" lvl="1" indent="-342900">
              <a:lnSpc>
                <a:spcPct val="90000"/>
              </a:lnSpc>
              <a:buFont typeface="+mj-lt"/>
              <a:buAutoNum type="arabicPeriod"/>
              <a:tabLst>
                <a:tab pos="739775" algn="l"/>
                <a:tab pos="1020763" algn="l"/>
                <a:tab pos="1257300" algn="l"/>
              </a:tabLst>
            </a:pPr>
            <a:r>
              <a:rPr lang="en-US" altLang="en-US" b="1" kern="0" dirty="0">
                <a:solidFill>
                  <a:srgbClr val="FF0000"/>
                </a:solidFill>
              </a:rPr>
              <a:t>Hardware instructions</a:t>
            </a:r>
          </a:p>
          <a:p>
            <a:pPr marL="800100" lvl="1" indent="-342900">
              <a:lnSpc>
                <a:spcPct val="90000"/>
              </a:lnSpc>
              <a:buFont typeface="+mj-lt"/>
              <a:buAutoNum type="arabicPeriod"/>
              <a:tabLst>
                <a:tab pos="739775" algn="l"/>
                <a:tab pos="1020763" algn="l"/>
                <a:tab pos="1257300" algn="l"/>
              </a:tabLst>
            </a:pPr>
            <a:r>
              <a:rPr lang="en-US" altLang="en-US" b="1" kern="0" dirty="0">
                <a:solidFill>
                  <a:srgbClr val="FF0000"/>
                </a:solidFill>
              </a:rPr>
              <a:t>Atomic variables </a:t>
            </a:r>
          </a:p>
          <a:p>
            <a:endParaRPr lang="en-US" dirty="0"/>
          </a:p>
        </p:txBody>
      </p:sp>
    </p:spTree>
    <p:extLst>
      <p:ext uri="{BB962C8B-B14F-4D97-AF65-F5344CB8AC3E}">
        <p14:creationId xmlns:p14="http://schemas.microsoft.com/office/powerpoint/2010/main" val="55321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8F91CBF-3A21-6FD4-F338-64D21CB24AFD}"/>
              </a:ext>
            </a:extLst>
          </p:cNvPr>
          <p:cNvPicPr>
            <a:picLocks noChangeAspect="1"/>
          </p:cNvPicPr>
          <p:nvPr/>
        </p:nvPicPr>
        <p:blipFill>
          <a:blip r:embed="rId2"/>
          <a:stretch>
            <a:fillRect/>
          </a:stretch>
        </p:blipFill>
        <p:spPr>
          <a:xfrm>
            <a:off x="338156" y="2443480"/>
            <a:ext cx="8691429" cy="2541494"/>
          </a:xfrm>
          <a:prstGeom prst="rect">
            <a:avLst/>
          </a:prstGeom>
        </p:spPr>
      </p:pic>
      <p:pic>
        <p:nvPicPr>
          <p:cNvPr id="13" name="Picture 12">
            <a:extLst>
              <a:ext uri="{FF2B5EF4-FFF2-40B4-BE49-F238E27FC236}">
                <a16:creationId xmlns:a16="http://schemas.microsoft.com/office/drawing/2014/main" id="{8E3F463B-DD10-1595-3B73-AD6E90240812}"/>
              </a:ext>
            </a:extLst>
          </p:cNvPr>
          <p:cNvPicPr>
            <a:picLocks noChangeAspect="1"/>
          </p:cNvPicPr>
          <p:nvPr/>
        </p:nvPicPr>
        <p:blipFill>
          <a:blip r:embed="rId3"/>
          <a:stretch>
            <a:fillRect/>
          </a:stretch>
        </p:blipFill>
        <p:spPr>
          <a:xfrm>
            <a:off x="1313875" y="1910649"/>
            <a:ext cx="3088262" cy="538466"/>
          </a:xfrm>
          <a:prstGeom prst="rect">
            <a:avLst/>
          </a:prstGeom>
        </p:spPr>
      </p:pic>
      <p:sp>
        <p:nvSpPr>
          <p:cNvPr id="14" name="TextBox 13">
            <a:extLst>
              <a:ext uri="{FF2B5EF4-FFF2-40B4-BE49-F238E27FC236}">
                <a16:creationId xmlns:a16="http://schemas.microsoft.com/office/drawing/2014/main" id="{DB5FD06C-23A8-E485-5593-C10D58A5DB85}"/>
              </a:ext>
            </a:extLst>
          </p:cNvPr>
          <p:cNvSpPr txBox="1"/>
          <p:nvPr/>
        </p:nvSpPr>
        <p:spPr>
          <a:xfrm>
            <a:off x="4402137" y="1962742"/>
            <a:ext cx="3491661" cy="369332"/>
          </a:xfrm>
          <a:prstGeom prst="rect">
            <a:avLst/>
          </a:prstGeom>
          <a:noFill/>
        </p:spPr>
        <p:txBody>
          <a:bodyPr wrap="none" rtlCol="0">
            <a:spAutoFit/>
          </a:bodyPr>
          <a:lstStyle/>
          <a:p>
            <a:r>
              <a:rPr lang="en-US" b="1" dirty="0">
                <a:solidFill>
                  <a:srgbClr val="FF0000"/>
                </a:solidFill>
              </a:rPr>
              <a:t>- provided by a processor</a:t>
            </a:r>
          </a:p>
        </p:txBody>
      </p:sp>
      <p:sp>
        <p:nvSpPr>
          <p:cNvPr id="15" name="Rectangle 14">
            <a:extLst>
              <a:ext uri="{FF2B5EF4-FFF2-40B4-BE49-F238E27FC236}">
                <a16:creationId xmlns:a16="http://schemas.microsoft.com/office/drawing/2014/main" id="{809AADB2-0845-13E0-D87F-A83D22407E26}"/>
              </a:ext>
            </a:extLst>
          </p:cNvPr>
          <p:cNvSpPr/>
          <p:nvPr/>
        </p:nvSpPr>
        <p:spPr bwMode="auto">
          <a:xfrm>
            <a:off x="338156" y="2443480"/>
            <a:ext cx="3373231" cy="352122"/>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charset="0"/>
            </a:endParaRPr>
          </a:p>
        </p:txBody>
      </p:sp>
      <p:pic>
        <p:nvPicPr>
          <p:cNvPr id="3" name="Picture 2">
            <a:extLst>
              <a:ext uri="{FF2B5EF4-FFF2-40B4-BE49-F238E27FC236}">
                <a16:creationId xmlns:a16="http://schemas.microsoft.com/office/drawing/2014/main" id="{6B54675B-89BF-F0BA-41EE-74D6F42736DD}"/>
              </a:ext>
            </a:extLst>
          </p:cNvPr>
          <p:cNvPicPr>
            <a:picLocks noChangeAspect="1"/>
          </p:cNvPicPr>
          <p:nvPr/>
        </p:nvPicPr>
        <p:blipFill>
          <a:blip r:embed="rId4"/>
          <a:stretch>
            <a:fillRect/>
          </a:stretch>
        </p:blipFill>
        <p:spPr>
          <a:xfrm>
            <a:off x="1901994" y="336177"/>
            <a:ext cx="5340012" cy="470646"/>
          </a:xfrm>
          <a:prstGeom prst="rect">
            <a:avLst/>
          </a:prstGeom>
        </p:spPr>
      </p:pic>
    </p:spTree>
    <p:extLst>
      <p:ext uri="{BB962C8B-B14F-4D97-AF65-F5344CB8AC3E}">
        <p14:creationId xmlns:p14="http://schemas.microsoft.com/office/powerpoint/2010/main" val="1380713666"/>
      </p:ext>
    </p:extLst>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22647</TotalTime>
  <Words>3626</Words>
  <Application>Microsoft Office PowerPoint</Application>
  <PresentationFormat>On-screen Show (4:3)</PresentationFormat>
  <Paragraphs>473</Paragraphs>
  <Slides>58</Slides>
  <Notes>30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vt:lpstr>
      <vt:lpstr>Arial-BoldMT</vt:lpstr>
      <vt:lpstr>CMTT10</vt:lpstr>
      <vt:lpstr>Courier New</vt:lpstr>
      <vt:lpstr>Helvetica</vt:lpstr>
      <vt:lpstr>Monotype Sorts</vt:lpstr>
      <vt:lpstr>MT Extra</vt:lpstr>
      <vt:lpstr>PalatinoLTStd-Bold-Identity-H</vt:lpstr>
      <vt:lpstr>PalatinoLTStd-Roman</vt:lpstr>
      <vt:lpstr>Times New Roman</vt:lpstr>
      <vt:lpstr>Verdana</vt:lpstr>
      <vt:lpstr>Webdings</vt:lpstr>
      <vt:lpstr>Wingdings</vt:lpstr>
      <vt:lpstr>os-8</vt:lpstr>
      <vt:lpstr>Chapter 6:  Synchronization Tools</vt:lpstr>
      <vt:lpstr>Peterson’s Solution and Modern Architecture</vt:lpstr>
      <vt:lpstr>Partial List of Compiler Optimizations</vt:lpstr>
      <vt:lpstr>Instruction Re-ordering</vt:lpstr>
      <vt:lpstr>Modern Architecture Example</vt:lpstr>
      <vt:lpstr>Peterson’s Solution – Processes run on two cores in parallel</vt:lpstr>
      <vt:lpstr>Instruction Reordering  and Peterson’s Solution</vt:lpstr>
      <vt:lpstr>PowerPoint Presentation</vt:lpstr>
      <vt:lpstr>PowerPoint Presentation</vt:lpstr>
      <vt:lpstr>PowerPoint Presentation</vt:lpstr>
      <vt:lpstr>PowerPoint Presentation</vt:lpstr>
      <vt:lpstr>Modern Architecture Example</vt:lpstr>
      <vt:lpstr>Memory Barrier Example</vt:lpstr>
      <vt:lpstr>Hardware Instructions</vt:lpstr>
      <vt:lpstr>The test_and_set  Instruction </vt:lpstr>
      <vt:lpstr>Solution Using test_and_set()</vt:lpstr>
      <vt:lpstr>The compare_and_swap  Instruction </vt:lpstr>
      <vt:lpstr>Solution using compare_and_swap</vt:lpstr>
      <vt:lpstr>Bounded-waiting with compare-and-swap</vt:lpstr>
      <vt:lpstr>Bounded-waiting with compare-and-swap</vt:lpstr>
      <vt:lpstr>Atomic Variables</vt:lpstr>
      <vt:lpstr>Atomic Variables</vt:lpstr>
      <vt:lpstr>Atomic Variables - Shortcoming</vt:lpstr>
      <vt:lpstr>Mutex Locks</vt:lpstr>
      <vt:lpstr>Solution to CS Problem Using Mutex Locks</vt:lpstr>
      <vt:lpstr>PowerPoint Presentation</vt:lpstr>
      <vt:lpstr>PowerPoint Presentation</vt:lpstr>
      <vt:lpstr>What is a Semaphore</vt:lpstr>
      <vt:lpstr>Semaphore</vt:lpstr>
      <vt:lpstr>Semaphore – an integer variable with two operations</vt:lpstr>
      <vt:lpstr>Semaphore Usage Example</vt:lpstr>
      <vt:lpstr>PowerPoint Presentation</vt:lpstr>
      <vt:lpstr>How to synchronize (serialize) statements execution in two concurrently  running processes: P1 and P2?</vt:lpstr>
      <vt:lpstr>Limitation of  Semaphores</vt:lpstr>
      <vt:lpstr>Semaphore Implementation</vt:lpstr>
      <vt:lpstr>Semaphore Implementation with no Busy waiting </vt:lpstr>
      <vt:lpstr>Implementation with no Busy waiting (Cont.)</vt:lpstr>
      <vt:lpstr>Implementation with no Busy waiting (Cont.)</vt:lpstr>
      <vt:lpstr>Problems with Semaphores</vt:lpstr>
      <vt:lpstr>Liveness</vt:lpstr>
      <vt:lpstr>Deadlock</vt:lpstr>
      <vt:lpstr>Deadlock</vt:lpstr>
      <vt:lpstr>Chapter 7:  Synchronization Examples</vt:lpstr>
      <vt:lpstr>Outline</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Readers-Writers Problem (Cont.)</vt:lpstr>
      <vt:lpstr>Readers-Writers Problem Variations</vt:lpstr>
      <vt:lpstr>Dining-Philosophers Problem</vt:lpstr>
      <vt:lpstr>  Dining-Philosophers Problem Algorithm</vt:lpstr>
      <vt:lpstr>Monitor Solution to Dining Philosophers</vt:lpstr>
      <vt:lpstr>Solution to Dining Philosophers (Cont.)</vt:lpstr>
      <vt:lpstr>Solution to Dining Philosophers (Cont.)</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Nadeem Kafi</cp:lastModifiedBy>
  <cp:revision>420</cp:revision>
  <cp:lastPrinted>2020-11-04T14:30:39Z</cp:lastPrinted>
  <dcterms:created xsi:type="dcterms:W3CDTF">2011-01-13T23:43:38Z</dcterms:created>
  <dcterms:modified xsi:type="dcterms:W3CDTF">2024-04-15T10:15:33Z</dcterms:modified>
</cp:coreProperties>
</file>