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b9ce3cf6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b9ce3cf6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b9ce3cf65_0_1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b9ce3cf65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b9ce3cf65_0_1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b9ce3cf65_0_1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b9ce3cf65_0_1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b9ce3cf65_0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b9ce3cf65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b9ce3cf65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9ce3cf65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9ce3cf65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9ce3cf65_0_1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9ce3cf65_0_1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9ce3cf6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9ce3cf6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824000" y="539888"/>
            <a:ext cx="42555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coroutines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740675" y="1715100"/>
            <a:ext cx="4255500" cy="12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Areeba Shahzad(15L-4378)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Amna Akram(17L-4059)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Hasfa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Feza Roheel ( 4005)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Scenario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80400" y="9890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a request to a network(like retrofit) or access internal SQLite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Doing it on the main thread blocks main thread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-&gt;Network On Main Thread Exception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      </a:t>
            </a:r>
            <a:r>
              <a:rPr b="1" lang="en" sz="2400"/>
              <a:t>APPLICATION CRASHES!!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Solution? Use Java Threads!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124" y="0"/>
            <a:ext cx="34725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Java Threads   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11319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Tasks waiting for IO blocks the thread itself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CPU sits idle -&gt; wastage of CPU cycles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Threads are expensive(around 1MB), can’t create too many -&gt; Out of Memory exception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Solution? Use Kotlin Coroutines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704225" y="1262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Another option for threading in android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Coroutines are like light-weight threads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Simplified asynchronous call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75" y="238125"/>
            <a:ext cx="3976524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6900" y="154775"/>
            <a:ext cx="4321951" cy="47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35" y="0"/>
            <a:ext cx="84725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coroutines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300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  <a:t>Manage long-running task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  <a:t>Coroutines are very cheap, saves memory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  <a:t>Lightweight and efficient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  <a:t>Supports multitasking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Index for current state- you can manage, suspend and resume the current execution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Ability to wait patiently- tasks execute sequentially and coroutines can wait for the result.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 Leaks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644675" y="8581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Coroutine resumes itself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use Memory, CPU, write a file, make network request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Solution? </a:t>
            </a:r>
            <a:r>
              <a:rPr lang="en" sz="1800"/>
              <a:t>Coroutine Scope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Coroutines run in a scope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Scope can cancel all coroutines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Use Scope to avoid LEAKS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