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9ce3cf6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9ce3cf6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ce3cf65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ce3cf6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9ce3cf65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9ce3cf65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9ce3cf65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9ce3cf65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9ce3cf6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9ce3cf6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9ce3cf6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9ce3cf6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9ce3cf65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9ce3cf65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9ce3cf6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9ce3cf6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24000" y="539888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coroutines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40675" y="1715100"/>
            <a:ext cx="42555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Areeba Shahzad(15L-4378)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Amna Akram(17L-4059)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Hafsa Saleem (17L-4209)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Feza Roheel (17L- 4005)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Scenario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80400" y="9890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request to a network(like retrofit) or access internal SQLite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Doing it on the main thread blocks it,leaving the UI unresponsive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-&gt;Network On Main Thread Exception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  </a:t>
            </a:r>
            <a:r>
              <a:rPr b="1" lang="en" sz="2400"/>
              <a:t>APPLICATION CRASHES!!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Java Threads!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24" y="0"/>
            <a:ext cx="3472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Java Threads  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131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Tasks waiting for IO blocks the thread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sits idle -&gt; wastage of CPU cycles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Threads are expensive(around 1MB), can’t create too many -&gt; Out of Memory exception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Kotlin Coroutines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704225" y="1262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option for threading in android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Coroutines are like light-weight threads</a:t>
            </a:r>
            <a:endParaRPr sz="18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>
                <a:highlight>
                  <a:srgbClr val="FFFFFF"/>
                </a:highlight>
              </a:rPr>
              <a:t>Simplified asynchronous call</a:t>
            </a:r>
            <a:r>
              <a:rPr lang="en" sz="1600">
                <a:highlight>
                  <a:srgbClr val="FFFFFF"/>
                </a:highlight>
              </a:rPr>
              <a:t>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238125"/>
            <a:ext cx="3976524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900" y="154775"/>
            <a:ext cx="4321951" cy="4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5" y="0"/>
            <a:ext cx="84725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coroutines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Manage long-running task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Coroutines are very cheap, saves memory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Lightweight and efficient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Support multitasking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Index for current state- you can manage, suspend and resume the current execution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Ability to wait patiently- tasks execute sequentially and coroutines can wait for the result.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 Leaks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858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Coroutine resumes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use Memory, CPU, write a file, make network request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Solution? </a:t>
            </a:r>
            <a:r>
              <a:rPr lang="en" sz="1800"/>
              <a:t>Coroutine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Coroutines run in a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Scope can cancel all coroutines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Scope to avoid LEAKS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