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62" r:id="rId5"/>
    <p:sldId id="263" r:id="rId6"/>
    <p:sldId id="257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25-Oct-25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25-Oct-25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25-Oct-25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959429"/>
            <a:ext cx="9488262" cy="1410787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2">
                    <a:lumMod val="25000"/>
                    <a:lumOff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Sales Dashboard</a:t>
            </a:r>
            <a:endParaRPr lang="en-US" b="1" dirty="0">
              <a:solidFill>
                <a:schemeClr val="bg2">
                  <a:lumMod val="25000"/>
                  <a:lumOff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9031062" cy="1655762"/>
          </a:xfrm>
        </p:spPr>
        <p:txBody>
          <a:bodyPr>
            <a:normAutofit/>
          </a:bodyPr>
          <a:lstStyle/>
          <a:p>
            <a:pPr algn="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Overview (2003–2005)</a:t>
            </a:r>
          </a:p>
        </p:txBody>
      </p:sp>
    </p:spTree>
    <p:extLst>
      <p:ext uri="{BB962C8B-B14F-4D97-AF65-F5344CB8AC3E}">
        <p14:creationId xmlns:p14="http://schemas.microsoft.com/office/powerpoint/2010/main" val="30233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097" y="836023"/>
            <a:ext cx="9780314" cy="822960"/>
          </a:xfrm>
        </p:spPr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455817" y="1841864"/>
            <a:ext cx="7824652" cy="270401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Removed Duplicates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Fixed date format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OrderDate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Changed data types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Trimmed and cleaned text columns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08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8719" y="618518"/>
            <a:ext cx="9858691" cy="1249471"/>
          </a:xfrm>
        </p:spPr>
        <p:txBody>
          <a:bodyPr/>
          <a:lstStyle/>
          <a:p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KPIs And Measures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35877"/>
              </p:ext>
            </p:extLst>
          </p:nvPr>
        </p:nvGraphicFramePr>
        <p:xfrm>
          <a:off x="1737360" y="2249488"/>
          <a:ext cx="8895806" cy="34067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768569">
                  <a:extLst>
                    <a:ext uri="{9D8B030D-6E8A-4147-A177-3AD203B41FA5}">
                      <a16:colId xmlns:a16="http://schemas.microsoft.com/office/drawing/2014/main" val="3626164090"/>
                    </a:ext>
                  </a:extLst>
                </a:gridCol>
                <a:gridCol w="6127237">
                  <a:extLst>
                    <a:ext uri="{9D8B030D-6E8A-4147-A177-3AD203B41FA5}">
                      <a16:colId xmlns:a16="http://schemas.microsoft.com/office/drawing/2014/main" val="401846800"/>
                    </a:ext>
                  </a:extLst>
                </a:gridCol>
              </a:tblGrid>
              <a:tr h="6387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KPI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Formula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4990"/>
                  </a:ext>
                </a:extLst>
              </a:tr>
              <a:tr h="711854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r>
                        <a:rPr lang="en-US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SUM(SALES)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895289"/>
                  </a:ext>
                </a:extLst>
              </a:tr>
              <a:tr h="6387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 Order Values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[Total Sales]/DISTINCCOUNT(ORDERNUMBER)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862688"/>
                  </a:ext>
                </a:extLst>
              </a:tr>
              <a:tr h="77859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Quantity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SUM(QUANTITYORDERED)</a:t>
                      </a:r>
                    </a:p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761587"/>
                  </a:ext>
                </a:extLst>
              </a:tr>
              <a:tr h="63876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 Profit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SUM(SALES)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704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371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663" y="609600"/>
            <a:ext cx="9662748" cy="1166949"/>
          </a:xfrm>
        </p:spPr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Metrics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547257" y="1959429"/>
            <a:ext cx="8498612" cy="2991394"/>
          </a:xfrm>
        </p:spPr>
        <p:txBody>
          <a:bodyPr/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$10.03M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Order Value: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$33K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Quantity: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99K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Profit: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$10.03M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KPI cards for visual impact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430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4104564" cy="1075508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layout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217" y="365759"/>
            <a:ext cx="5290457" cy="5865223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40" y="2612571"/>
            <a:ext cx="3657600" cy="265176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→ KPI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Charts &amp;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Filters</a:t>
            </a:r>
          </a:p>
        </p:txBody>
      </p:sp>
    </p:spTree>
    <p:extLst>
      <p:ext uri="{BB962C8B-B14F-4D97-AF65-F5344CB8AC3E}">
        <p14:creationId xmlns:p14="http://schemas.microsoft.com/office/powerpoint/2010/main" val="36966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731" y="875211"/>
            <a:ext cx="9440680" cy="862149"/>
          </a:xfrm>
        </p:spPr>
        <p:txBody>
          <a:bodyPr>
            <a:normAutofit/>
          </a:bodyPr>
          <a:lstStyle/>
          <a:p>
            <a:r>
              <a:rPr lang="en-US" sz="4800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sz="4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42753" y="2011680"/>
            <a:ext cx="8604657" cy="2886891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Product Line Generated Most Revenue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Performing Country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Sales Trend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cap="none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Customers Contributing To Total Sales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65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977" y="1045028"/>
            <a:ext cx="9597434" cy="1240971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2103119" y="1907176"/>
            <a:ext cx="8942749" cy="339634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visibility into sales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user-friendly dashboard</a:t>
            </a:r>
          </a:p>
        </p:txBody>
      </p:sp>
    </p:spTree>
    <p:extLst>
      <p:ext uri="{BB962C8B-B14F-4D97-AF65-F5344CB8AC3E}">
        <p14:creationId xmlns:p14="http://schemas.microsoft.com/office/powerpoint/2010/main" val="1857776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</TotalTime>
  <Words>130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Times New Roman</vt:lpstr>
      <vt:lpstr>Trebuchet MS</vt:lpstr>
      <vt:lpstr>Tw Cen MT</vt:lpstr>
      <vt:lpstr>Wingdings</vt:lpstr>
      <vt:lpstr>Circuit</vt:lpstr>
      <vt:lpstr>Global Sales Dashboard</vt:lpstr>
      <vt:lpstr>Data Cleaning</vt:lpstr>
      <vt:lpstr>KPIs And Measures</vt:lpstr>
      <vt:lpstr>Key Metrics Overview</vt:lpstr>
      <vt:lpstr>Dashboard layout</vt:lpstr>
      <vt:lpstr>Insights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Sales Dashboard</dc:title>
  <dc:creator>Windows User</dc:creator>
  <cp:lastModifiedBy>Windows User</cp:lastModifiedBy>
  <cp:revision>5</cp:revision>
  <dcterms:created xsi:type="dcterms:W3CDTF">2025-10-25T14:10:49Z</dcterms:created>
  <dcterms:modified xsi:type="dcterms:W3CDTF">2025-10-25T14:51:14Z</dcterms:modified>
</cp:coreProperties>
</file>