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5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6E5D-7C8E-4FC5-B74B-CC49FE5976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00C4-0685-4AC3-9440-98681D0E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rashad.ramzan@nu.edu.pk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hassan.saif@nu.edu.pk" TargetMode="External"/><Relationship Id="rId5" Type="http://schemas.openxmlformats.org/officeDocument/2006/relationships/hyperlink" Target="http://isb.nu.edu.pk/rfcs2/index.htm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832" y="9524"/>
            <a:ext cx="9080151" cy="1349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52C7A0-A469-41B0-AC82-CDB1123EC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55"/>
          <a:stretch/>
        </p:blipFill>
        <p:spPr>
          <a:xfrm>
            <a:off x="106938" y="-156434"/>
            <a:ext cx="1938685" cy="1736819"/>
          </a:xfrm>
          <a:prstGeom prst="rect">
            <a:avLst/>
          </a:prstGeom>
        </p:spPr>
      </p:pic>
      <p:pic>
        <p:nvPicPr>
          <p:cNvPr id="5" name="Picture 2" descr="D:\HS FAST Data\Fast Brochure\Figs\FAST_NU_LOGO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974" y="28575"/>
            <a:ext cx="3574013" cy="13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39" y="338076"/>
            <a:ext cx="2270759" cy="7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32" y="1359102"/>
            <a:ext cx="9087027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Engineer Required for IC Design Lab FAST-NU, Islamabad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82" y="2698244"/>
            <a:ext cx="9051576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are looking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 highly motivated and bright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"intellectual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spark" for </a:t>
            </a:r>
            <a:r>
              <a:rPr lang="en-US" sz="2000" b="1" i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Circuit Design Lab Engineer Positions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FAST-NU Islamabad Campus.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contract will be for three years with gross salary of 40,000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ICD Lab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http://isb.nu.edu.pk/rfcs2/index.htm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has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licensed Cadence Tool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Suite,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licensed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TSMC 180nm, 130nm, and 65nm CMOS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The ICD Lab have done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65nm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IC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tapeouts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September 2021. 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team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skilled and hands on experience of more than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dozen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tapeouts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different technology nodes.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will have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unique opportunity to learn the Technology, Science and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Art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of  IC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here in Pakistan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1403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 Criteria: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in Electrical/ Electronic Engineering.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sound understanding of fundamentals of electrical engineering.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Strong background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electronic circuits, circuit theory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&amp; Electromagnetics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Apply: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Send an email with the "self-written" few lines as cover letter (why you are interested for this position), and CV (including your phone, residential address) and BS transcripts to 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hassan.saif@nu.edu.pk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cc: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rashad.ramzan@nu.edu.pk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Hiring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immediate and position will be open till we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suitable candidate</a:t>
            </a:r>
            <a:r>
              <a:rPr lang="en-US" sz="20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6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Note: </a:t>
            </a:r>
            <a:r>
              <a:rPr lang="en-US" sz="16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 not meet the above stated requirements, </a:t>
            </a:r>
            <a:r>
              <a:rPr lang="en-US" sz="16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do not send the CV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244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Rashad Ramzan</cp:lastModifiedBy>
  <cp:revision>10</cp:revision>
  <dcterms:created xsi:type="dcterms:W3CDTF">2021-07-28T12:49:40Z</dcterms:created>
  <dcterms:modified xsi:type="dcterms:W3CDTF">2021-09-16T05:37:03Z</dcterms:modified>
</cp:coreProperties>
</file>