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18" autoAdjust="0"/>
  </p:normalViewPr>
  <p:slideViewPr>
    <p:cSldViewPr>
      <p:cViewPr varScale="1">
        <p:scale>
          <a:sx n="100" d="100"/>
          <a:sy n="100" d="100"/>
        </p:scale>
        <p:origin x="4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7A53C-7CAF-4B9D-BC40-C47FA5F6193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688B8-7E3B-458F-A322-5943CEA3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3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688B8-7E3B-458F-A322-5943CEA3EF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1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F386-A003-46A3-B611-7A7AD1F32C3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99AC-1CAD-4EC7-A007-05181F15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F386-A003-46A3-B611-7A7AD1F32C36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99AC-1CAD-4EC7-A007-05181F15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6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720" y="38738"/>
            <a:ext cx="9126280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kern="0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The New </a:t>
            </a:r>
            <a:r>
              <a:rPr lang="en-US" altLang="zh-TW" sz="2800" b="1" kern="0" dirty="0" err="1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LABs</a:t>
            </a:r>
            <a:r>
              <a:rPr lang="en-US" altLang="zh-TW" sz="2800" b="1" kern="0" dirty="0">
                <a:solidFill>
                  <a:schemeClr val="bg1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 Developed by the Team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67554"/>
              </p:ext>
            </p:extLst>
          </p:nvPr>
        </p:nvGraphicFramePr>
        <p:xfrm>
          <a:off x="85059" y="685800"/>
          <a:ext cx="8991602" cy="6084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1">
                  <a:extLst>
                    <a:ext uri="{9D8B030D-6E8A-4147-A177-3AD203B41FA5}">
                      <a16:colId xmlns:a16="http://schemas.microsoft.com/office/drawing/2014/main" val="238707964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488760552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230619417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4289420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Analog IC Deign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&amp; Packaging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Mixed Signal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31773"/>
                  </a:ext>
                </a:extLst>
              </a:tr>
              <a:tr h="42747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CMOS DC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Impedance</a:t>
                      </a:r>
                      <a:r>
                        <a:rPr lang="en-US" baseline="0" dirty="0"/>
                        <a:t> Matching using Lumped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Advanced op-amp</a:t>
                      </a:r>
                      <a:r>
                        <a:rPr lang="en-US" baseline="0" dirty="0"/>
                        <a:t> Design &amp; Simulation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99304"/>
                  </a:ext>
                </a:extLst>
              </a:tr>
              <a:tr h="51110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Common Source Amplifier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Impedance</a:t>
                      </a:r>
                      <a:r>
                        <a:rPr lang="en-US" baseline="0" dirty="0"/>
                        <a:t> Matching using </a:t>
                      </a:r>
                      <a:r>
                        <a:rPr lang="en-US" baseline="0" dirty="0" err="1"/>
                        <a:t>Microstrip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CMOS Comparators Design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20082"/>
                  </a:ext>
                </a:extLst>
              </a:tr>
              <a:tr h="42747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Common Gate Amplifier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Bond wire Modeling and Simulations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Bootstrap Circuits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61375"/>
                  </a:ext>
                </a:extLst>
              </a:tr>
              <a:tr h="42747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 Stage</a:t>
                      </a:r>
                      <a:r>
                        <a:rPr lang="en-US" baseline="0" dirty="0"/>
                        <a:t> Amplifiers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Distribution Network</a:t>
                      </a:r>
                      <a:r>
                        <a:rPr lang="en-US" baseline="0" dirty="0"/>
                        <a:t> 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Switched</a:t>
                      </a:r>
                      <a:r>
                        <a:rPr lang="en-US" baseline="0" dirty="0"/>
                        <a:t> Capacitor Circuits Design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99218"/>
                  </a:ext>
                </a:extLst>
              </a:tr>
              <a:tr h="42747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Common Drain Amplifier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Parallelism Transmission</a:t>
                      </a:r>
                      <a:r>
                        <a:rPr lang="en-US" baseline="0" dirty="0"/>
                        <a:t> Line Modeling &amp; </a:t>
                      </a:r>
                      <a:r>
                        <a:rPr lang="en-US" dirty="0"/>
                        <a:t>Analysis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Discrete</a:t>
                      </a:r>
                      <a:r>
                        <a:rPr lang="en-US" baseline="0" dirty="0"/>
                        <a:t> circuit Layout Techniques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697500"/>
                  </a:ext>
                </a:extLst>
              </a:tr>
              <a:tr h="42747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CMOS Current Mirrors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Crosstalk</a:t>
                      </a:r>
                      <a:r>
                        <a:rPr lang="en-US" baseline="0" dirty="0"/>
                        <a:t> and Noise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Nquist</a:t>
                      </a:r>
                      <a:r>
                        <a:rPr lang="en-US" dirty="0"/>
                        <a:t> Rate DAC</a:t>
                      </a:r>
                      <a:r>
                        <a:rPr lang="en-US" baseline="0" dirty="0"/>
                        <a:t> Design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87611"/>
                  </a:ext>
                </a:extLst>
              </a:tr>
              <a:tr h="42747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Differential</a:t>
                      </a:r>
                      <a:r>
                        <a:rPr lang="en-US" baseline="0" dirty="0"/>
                        <a:t> Amplifiers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EMI/EMC Interference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Nyquist</a:t>
                      </a:r>
                      <a:r>
                        <a:rPr lang="en-US" dirty="0"/>
                        <a:t> Rate ADC</a:t>
                      </a:r>
                      <a:r>
                        <a:rPr lang="en-US" baseline="0" dirty="0"/>
                        <a:t> Design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28621"/>
                  </a:ext>
                </a:extLst>
              </a:tr>
              <a:tr h="42747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Two Stage Op-</a:t>
                      </a:r>
                      <a:r>
                        <a:rPr lang="en-US" baseline="0" dirty="0"/>
                        <a:t>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EMI Shield Design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Sigma-Delta Converters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543624"/>
                  </a:ext>
                </a:extLst>
              </a:tr>
              <a:tr h="40698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CMOS Noise</a:t>
                      </a:r>
                      <a:r>
                        <a:rPr lang="en-US" baseline="0" dirty="0"/>
                        <a:t> Analysis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PAD</a:t>
                      </a:r>
                      <a:r>
                        <a:rPr lang="en-US" baseline="0" dirty="0"/>
                        <a:t> Frame &amp; </a:t>
                      </a:r>
                      <a:r>
                        <a:rPr lang="en-US" dirty="0"/>
                        <a:t>ESD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Oscillator &amp; PLL circuits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48511"/>
                  </a:ext>
                </a:extLst>
              </a:tr>
              <a:tr h="73782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Advanced</a:t>
                      </a:r>
                      <a:r>
                        <a:rPr lang="en-US" baseline="0" dirty="0"/>
                        <a:t> Layout 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CMOS Packaging</a:t>
                      </a:r>
                      <a:r>
                        <a:rPr lang="en-US" baseline="0" dirty="0"/>
                        <a:t> Assembly Selection &amp;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Bandgap Reference Circuits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34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84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797</TotalTime>
  <Words>2132</Words>
  <Application>Microsoft Office PowerPoint</Application>
  <PresentationFormat>On-screen Show (4:3)</PresentationFormat>
  <Paragraphs>364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Diploma in  Integrated Circuits (IC)  and Systems Design (Offline/Online Optional)</dc:title>
  <dc:creator>HS</dc:creator>
  <cp:lastModifiedBy>Saif Hassan</cp:lastModifiedBy>
  <cp:revision>71</cp:revision>
  <dcterms:created xsi:type="dcterms:W3CDTF">2020-06-02T07:39:33Z</dcterms:created>
  <dcterms:modified xsi:type="dcterms:W3CDTF">2021-06-03T11:31:15Z</dcterms:modified>
</cp:coreProperties>
</file>