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6459200" cy="12801600"/>
  <p:notesSz cx="9144000" cy="6858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03B9B3"/>
    <a:srgbClr val="9BB90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095078"/>
            <a:ext cx="13990320" cy="4456853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6723804"/>
            <a:ext cx="12344400" cy="3090756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681567"/>
            <a:ext cx="3549015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681567"/>
            <a:ext cx="10441305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5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191514"/>
            <a:ext cx="14196060" cy="532510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8567000"/>
            <a:ext cx="14196060" cy="280034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407833"/>
            <a:ext cx="699516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407833"/>
            <a:ext cx="699516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81570"/>
            <a:ext cx="1419606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138171"/>
            <a:ext cx="6963012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676140"/>
            <a:ext cx="6963012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138171"/>
            <a:ext cx="6997304" cy="153796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676140"/>
            <a:ext cx="6997304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8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2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53440"/>
            <a:ext cx="5308520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843196"/>
            <a:ext cx="8332470" cy="9097433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840480"/>
            <a:ext cx="5308520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53440"/>
            <a:ext cx="5308520" cy="29870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843196"/>
            <a:ext cx="8332470" cy="9097433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840480"/>
            <a:ext cx="5308520" cy="711496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6BD0C-8CF5-4EB5-80E9-1E421669C41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681570"/>
            <a:ext cx="1419606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407833"/>
            <a:ext cx="1419606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BD0C-8CF5-4EB5-80E9-1E421669C41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1865189"/>
            <a:ext cx="55549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8E2B-136D-4D56-9C1B-B9485E5B2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4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stract Electronics Blue Background With Circuit Board Texture Clipart 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886119"/>
            <a:ext cx="16459201" cy="843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49773" y="2033408"/>
            <a:ext cx="12828895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FF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ADMISSIONS OPEN Fall 2022</a:t>
            </a:r>
          </a:p>
          <a:p>
            <a:pPr algn="ctr"/>
            <a:r>
              <a:rPr lang="en-US" sz="38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MS </a:t>
            </a:r>
            <a:r>
              <a:rPr lang="en-US" sz="3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Electrical </a:t>
            </a:r>
            <a:r>
              <a:rPr lang="en-US" sz="38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Engineering with </a:t>
            </a:r>
            <a:r>
              <a:rPr lang="en-US" sz="3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Specialization</a:t>
            </a:r>
          </a:p>
          <a:p>
            <a:pPr algn="ctr"/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in Integrated Circuits (IC) &amp;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3416" y="99095"/>
            <a:ext cx="131691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NATIONAL UNIVERSITY 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of Computer &amp; Emerging Sciences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Islamabad Campus</a:t>
            </a:r>
          </a:p>
        </p:txBody>
      </p:sp>
      <p:pic>
        <p:nvPicPr>
          <p:cNvPr id="7" name="Picture 2" descr="D:\HS FAST Data\Fast Brochure\Figs\FAST_NU_LOGO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" y="207479"/>
            <a:ext cx="3937725" cy="141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2C7A0-A469-41B0-AC82-CDB1123EC3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398" r="15555" b="25445"/>
          <a:stretch/>
        </p:blipFill>
        <p:spPr>
          <a:xfrm>
            <a:off x="321348" y="10719181"/>
            <a:ext cx="4197253" cy="1923621"/>
          </a:xfrm>
          <a:prstGeom prst="rect">
            <a:avLst/>
          </a:prstGeom>
        </p:spPr>
      </p:pic>
      <p:sp>
        <p:nvSpPr>
          <p:cNvPr id="10" name="직사각형 107"/>
          <p:cNvSpPr/>
          <p:nvPr/>
        </p:nvSpPr>
        <p:spPr>
          <a:xfrm>
            <a:off x="581930" y="4311140"/>
            <a:ext cx="8653510" cy="40318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‒"/>
            </a:pPr>
            <a:r>
              <a:rPr lang="en-US" altLang="ko-K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Tuition Fee </a:t>
            </a:r>
            <a:r>
              <a:rPr lang="en-US" altLang="ko-KR" sz="3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sponsored by </a:t>
            </a:r>
            <a:r>
              <a:rPr lang="en-US" altLang="ko-KR" sz="3200" b="1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GSME</a:t>
            </a:r>
            <a:r>
              <a:rPr lang="en-US" altLang="ko-KR" sz="32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n-US" altLang="ko-KR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Valley Company.</a:t>
            </a:r>
            <a:r>
              <a:rPr lang="en-US" altLang="ko-KR" sz="3200" b="1" i="1" dirty="0" smtClean="0">
                <a:solidFill>
                  <a:srgbClr val="03B9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3200" b="1" i="1" dirty="0">
                <a:solidFill>
                  <a:srgbClr val="03B9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altLang="ko-KR" sz="3200" b="1" i="1" dirty="0" smtClean="0">
                <a:solidFill>
                  <a:srgbClr val="03B9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gsme.com)</a:t>
            </a:r>
            <a:endParaRPr lang="en-US" altLang="ko-KR" sz="3200" b="1" i="1" dirty="0">
              <a:solidFill>
                <a:srgbClr val="03B9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‒"/>
            </a:pPr>
            <a:r>
              <a:rPr lang="en-US" altLang="ko-KR" sz="3200" b="1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GSME</a:t>
            </a:r>
            <a:r>
              <a:rPr lang="en-US" altLang="ko-KR" sz="3200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 </a:t>
            </a:r>
            <a:r>
              <a:rPr lang="en-US" altLang="ko-KR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hire all graduates after completion of </a:t>
            </a:r>
            <a:r>
              <a:rPr lang="en-US" altLang="ko-KR" sz="3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two </a:t>
            </a:r>
            <a:r>
              <a:rPr lang="en-US" altLang="ko-KR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</a:t>
            </a:r>
            <a:r>
              <a:rPr lang="en-US" altLang="ko-KR" sz="3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course work. </a:t>
            </a:r>
          </a:p>
          <a:p>
            <a:pPr marL="457200" indent="-457200">
              <a:buFont typeface="Arial" panose="020B0604020202020204" pitchFamily="34" charset="0"/>
              <a:buChar char="‒"/>
            </a:pPr>
            <a:r>
              <a:rPr lang="en-US" altLang="ko-KR" sz="32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and most established MS IC design program in Pakistan with international recognition</a:t>
            </a:r>
          </a:p>
        </p:txBody>
      </p:sp>
      <p:pic>
        <p:nvPicPr>
          <p:cNvPr id="1028" name="Picture 4" descr="GS Microelectronics | Powering next-generation applications through  advanced-technology IC packaging and te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48" y="8841152"/>
            <a:ext cx="6037035" cy="144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2933" y="8355049"/>
            <a:ext cx="24336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Sponsor:</a:t>
            </a:r>
            <a:endParaRPr 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067703" y="10779921"/>
            <a:ext cx="6489290" cy="2001418"/>
          </a:xfrm>
          <a:blipFill dpi="0" rotWithShape="1">
            <a:blip r:embed="rId7">
              <a:alphaModFix amt="75000"/>
            </a:blip>
            <a:srcRect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 </a:t>
            </a:r>
          </a:p>
          <a:p>
            <a:endParaRPr lang="en-US" sz="1100" spc="-2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4793152" y="10383723"/>
            <a:ext cx="70383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cs typeface="Arial" panose="020B0604020202020204" pitchFamily="34" charset="0"/>
              </a:rPr>
              <a:t>ICD Lab TSMC 65nm &amp;</a:t>
            </a:r>
            <a:r>
              <a:rPr lang="en-US" sz="2000" dirty="0"/>
              <a:t> PICO 130nm</a:t>
            </a:r>
            <a:r>
              <a:rPr lang="en-US" sz="2000" dirty="0" smtClean="0">
                <a:cs typeface="Arial" panose="020B0604020202020204" pitchFamily="34" charset="0"/>
              </a:rPr>
              <a:t> Tapeouts Sept,2021</a:t>
            </a:r>
            <a:endParaRPr lang="en-US" sz="1200" dirty="0"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0" y="324747"/>
            <a:ext cx="4460956" cy="1233670"/>
          </a:xfrm>
          <a:prstGeom prst="rect">
            <a:avLst/>
          </a:prstGeom>
        </p:spPr>
      </p:pic>
      <p:sp>
        <p:nvSpPr>
          <p:cNvPr id="14" name="직사각형 107"/>
          <p:cNvSpPr/>
          <p:nvPr/>
        </p:nvSpPr>
        <p:spPr>
          <a:xfrm>
            <a:off x="9467850" y="4326864"/>
            <a:ext cx="6640830" cy="577081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32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More Details</a:t>
            </a:r>
          </a:p>
          <a:p>
            <a:pPr algn="ctr"/>
            <a:endParaRPr lang="en-US" altLang="ko-KR" sz="700" b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Please visit or scan </a:t>
            </a:r>
          </a:p>
          <a:p>
            <a:pPr algn="ctr"/>
            <a:endParaRPr lang="en-US" altLang="ko-KR" sz="1200" b="1" u="sng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30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http://isb.nu.edu.pk/rfcs2/MS.htm</a:t>
            </a:r>
          </a:p>
          <a:p>
            <a:pPr algn="ctr"/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/>
          <a:srcRect l="1390"/>
          <a:stretch/>
        </p:blipFill>
        <p:spPr>
          <a:xfrm>
            <a:off x="11424011" y="6379015"/>
            <a:ext cx="2829018" cy="2744970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/>
          <a:stretch/>
        </p:blipFill>
        <p:spPr bwMode="auto">
          <a:xfrm>
            <a:off x="12215172" y="10719181"/>
            <a:ext cx="4015428" cy="1776733"/>
          </a:xfrm>
          <a:prstGeom prst="rect">
            <a:avLst/>
          </a:prstGeom>
        </p:spPr>
      </p:pic>
      <p:sp>
        <p:nvSpPr>
          <p:cNvPr id="16" name="직사각형 107"/>
          <p:cNvSpPr/>
          <p:nvPr/>
        </p:nvSpPr>
        <p:spPr>
          <a:xfrm>
            <a:off x="9702134" y="9390637"/>
            <a:ext cx="620985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E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Deadline:1</a:t>
            </a:r>
            <a:r>
              <a:rPr lang="en-US" altLang="ko-KR" sz="2800" b="1" baseline="30000" dirty="0" smtClean="0">
                <a:solidFill>
                  <a:srgbClr val="E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lang="en-US" altLang="ko-KR" sz="2800" b="1" dirty="0" smtClean="0">
                <a:solidFill>
                  <a:srgbClr val="E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2022</a:t>
            </a:r>
          </a:p>
        </p:txBody>
      </p:sp>
    </p:spTree>
    <p:extLst>
      <p:ext uri="{BB962C8B-B14F-4D97-AF65-F5344CB8AC3E}">
        <p14:creationId xmlns:p14="http://schemas.microsoft.com/office/powerpoint/2010/main" val="23229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97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Arial Black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Parasitics</dc:creator>
  <cp:lastModifiedBy>Windows User</cp:lastModifiedBy>
  <cp:revision>69</cp:revision>
  <dcterms:created xsi:type="dcterms:W3CDTF">2021-12-26T09:38:47Z</dcterms:created>
  <dcterms:modified xsi:type="dcterms:W3CDTF">2022-06-21T12:04:26Z</dcterms:modified>
</cp:coreProperties>
</file>