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5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3CAF42-E799-4230-91E2-F8ACA5CD7A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943ED92-C2FF-4E3D-A1D5-77E68DC9E3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B03CD8D-55D5-4E7D-82A0-BEEBDDDAB652}"/>
              </a:ext>
            </a:extLst>
          </p:cNvPr>
          <p:cNvSpPr>
            <a:spLocks noGrp="1"/>
          </p:cNvSpPr>
          <p:nvPr>
            <p:ph type="dt" sz="half" idx="10"/>
          </p:nvPr>
        </p:nvSpPr>
        <p:spPr/>
        <p:txBody>
          <a:bodyPr/>
          <a:lstStyle/>
          <a:p>
            <a:fld id="{58AC8CB0-014F-4D2F-BB0B-0DD23151ABCD}" type="datetimeFigureOut">
              <a:rPr lang="en-US" smtClean="0"/>
              <a:t>5/31/2024</a:t>
            </a:fld>
            <a:endParaRPr lang="en-US" dirty="0"/>
          </a:p>
        </p:txBody>
      </p:sp>
      <p:sp>
        <p:nvSpPr>
          <p:cNvPr id="5" name="Footer Placeholder 4">
            <a:extLst>
              <a:ext uri="{FF2B5EF4-FFF2-40B4-BE49-F238E27FC236}">
                <a16:creationId xmlns:a16="http://schemas.microsoft.com/office/drawing/2014/main" xmlns="" id="{7CAD6860-3F3C-4E71-8229-561FF59E00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97704887-42AA-4C88-BDA4-E00C23216B1B}"/>
              </a:ext>
            </a:extLst>
          </p:cNvPr>
          <p:cNvSpPr>
            <a:spLocks noGrp="1"/>
          </p:cNvSpPr>
          <p:nvPr>
            <p:ph type="sldNum" sz="quarter" idx="12"/>
          </p:nvPr>
        </p:nvSpPr>
        <p:spPr/>
        <p:txBody>
          <a:bodyPr/>
          <a:lstStyle/>
          <a:p>
            <a:fld id="{4DC97EF1-621E-4762-9B0D-F645C0EB1528}" type="slidenum">
              <a:rPr lang="en-US" smtClean="0"/>
              <a:t>‹#›</a:t>
            </a:fld>
            <a:endParaRPr lang="en-US" dirty="0"/>
          </a:p>
        </p:txBody>
      </p:sp>
    </p:spTree>
    <p:extLst>
      <p:ext uri="{BB962C8B-B14F-4D97-AF65-F5344CB8AC3E}">
        <p14:creationId xmlns:p14="http://schemas.microsoft.com/office/powerpoint/2010/main" val="850390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AD7AE1-D9B2-4DEB-9348-51B932CC79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3607C09-F417-439B-B26D-28CE6F6AC3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BD6FE9A-83BB-4B23-A542-8277BEB2E1A5}"/>
              </a:ext>
            </a:extLst>
          </p:cNvPr>
          <p:cNvSpPr>
            <a:spLocks noGrp="1"/>
          </p:cNvSpPr>
          <p:nvPr>
            <p:ph type="dt" sz="half" idx="10"/>
          </p:nvPr>
        </p:nvSpPr>
        <p:spPr/>
        <p:txBody>
          <a:bodyPr/>
          <a:lstStyle/>
          <a:p>
            <a:fld id="{58AC8CB0-014F-4D2F-BB0B-0DD23151ABCD}" type="datetimeFigureOut">
              <a:rPr lang="en-US" smtClean="0"/>
              <a:t>5/31/2024</a:t>
            </a:fld>
            <a:endParaRPr lang="en-US" dirty="0"/>
          </a:p>
        </p:txBody>
      </p:sp>
      <p:sp>
        <p:nvSpPr>
          <p:cNvPr id="5" name="Footer Placeholder 4">
            <a:extLst>
              <a:ext uri="{FF2B5EF4-FFF2-40B4-BE49-F238E27FC236}">
                <a16:creationId xmlns:a16="http://schemas.microsoft.com/office/drawing/2014/main" xmlns="" id="{30AD6213-B891-4D83-B3C4-595DB3F1F6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703A15E-DCE4-4661-8179-75C4A2DD54A5}"/>
              </a:ext>
            </a:extLst>
          </p:cNvPr>
          <p:cNvSpPr>
            <a:spLocks noGrp="1"/>
          </p:cNvSpPr>
          <p:nvPr>
            <p:ph type="sldNum" sz="quarter" idx="12"/>
          </p:nvPr>
        </p:nvSpPr>
        <p:spPr/>
        <p:txBody>
          <a:bodyPr/>
          <a:lstStyle/>
          <a:p>
            <a:fld id="{4DC97EF1-621E-4762-9B0D-F645C0EB1528}" type="slidenum">
              <a:rPr lang="en-US" smtClean="0"/>
              <a:t>‹#›</a:t>
            </a:fld>
            <a:endParaRPr lang="en-US" dirty="0"/>
          </a:p>
        </p:txBody>
      </p:sp>
    </p:spTree>
    <p:extLst>
      <p:ext uri="{BB962C8B-B14F-4D97-AF65-F5344CB8AC3E}">
        <p14:creationId xmlns:p14="http://schemas.microsoft.com/office/powerpoint/2010/main" val="137005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2AEA9A5-CE31-4EDD-8925-5A988FCB0D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3EEFD9F2-907F-456F-BAB9-5D1048D519E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660B10D-7DE3-49C7-B009-AF77CE6283C2}"/>
              </a:ext>
            </a:extLst>
          </p:cNvPr>
          <p:cNvSpPr>
            <a:spLocks noGrp="1"/>
          </p:cNvSpPr>
          <p:nvPr>
            <p:ph type="dt" sz="half" idx="10"/>
          </p:nvPr>
        </p:nvSpPr>
        <p:spPr/>
        <p:txBody>
          <a:bodyPr/>
          <a:lstStyle/>
          <a:p>
            <a:fld id="{58AC8CB0-014F-4D2F-BB0B-0DD23151ABCD}" type="datetimeFigureOut">
              <a:rPr lang="en-US" smtClean="0"/>
              <a:t>5/31/2024</a:t>
            </a:fld>
            <a:endParaRPr lang="en-US" dirty="0"/>
          </a:p>
        </p:txBody>
      </p:sp>
      <p:sp>
        <p:nvSpPr>
          <p:cNvPr id="5" name="Footer Placeholder 4">
            <a:extLst>
              <a:ext uri="{FF2B5EF4-FFF2-40B4-BE49-F238E27FC236}">
                <a16:creationId xmlns:a16="http://schemas.microsoft.com/office/drawing/2014/main" xmlns="" id="{F4C75456-A993-4FCC-8DE1-5C7B635C9C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1A80188-C7A4-40F9-BDDF-7B247C14400D}"/>
              </a:ext>
            </a:extLst>
          </p:cNvPr>
          <p:cNvSpPr>
            <a:spLocks noGrp="1"/>
          </p:cNvSpPr>
          <p:nvPr>
            <p:ph type="sldNum" sz="quarter" idx="12"/>
          </p:nvPr>
        </p:nvSpPr>
        <p:spPr/>
        <p:txBody>
          <a:bodyPr/>
          <a:lstStyle/>
          <a:p>
            <a:fld id="{4DC97EF1-621E-4762-9B0D-F645C0EB1528}" type="slidenum">
              <a:rPr lang="en-US" smtClean="0"/>
              <a:t>‹#›</a:t>
            </a:fld>
            <a:endParaRPr lang="en-US" dirty="0"/>
          </a:p>
        </p:txBody>
      </p:sp>
    </p:spTree>
    <p:extLst>
      <p:ext uri="{BB962C8B-B14F-4D97-AF65-F5344CB8AC3E}">
        <p14:creationId xmlns:p14="http://schemas.microsoft.com/office/powerpoint/2010/main" val="2312207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820633-01E8-466F-AF8F-8B04449C8E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020A366-A3D0-4796-8879-83520C15875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B7F5BEA-E20C-44C6-8D23-94717FD2CF76}"/>
              </a:ext>
            </a:extLst>
          </p:cNvPr>
          <p:cNvSpPr>
            <a:spLocks noGrp="1"/>
          </p:cNvSpPr>
          <p:nvPr>
            <p:ph type="dt" sz="half" idx="10"/>
          </p:nvPr>
        </p:nvSpPr>
        <p:spPr/>
        <p:txBody>
          <a:bodyPr/>
          <a:lstStyle/>
          <a:p>
            <a:fld id="{58AC8CB0-014F-4D2F-BB0B-0DD23151ABCD}" type="datetimeFigureOut">
              <a:rPr lang="en-US" smtClean="0"/>
              <a:t>5/31/2024</a:t>
            </a:fld>
            <a:endParaRPr lang="en-US" dirty="0"/>
          </a:p>
        </p:txBody>
      </p:sp>
      <p:sp>
        <p:nvSpPr>
          <p:cNvPr id="5" name="Footer Placeholder 4">
            <a:extLst>
              <a:ext uri="{FF2B5EF4-FFF2-40B4-BE49-F238E27FC236}">
                <a16:creationId xmlns:a16="http://schemas.microsoft.com/office/drawing/2014/main" xmlns="" id="{144D8BF0-2D2B-4142-BECE-46E0F500A4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06F7D8C-154F-44F1-A00B-EDC291E484FF}"/>
              </a:ext>
            </a:extLst>
          </p:cNvPr>
          <p:cNvSpPr>
            <a:spLocks noGrp="1"/>
          </p:cNvSpPr>
          <p:nvPr>
            <p:ph type="sldNum" sz="quarter" idx="12"/>
          </p:nvPr>
        </p:nvSpPr>
        <p:spPr/>
        <p:txBody>
          <a:bodyPr/>
          <a:lstStyle/>
          <a:p>
            <a:fld id="{4DC97EF1-621E-4762-9B0D-F645C0EB1528}" type="slidenum">
              <a:rPr lang="en-US" smtClean="0"/>
              <a:t>‹#›</a:t>
            </a:fld>
            <a:endParaRPr lang="en-US" dirty="0"/>
          </a:p>
        </p:txBody>
      </p:sp>
    </p:spTree>
    <p:extLst>
      <p:ext uri="{BB962C8B-B14F-4D97-AF65-F5344CB8AC3E}">
        <p14:creationId xmlns:p14="http://schemas.microsoft.com/office/powerpoint/2010/main" val="212498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D2A413-391F-47AC-BDAC-3756CFC3E2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8825414-A383-49C8-9B6A-4BBFCB9BF7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5C8A5369-7EB0-45E0-9647-64AABF86927F}"/>
              </a:ext>
            </a:extLst>
          </p:cNvPr>
          <p:cNvSpPr>
            <a:spLocks noGrp="1"/>
          </p:cNvSpPr>
          <p:nvPr>
            <p:ph type="dt" sz="half" idx="10"/>
          </p:nvPr>
        </p:nvSpPr>
        <p:spPr/>
        <p:txBody>
          <a:bodyPr/>
          <a:lstStyle/>
          <a:p>
            <a:fld id="{58AC8CB0-014F-4D2F-BB0B-0DD23151ABCD}" type="datetimeFigureOut">
              <a:rPr lang="en-US" smtClean="0"/>
              <a:t>5/31/2024</a:t>
            </a:fld>
            <a:endParaRPr lang="en-US" dirty="0"/>
          </a:p>
        </p:txBody>
      </p:sp>
      <p:sp>
        <p:nvSpPr>
          <p:cNvPr id="5" name="Footer Placeholder 4">
            <a:extLst>
              <a:ext uri="{FF2B5EF4-FFF2-40B4-BE49-F238E27FC236}">
                <a16:creationId xmlns:a16="http://schemas.microsoft.com/office/drawing/2014/main" xmlns="" id="{BDFCE4FA-86B8-4F16-AFA1-1793856D63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C5E5480-8DE5-4D63-972E-42C14BAC84E2}"/>
              </a:ext>
            </a:extLst>
          </p:cNvPr>
          <p:cNvSpPr>
            <a:spLocks noGrp="1"/>
          </p:cNvSpPr>
          <p:nvPr>
            <p:ph type="sldNum" sz="quarter" idx="12"/>
          </p:nvPr>
        </p:nvSpPr>
        <p:spPr/>
        <p:txBody>
          <a:bodyPr/>
          <a:lstStyle/>
          <a:p>
            <a:fld id="{4DC97EF1-621E-4762-9B0D-F645C0EB1528}" type="slidenum">
              <a:rPr lang="en-US" smtClean="0"/>
              <a:t>‹#›</a:t>
            </a:fld>
            <a:endParaRPr lang="en-US" dirty="0"/>
          </a:p>
        </p:txBody>
      </p:sp>
    </p:spTree>
    <p:extLst>
      <p:ext uri="{BB962C8B-B14F-4D97-AF65-F5344CB8AC3E}">
        <p14:creationId xmlns:p14="http://schemas.microsoft.com/office/powerpoint/2010/main" val="4196449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2AAC24-19B3-41CC-AB6B-DB677E025A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A279041-5FA0-48BF-98E6-5EAC4F4E84B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FA58DDF-F16B-4C1B-89C8-4FF09DABE14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D6EDA45-D39C-4186-9D2B-64B81F49F6C5}"/>
              </a:ext>
            </a:extLst>
          </p:cNvPr>
          <p:cNvSpPr>
            <a:spLocks noGrp="1"/>
          </p:cNvSpPr>
          <p:nvPr>
            <p:ph type="dt" sz="half" idx="10"/>
          </p:nvPr>
        </p:nvSpPr>
        <p:spPr/>
        <p:txBody>
          <a:bodyPr/>
          <a:lstStyle/>
          <a:p>
            <a:fld id="{58AC8CB0-014F-4D2F-BB0B-0DD23151ABCD}" type="datetimeFigureOut">
              <a:rPr lang="en-US" smtClean="0"/>
              <a:t>5/31/2024</a:t>
            </a:fld>
            <a:endParaRPr lang="en-US" dirty="0"/>
          </a:p>
        </p:txBody>
      </p:sp>
      <p:sp>
        <p:nvSpPr>
          <p:cNvPr id="6" name="Footer Placeholder 5">
            <a:extLst>
              <a:ext uri="{FF2B5EF4-FFF2-40B4-BE49-F238E27FC236}">
                <a16:creationId xmlns:a16="http://schemas.microsoft.com/office/drawing/2014/main" xmlns="" id="{ABA1540A-C8DF-49F1-89B7-6E80B9D29B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3DEBC4E7-09EA-41F9-9B7E-43521866B0E5}"/>
              </a:ext>
            </a:extLst>
          </p:cNvPr>
          <p:cNvSpPr>
            <a:spLocks noGrp="1"/>
          </p:cNvSpPr>
          <p:nvPr>
            <p:ph type="sldNum" sz="quarter" idx="12"/>
          </p:nvPr>
        </p:nvSpPr>
        <p:spPr/>
        <p:txBody>
          <a:bodyPr/>
          <a:lstStyle/>
          <a:p>
            <a:fld id="{4DC97EF1-621E-4762-9B0D-F645C0EB1528}" type="slidenum">
              <a:rPr lang="en-US" smtClean="0"/>
              <a:t>‹#›</a:t>
            </a:fld>
            <a:endParaRPr lang="en-US" dirty="0"/>
          </a:p>
        </p:txBody>
      </p:sp>
    </p:spTree>
    <p:extLst>
      <p:ext uri="{BB962C8B-B14F-4D97-AF65-F5344CB8AC3E}">
        <p14:creationId xmlns:p14="http://schemas.microsoft.com/office/powerpoint/2010/main" val="2643050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4C0B5C-64FD-4F10-B598-51D600A7AF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1F12EEF0-319E-4FF2-8B65-59E5CE524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221E362B-A45F-48FF-A8D7-943F93DA305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AA72632-1FD6-4E76-BB74-D6AD567360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6ADFFA42-3815-4777-AD1C-1EA97A03FEA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0AA3ADE1-DEF3-4511-B674-3024B6F1979E}"/>
              </a:ext>
            </a:extLst>
          </p:cNvPr>
          <p:cNvSpPr>
            <a:spLocks noGrp="1"/>
          </p:cNvSpPr>
          <p:nvPr>
            <p:ph type="dt" sz="half" idx="10"/>
          </p:nvPr>
        </p:nvSpPr>
        <p:spPr/>
        <p:txBody>
          <a:bodyPr/>
          <a:lstStyle/>
          <a:p>
            <a:fld id="{58AC8CB0-014F-4D2F-BB0B-0DD23151ABCD}" type="datetimeFigureOut">
              <a:rPr lang="en-US" smtClean="0"/>
              <a:t>5/31/2024</a:t>
            </a:fld>
            <a:endParaRPr lang="en-US" dirty="0"/>
          </a:p>
        </p:txBody>
      </p:sp>
      <p:sp>
        <p:nvSpPr>
          <p:cNvPr id="8" name="Footer Placeholder 7">
            <a:extLst>
              <a:ext uri="{FF2B5EF4-FFF2-40B4-BE49-F238E27FC236}">
                <a16:creationId xmlns:a16="http://schemas.microsoft.com/office/drawing/2014/main" xmlns="" id="{CC5A699B-75C4-49FB-A704-BDA24DF3914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2B87B691-E324-4624-857C-90EEDEBDFBEA}"/>
              </a:ext>
            </a:extLst>
          </p:cNvPr>
          <p:cNvSpPr>
            <a:spLocks noGrp="1"/>
          </p:cNvSpPr>
          <p:nvPr>
            <p:ph type="sldNum" sz="quarter" idx="12"/>
          </p:nvPr>
        </p:nvSpPr>
        <p:spPr/>
        <p:txBody>
          <a:bodyPr/>
          <a:lstStyle/>
          <a:p>
            <a:fld id="{4DC97EF1-621E-4762-9B0D-F645C0EB1528}" type="slidenum">
              <a:rPr lang="en-US" smtClean="0"/>
              <a:t>‹#›</a:t>
            </a:fld>
            <a:endParaRPr lang="en-US" dirty="0"/>
          </a:p>
        </p:txBody>
      </p:sp>
    </p:spTree>
    <p:extLst>
      <p:ext uri="{BB962C8B-B14F-4D97-AF65-F5344CB8AC3E}">
        <p14:creationId xmlns:p14="http://schemas.microsoft.com/office/powerpoint/2010/main" val="216655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D95639-AD80-4E4D-9E65-D55251C450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F067CA4-A356-4351-946A-EBD48EC42C5E}"/>
              </a:ext>
            </a:extLst>
          </p:cNvPr>
          <p:cNvSpPr>
            <a:spLocks noGrp="1"/>
          </p:cNvSpPr>
          <p:nvPr>
            <p:ph type="dt" sz="half" idx="10"/>
          </p:nvPr>
        </p:nvSpPr>
        <p:spPr/>
        <p:txBody>
          <a:bodyPr/>
          <a:lstStyle/>
          <a:p>
            <a:fld id="{58AC8CB0-014F-4D2F-BB0B-0DD23151ABCD}" type="datetimeFigureOut">
              <a:rPr lang="en-US" smtClean="0"/>
              <a:t>5/31/2024</a:t>
            </a:fld>
            <a:endParaRPr lang="en-US" dirty="0"/>
          </a:p>
        </p:txBody>
      </p:sp>
      <p:sp>
        <p:nvSpPr>
          <p:cNvPr id="4" name="Footer Placeholder 3">
            <a:extLst>
              <a:ext uri="{FF2B5EF4-FFF2-40B4-BE49-F238E27FC236}">
                <a16:creationId xmlns:a16="http://schemas.microsoft.com/office/drawing/2014/main" xmlns="" id="{582F33C4-11CB-46BB-9A0A-D874841C8EB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0DC9A878-16D9-40C7-AA6D-80A65CF9503E}"/>
              </a:ext>
            </a:extLst>
          </p:cNvPr>
          <p:cNvSpPr>
            <a:spLocks noGrp="1"/>
          </p:cNvSpPr>
          <p:nvPr>
            <p:ph type="sldNum" sz="quarter" idx="12"/>
          </p:nvPr>
        </p:nvSpPr>
        <p:spPr/>
        <p:txBody>
          <a:bodyPr/>
          <a:lstStyle/>
          <a:p>
            <a:fld id="{4DC97EF1-621E-4762-9B0D-F645C0EB1528}" type="slidenum">
              <a:rPr lang="en-US" smtClean="0"/>
              <a:t>‹#›</a:t>
            </a:fld>
            <a:endParaRPr lang="en-US" dirty="0"/>
          </a:p>
        </p:txBody>
      </p:sp>
    </p:spTree>
    <p:extLst>
      <p:ext uri="{BB962C8B-B14F-4D97-AF65-F5344CB8AC3E}">
        <p14:creationId xmlns:p14="http://schemas.microsoft.com/office/powerpoint/2010/main" val="575282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1239D94-39DF-4C9F-95A0-5253E6DDC5AD}"/>
              </a:ext>
            </a:extLst>
          </p:cNvPr>
          <p:cNvSpPr>
            <a:spLocks noGrp="1"/>
          </p:cNvSpPr>
          <p:nvPr>
            <p:ph type="dt" sz="half" idx="10"/>
          </p:nvPr>
        </p:nvSpPr>
        <p:spPr/>
        <p:txBody>
          <a:bodyPr/>
          <a:lstStyle/>
          <a:p>
            <a:fld id="{58AC8CB0-014F-4D2F-BB0B-0DD23151ABCD}" type="datetimeFigureOut">
              <a:rPr lang="en-US" smtClean="0"/>
              <a:t>5/31/2024</a:t>
            </a:fld>
            <a:endParaRPr lang="en-US" dirty="0"/>
          </a:p>
        </p:txBody>
      </p:sp>
      <p:sp>
        <p:nvSpPr>
          <p:cNvPr id="3" name="Footer Placeholder 2">
            <a:extLst>
              <a:ext uri="{FF2B5EF4-FFF2-40B4-BE49-F238E27FC236}">
                <a16:creationId xmlns:a16="http://schemas.microsoft.com/office/drawing/2014/main" xmlns="" id="{CE5D6D96-7FB4-4BB0-B292-AB8A4D33B85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D2D083AC-687C-40E4-81BF-49CB332796B9}"/>
              </a:ext>
            </a:extLst>
          </p:cNvPr>
          <p:cNvSpPr>
            <a:spLocks noGrp="1"/>
          </p:cNvSpPr>
          <p:nvPr>
            <p:ph type="sldNum" sz="quarter" idx="12"/>
          </p:nvPr>
        </p:nvSpPr>
        <p:spPr/>
        <p:txBody>
          <a:bodyPr/>
          <a:lstStyle/>
          <a:p>
            <a:fld id="{4DC97EF1-621E-4762-9B0D-F645C0EB1528}" type="slidenum">
              <a:rPr lang="en-US" smtClean="0"/>
              <a:t>‹#›</a:t>
            </a:fld>
            <a:endParaRPr lang="en-US" dirty="0"/>
          </a:p>
        </p:txBody>
      </p:sp>
    </p:spTree>
    <p:extLst>
      <p:ext uri="{BB962C8B-B14F-4D97-AF65-F5344CB8AC3E}">
        <p14:creationId xmlns:p14="http://schemas.microsoft.com/office/powerpoint/2010/main" val="3764656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3BB45E-479F-4E1F-8963-5192F3DFEC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04D6DF97-D816-47BC-8A3D-BCAF81098E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61DF385-E1BF-46B3-A986-D568DE93E5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EDB4D130-3309-4078-9B77-B9288887637B}"/>
              </a:ext>
            </a:extLst>
          </p:cNvPr>
          <p:cNvSpPr>
            <a:spLocks noGrp="1"/>
          </p:cNvSpPr>
          <p:nvPr>
            <p:ph type="dt" sz="half" idx="10"/>
          </p:nvPr>
        </p:nvSpPr>
        <p:spPr/>
        <p:txBody>
          <a:bodyPr/>
          <a:lstStyle/>
          <a:p>
            <a:fld id="{58AC8CB0-014F-4D2F-BB0B-0DD23151ABCD}" type="datetimeFigureOut">
              <a:rPr lang="en-US" smtClean="0"/>
              <a:t>5/31/2024</a:t>
            </a:fld>
            <a:endParaRPr lang="en-US" dirty="0"/>
          </a:p>
        </p:txBody>
      </p:sp>
      <p:sp>
        <p:nvSpPr>
          <p:cNvPr id="6" name="Footer Placeholder 5">
            <a:extLst>
              <a:ext uri="{FF2B5EF4-FFF2-40B4-BE49-F238E27FC236}">
                <a16:creationId xmlns:a16="http://schemas.microsoft.com/office/drawing/2014/main" xmlns="" id="{F749A48F-F9B5-4281-88F6-9ACD5B5B758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7B5E84D1-8253-45DD-8CC1-8C5C4CA94968}"/>
              </a:ext>
            </a:extLst>
          </p:cNvPr>
          <p:cNvSpPr>
            <a:spLocks noGrp="1"/>
          </p:cNvSpPr>
          <p:nvPr>
            <p:ph type="sldNum" sz="quarter" idx="12"/>
          </p:nvPr>
        </p:nvSpPr>
        <p:spPr/>
        <p:txBody>
          <a:bodyPr/>
          <a:lstStyle/>
          <a:p>
            <a:fld id="{4DC97EF1-621E-4762-9B0D-F645C0EB1528}" type="slidenum">
              <a:rPr lang="en-US" smtClean="0"/>
              <a:t>‹#›</a:t>
            </a:fld>
            <a:endParaRPr lang="en-US" dirty="0"/>
          </a:p>
        </p:txBody>
      </p:sp>
    </p:spTree>
    <p:extLst>
      <p:ext uri="{BB962C8B-B14F-4D97-AF65-F5344CB8AC3E}">
        <p14:creationId xmlns:p14="http://schemas.microsoft.com/office/powerpoint/2010/main" val="2781323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6937FA-E830-411E-A902-B2C61F6EB1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BE8768B-2C46-4E92-AC22-6050DA6304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0F5557D0-E40E-416D-8734-5F629DBBD1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54E3366C-A49E-44A6-9D04-BCCDF31E05BD}"/>
              </a:ext>
            </a:extLst>
          </p:cNvPr>
          <p:cNvSpPr>
            <a:spLocks noGrp="1"/>
          </p:cNvSpPr>
          <p:nvPr>
            <p:ph type="dt" sz="half" idx="10"/>
          </p:nvPr>
        </p:nvSpPr>
        <p:spPr/>
        <p:txBody>
          <a:bodyPr/>
          <a:lstStyle/>
          <a:p>
            <a:fld id="{58AC8CB0-014F-4D2F-BB0B-0DD23151ABCD}" type="datetimeFigureOut">
              <a:rPr lang="en-US" smtClean="0"/>
              <a:t>5/31/2024</a:t>
            </a:fld>
            <a:endParaRPr lang="en-US" dirty="0"/>
          </a:p>
        </p:txBody>
      </p:sp>
      <p:sp>
        <p:nvSpPr>
          <p:cNvPr id="6" name="Footer Placeholder 5">
            <a:extLst>
              <a:ext uri="{FF2B5EF4-FFF2-40B4-BE49-F238E27FC236}">
                <a16:creationId xmlns:a16="http://schemas.microsoft.com/office/drawing/2014/main" xmlns="" id="{84E5857A-ACE2-4B70-9EF3-1629FE7064D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829BA689-5562-415C-A074-42968F878992}"/>
              </a:ext>
            </a:extLst>
          </p:cNvPr>
          <p:cNvSpPr>
            <a:spLocks noGrp="1"/>
          </p:cNvSpPr>
          <p:nvPr>
            <p:ph type="sldNum" sz="quarter" idx="12"/>
          </p:nvPr>
        </p:nvSpPr>
        <p:spPr/>
        <p:txBody>
          <a:bodyPr/>
          <a:lstStyle/>
          <a:p>
            <a:fld id="{4DC97EF1-621E-4762-9B0D-F645C0EB1528}" type="slidenum">
              <a:rPr lang="en-US" smtClean="0"/>
              <a:t>‹#›</a:t>
            </a:fld>
            <a:endParaRPr lang="en-US" dirty="0"/>
          </a:p>
        </p:txBody>
      </p:sp>
    </p:spTree>
    <p:extLst>
      <p:ext uri="{BB962C8B-B14F-4D97-AF65-F5344CB8AC3E}">
        <p14:creationId xmlns:p14="http://schemas.microsoft.com/office/powerpoint/2010/main" val="3508393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43BF970-90D3-49C2-A2CD-5C875E0FEA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184B576-4CDB-47E7-B957-71C971591B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93CA526-CE07-4B6A-9B72-C204EFA00A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AC8CB0-014F-4D2F-BB0B-0DD23151ABCD}" type="datetimeFigureOut">
              <a:rPr lang="en-US" smtClean="0"/>
              <a:t>5/31/2024</a:t>
            </a:fld>
            <a:endParaRPr lang="en-US" dirty="0"/>
          </a:p>
        </p:txBody>
      </p:sp>
      <p:sp>
        <p:nvSpPr>
          <p:cNvPr id="5" name="Footer Placeholder 4">
            <a:extLst>
              <a:ext uri="{FF2B5EF4-FFF2-40B4-BE49-F238E27FC236}">
                <a16:creationId xmlns:a16="http://schemas.microsoft.com/office/drawing/2014/main" xmlns="" id="{37799825-4C61-431C-9177-94AD596AAE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4947D585-8917-4DDB-AC77-E42D3542D9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97EF1-621E-4762-9B0D-F645C0EB1528}" type="slidenum">
              <a:rPr lang="en-US" smtClean="0"/>
              <a:t>‹#›</a:t>
            </a:fld>
            <a:endParaRPr lang="en-US" dirty="0"/>
          </a:p>
        </p:txBody>
      </p:sp>
    </p:spTree>
    <p:extLst>
      <p:ext uri="{BB962C8B-B14F-4D97-AF65-F5344CB8AC3E}">
        <p14:creationId xmlns:p14="http://schemas.microsoft.com/office/powerpoint/2010/main" val="1303872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037BD79-EA10-4890-B170-BCBE238CA8B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xmlns="" id="{C1CA82EC-EF08-4D63-9FAF-058046A460BE}"/>
              </a:ext>
            </a:extLst>
          </p:cNvPr>
          <p:cNvSpPr/>
          <p:nvPr/>
        </p:nvSpPr>
        <p:spPr>
          <a:xfrm>
            <a:off x="14288" y="0"/>
            <a:ext cx="12192000" cy="6858000"/>
          </a:xfrm>
          <a:prstGeom prst="rect">
            <a:avLst/>
          </a:prstGeom>
          <a:gradFill flip="none" rotWithShape="1">
            <a:gsLst>
              <a:gs pos="0">
                <a:schemeClr val="accent5">
                  <a:lumMod val="0"/>
                  <a:lumOff val="100000"/>
                  <a:alpha val="44000"/>
                </a:schemeClr>
              </a:gs>
              <a:gs pos="42000">
                <a:schemeClr val="accent5">
                  <a:lumMod val="0"/>
                  <a:lumOff val="100000"/>
                  <a:alpha val="74000"/>
                </a:schemeClr>
              </a:gs>
              <a:gs pos="73000">
                <a:srgbClr val="00555A">
                  <a:alpha val="87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xmlns="" id="{3EDE5B79-6D29-443C-B825-EE525E213441}"/>
              </a:ext>
            </a:extLst>
          </p:cNvPr>
          <p:cNvCxnSpPr>
            <a:cxnSpLocks/>
          </p:cNvCxnSpPr>
          <p:nvPr/>
        </p:nvCxnSpPr>
        <p:spPr>
          <a:xfrm rot="20456282">
            <a:off x="2118846" y="1923310"/>
            <a:ext cx="0" cy="412280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7370A8DC-2BA9-4D12-ACA8-C55A80B6A4E4}"/>
              </a:ext>
            </a:extLst>
          </p:cNvPr>
          <p:cNvCxnSpPr>
            <a:cxnSpLocks/>
          </p:cNvCxnSpPr>
          <p:nvPr/>
        </p:nvCxnSpPr>
        <p:spPr>
          <a:xfrm rot="20456282" flipH="1">
            <a:off x="1386711" y="1856316"/>
            <a:ext cx="124301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D6ED734-61BD-45AA-AA00-728888DD0780}"/>
              </a:ext>
            </a:extLst>
          </p:cNvPr>
          <p:cNvCxnSpPr>
            <a:cxnSpLocks/>
          </p:cNvCxnSpPr>
          <p:nvPr/>
        </p:nvCxnSpPr>
        <p:spPr>
          <a:xfrm rot="20456282" flipV="1">
            <a:off x="2738859" y="1620905"/>
            <a:ext cx="0" cy="1083366"/>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FD64EF8F-9244-4D9C-9DB0-257CF9DD143E}"/>
              </a:ext>
            </a:extLst>
          </p:cNvPr>
          <p:cNvCxnSpPr>
            <a:cxnSpLocks/>
          </p:cNvCxnSpPr>
          <p:nvPr/>
        </p:nvCxnSpPr>
        <p:spPr>
          <a:xfrm rot="20456282" flipH="1">
            <a:off x="2710998" y="5703142"/>
            <a:ext cx="124301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29883D34-41E5-435F-B9EC-F3BFEEC2377D}"/>
              </a:ext>
            </a:extLst>
          </p:cNvPr>
          <p:cNvCxnSpPr>
            <a:cxnSpLocks/>
          </p:cNvCxnSpPr>
          <p:nvPr/>
        </p:nvCxnSpPr>
        <p:spPr>
          <a:xfrm rot="20456282" flipV="1">
            <a:off x="3747235" y="4495434"/>
            <a:ext cx="0" cy="1083366"/>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xmlns="" id="{983243F2-33A8-4013-91D7-3F61C6BA5B8B}"/>
              </a:ext>
            </a:extLst>
          </p:cNvPr>
          <p:cNvSpPr/>
          <p:nvPr/>
        </p:nvSpPr>
        <p:spPr>
          <a:xfrm rot="20384712">
            <a:off x="2451631" y="2143651"/>
            <a:ext cx="4974392" cy="1235463"/>
          </a:xfrm>
          <a:prstGeom prst="rect">
            <a:avLst/>
          </a:prstGeom>
          <a:no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a:t>W</a:t>
            </a:r>
            <a:r>
              <a:rPr lang="en-US" sz="7200" b="1" dirty="0"/>
              <a:t>ELCOME</a:t>
            </a:r>
            <a:endParaRPr lang="en-US" sz="2800" b="1" dirty="0"/>
          </a:p>
        </p:txBody>
      </p:sp>
      <p:sp>
        <p:nvSpPr>
          <p:cNvPr id="21" name="Rectangle 20">
            <a:extLst>
              <a:ext uri="{FF2B5EF4-FFF2-40B4-BE49-F238E27FC236}">
                <a16:creationId xmlns:a16="http://schemas.microsoft.com/office/drawing/2014/main" xmlns="" id="{29F14F74-174F-423C-8169-FE4DA8008CD1}"/>
              </a:ext>
            </a:extLst>
          </p:cNvPr>
          <p:cNvSpPr/>
          <p:nvPr/>
        </p:nvSpPr>
        <p:spPr>
          <a:xfrm rot="20348996">
            <a:off x="3477781" y="2858848"/>
            <a:ext cx="6173204" cy="526876"/>
          </a:xfrm>
          <a:prstGeom prst="rect">
            <a:avLst/>
          </a:prstGeom>
          <a:solidFill>
            <a:schemeClr val="tx1"/>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pc="300" dirty="0">
                <a:solidFill>
                  <a:schemeClr val="bg1"/>
                </a:solidFill>
              </a:rPr>
              <a:t>To </a:t>
            </a:r>
            <a:r>
              <a:rPr lang="en-US" sz="3200" spc="600" dirty="0">
                <a:solidFill>
                  <a:schemeClr val="bg1"/>
                </a:solidFill>
              </a:rPr>
              <a:t>E-Project Presentation</a:t>
            </a:r>
            <a:endParaRPr lang="en-US" sz="1050" spc="600" dirty="0">
              <a:solidFill>
                <a:schemeClr val="bg1"/>
              </a:solidFill>
            </a:endParaRPr>
          </a:p>
        </p:txBody>
      </p:sp>
    </p:spTree>
    <p:extLst>
      <p:ext uri="{BB962C8B-B14F-4D97-AF65-F5344CB8AC3E}">
        <p14:creationId xmlns:p14="http://schemas.microsoft.com/office/powerpoint/2010/main" val="244040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0-#ppt_w/2"/>
                                          </p:val>
                                        </p:tav>
                                        <p:tav tm="100000">
                                          <p:val>
                                            <p:strVal val="#ppt_x"/>
                                          </p:val>
                                        </p:tav>
                                      </p:tavLst>
                                    </p:anim>
                                    <p:anim calcmode="lin" valueType="num">
                                      <p:cBhvr additive="base">
                                        <p:cTn id="33" dur="500" fill="hold"/>
                                        <p:tgtEl>
                                          <p:spTgt spid="20"/>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1+#ppt_w/2"/>
                                          </p:val>
                                        </p:tav>
                                        <p:tav tm="100000">
                                          <p:val>
                                            <p:strVal val="#ppt_x"/>
                                          </p:val>
                                        </p:tav>
                                      </p:tavLst>
                                    </p:anim>
                                    <p:anim calcmode="lin" valueType="num">
                                      <p:cBhvr additive="base">
                                        <p:cTn id="3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xmlns="" id="{3C20AE95-24EB-48D2-860C-847D108BCDB7}"/>
              </a:ext>
            </a:extLst>
          </p:cNvPr>
          <p:cNvSpPr/>
          <p:nvPr/>
        </p:nvSpPr>
        <p:spPr>
          <a:xfrm>
            <a:off x="5938248" y="0"/>
            <a:ext cx="6253752" cy="6858000"/>
          </a:xfrm>
          <a:custGeom>
            <a:avLst/>
            <a:gdLst>
              <a:gd name="connsiteX0" fmla="*/ 2983468 w 6253752"/>
              <a:gd name="connsiteY0" fmla="*/ 0 h 6858000"/>
              <a:gd name="connsiteX1" fmla="*/ 6253752 w 6253752"/>
              <a:gd name="connsiteY1" fmla="*/ 0 h 6858000"/>
              <a:gd name="connsiteX2" fmla="*/ 6253752 w 6253752"/>
              <a:gd name="connsiteY2" fmla="*/ 6858000 h 6858000"/>
              <a:gd name="connsiteX3" fmla="*/ 2413681 w 6253752"/>
              <a:gd name="connsiteY3" fmla="*/ 6858000 h 6858000"/>
              <a:gd name="connsiteX4" fmla="*/ 525830 w 6253752"/>
              <a:gd name="connsiteY4" fmla="*/ 5407989 h 6858000"/>
              <a:gd name="connsiteX5" fmla="*/ 278419 w 6253752"/>
              <a:gd name="connsiteY5" fmla="*/ 35218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3752" h="6858000">
                <a:moveTo>
                  <a:pt x="2983468" y="0"/>
                </a:moveTo>
                <a:lnTo>
                  <a:pt x="6253752" y="0"/>
                </a:lnTo>
                <a:lnTo>
                  <a:pt x="6253752" y="6858000"/>
                </a:lnTo>
                <a:lnTo>
                  <a:pt x="2413681" y="6858000"/>
                </a:lnTo>
                <a:lnTo>
                  <a:pt x="525830" y="5407989"/>
                </a:lnTo>
                <a:cubicBezTo>
                  <a:pt x="-63332" y="4955468"/>
                  <a:pt x="-174101" y="4111018"/>
                  <a:pt x="278419" y="3521855"/>
                </a:cubicBezTo>
                <a:close/>
              </a:path>
            </a:pathLst>
          </a:custGeom>
          <a:blipFill>
            <a:blip r:embed="rId2"/>
            <a:stretch>
              <a:fillRect/>
            </a:stretch>
          </a:bli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xmlns="" id="{38F965AA-E25A-4D64-B114-EC67A4133540}"/>
              </a:ext>
            </a:extLst>
          </p:cNvPr>
          <p:cNvSpPr/>
          <p:nvPr/>
        </p:nvSpPr>
        <p:spPr>
          <a:xfrm>
            <a:off x="5938248" y="0"/>
            <a:ext cx="6253752" cy="6858000"/>
          </a:xfrm>
          <a:custGeom>
            <a:avLst/>
            <a:gdLst>
              <a:gd name="connsiteX0" fmla="*/ 2983468 w 6253752"/>
              <a:gd name="connsiteY0" fmla="*/ 0 h 6858000"/>
              <a:gd name="connsiteX1" fmla="*/ 6253752 w 6253752"/>
              <a:gd name="connsiteY1" fmla="*/ 0 h 6858000"/>
              <a:gd name="connsiteX2" fmla="*/ 6253752 w 6253752"/>
              <a:gd name="connsiteY2" fmla="*/ 6858000 h 6858000"/>
              <a:gd name="connsiteX3" fmla="*/ 2413681 w 6253752"/>
              <a:gd name="connsiteY3" fmla="*/ 6858000 h 6858000"/>
              <a:gd name="connsiteX4" fmla="*/ 525830 w 6253752"/>
              <a:gd name="connsiteY4" fmla="*/ 5407989 h 6858000"/>
              <a:gd name="connsiteX5" fmla="*/ 278419 w 6253752"/>
              <a:gd name="connsiteY5" fmla="*/ 35218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3752" h="6858000">
                <a:moveTo>
                  <a:pt x="2983468" y="0"/>
                </a:moveTo>
                <a:lnTo>
                  <a:pt x="6253752" y="0"/>
                </a:lnTo>
                <a:lnTo>
                  <a:pt x="6253752" y="6858000"/>
                </a:lnTo>
                <a:lnTo>
                  <a:pt x="2413681" y="6858000"/>
                </a:lnTo>
                <a:lnTo>
                  <a:pt x="525830" y="5407989"/>
                </a:lnTo>
                <a:cubicBezTo>
                  <a:pt x="-63332" y="4955468"/>
                  <a:pt x="-174101" y="4111018"/>
                  <a:pt x="278419" y="3521855"/>
                </a:cubicBezTo>
                <a:close/>
              </a:path>
            </a:pathLst>
          </a:custGeom>
          <a:gradFill flip="none" rotWithShape="1">
            <a:gsLst>
              <a:gs pos="45000">
                <a:srgbClr val="00555A">
                  <a:alpha val="41000"/>
                </a:srgbClr>
              </a:gs>
              <a:gs pos="100000">
                <a:schemeClr val="accent3">
                  <a:lumMod val="98000"/>
                  <a:alpha val="0"/>
                </a:schemeClr>
              </a:gs>
            </a:gsLst>
            <a:lin ang="16200000" scaled="1"/>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xmlns="" id="{4DF860FD-6F34-4534-A867-627250C20361}"/>
              </a:ext>
            </a:extLst>
          </p:cNvPr>
          <p:cNvSpPr txBox="1"/>
          <p:nvPr/>
        </p:nvSpPr>
        <p:spPr>
          <a:xfrm>
            <a:off x="974271" y="584967"/>
            <a:ext cx="4705350" cy="1323439"/>
          </a:xfrm>
          <a:prstGeom prst="rect">
            <a:avLst/>
          </a:prstGeom>
          <a:noFill/>
        </p:spPr>
        <p:txBody>
          <a:bodyPr wrap="square" rtlCol="0">
            <a:spAutoFit/>
          </a:bodyPr>
          <a:lstStyle/>
          <a:p>
            <a:r>
              <a:rPr lang="en-US" sz="8000" b="1" spc="300" dirty="0">
                <a:solidFill>
                  <a:srgbClr val="00555A"/>
                </a:solidFill>
                <a:effectLst>
                  <a:outerShdw blurRad="38100" dist="38100" dir="2700000" algn="tl">
                    <a:srgbClr val="000000">
                      <a:alpha val="43137"/>
                    </a:srgbClr>
                  </a:outerShdw>
                  <a:reflection blurRad="6350" stA="20000" endPos="45500" dir="5400000" sy="-100000" algn="bl" rotWithShape="0"/>
                </a:effectLst>
              </a:rPr>
              <a:t>FANoFAN</a:t>
            </a:r>
          </a:p>
        </p:txBody>
      </p:sp>
      <p:grpSp>
        <p:nvGrpSpPr>
          <p:cNvPr id="11" name="Group 10">
            <a:extLst>
              <a:ext uri="{FF2B5EF4-FFF2-40B4-BE49-F238E27FC236}">
                <a16:creationId xmlns:a16="http://schemas.microsoft.com/office/drawing/2014/main" xmlns="" id="{BCF4BF8B-DA7D-4F7E-A909-AD36F13FE1C9}"/>
              </a:ext>
            </a:extLst>
          </p:cNvPr>
          <p:cNvGrpSpPr/>
          <p:nvPr/>
        </p:nvGrpSpPr>
        <p:grpSpPr>
          <a:xfrm>
            <a:off x="135844" y="2493372"/>
            <a:ext cx="6382204" cy="2693914"/>
            <a:chOff x="135844" y="2261143"/>
            <a:chExt cx="6382204" cy="2693914"/>
          </a:xfrm>
        </p:grpSpPr>
        <p:sp>
          <p:nvSpPr>
            <p:cNvPr id="7" name="TextBox 6">
              <a:extLst>
                <a:ext uri="{FF2B5EF4-FFF2-40B4-BE49-F238E27FC236}">
                  <a16:creationId xmlns:a16="http://schemas.microsoft.com/office/drawing/2014/main" xmlns="" id="{FED2B968-A83B-4A92-9466-65340FF05FC5}"/>
                </a:ext>
              </a:extLst>
            </p:cNvPr>
            <p:cNvSpPr txBox="1"/>
            <p:nvPr/>
          </p:nvSpPr>
          <p:spPr>
            <a:xfrm>
              <a:off x="337910" y="2261143"/>
              <a:ext cx="5978072" cy="1200329"/>
            </a:xfrm>
            <a:prstGeom prst="rect">
              <a:avLst/>
            </a:prstGeom>
            <a:noFill/>
          </p:spPr>
          <p:txBody>
            <a:bodyPr wrap="square" rtlCol="0">
              <a:spAutoFit/>
            </a:bodyPr>
            <a:lstStyle/>
            <a:p>
              <a:r>
                <a:rPr lang="en-US" sz="2800" b="1" spc="300" dirty="0"/>
                <a:t>Supervisor Name</a:t>
              </a:r>
              <a:r>
                <a:rPr lang="en-US" sz="2000" spc="300" dirty="0"/>
                <a:t>:</a:t>
              </a:r>
            </a:p>
            <a:p>
              <a:endParaRPr lang="en-US" sz="2000" spc="300" dirty="0"/>
            </a:p>
            <a:p>
              <a:r>
                <a:rPr lang="en-US" sz="2000" spc="300" dirty="0"/>
                <a:t>                        </a:t>
              </a:r>
              <a:r>
                <a:rPr lang="en-US" sz="2400" spc="300" dirty="0"/>
                <a:t>Sir Usama Riaz </a:t>
              </a:r>
              <a:endParaRPr lang="en-US" sz="2000" spc="300" dirty="0"/>
            </a:p>
          </p:txBody>
        </p:sp>
        <p:sp>
          <p:nvSpPr>
            <p:cNvPr id="8" name="TextBox 7">
              <a:extLst>
                <a:ext uri="{FF2B5EF4-FFF2-40B4-BE49-F238E27FC236}">
                  <a16:creationId xmlns:a16="http://schemas.microsoft.com/office/drawing/2014/main" xmlns="" id="{3596E150-0432-43FD-BEC2-8F1057DD181D}"/>
                </a:ext>
              </a:extLst>
            </p:cNvPr>
            <p:cNvSpPr txBox="1"/>
            <p:nvPr/>
          </p:nvSpPr>
          <p:spPr>
            <a:xfrm>
              <a:off x="135844" y="3754728"/>
              <a:ext cx="6382204" cy="1200329"/>
            </a:xfrm>
            <a:prstGeom prst="rect">
              <a:avLst/>
            </a:prstGeom>
            <a:noFill/>
          </p:spPr>
          <p:txBody>
            <a:bodyPr wrap="square" rtlCol="0">
              <a:spAutoFit/>
            </a:bodyPr>
            <a:lstStyle/>
            <a:p>
              <a:r>
                <a:rPr lang="en-US" sz="2800" b="1" spc="300" dirty="0"/>
                <a:t>  Co-ordinator Name</a:t>
              </a:r>
              <a:r>
                <a:rPr lang="en-US" sz="2000" spc="300" dirty="0"/>
                <a:t>:</a:t>
              </a:r>
            </a:p>
            <a:p>
              <a:endParaRPr lang="en-US" sz="2000" spc="300" dirty="0"/>
            </a:p>
            <a:p>
              <a:r>
                <a:rPr lang="en-US" sz="2000" spc="300" dirty="0"/>
                <a:t>                          </a:t>
              </a:r>
              <a:r>
                <a:rPr lang="en-US" sz="2400" spc="300" dirty="0"/>
                <a:t>Miss Munazza </a:t>
              </a:r>
              <a:endParaRPr lang="en-US" sz="2000" spc="300" dirty="0"/>
            </a:p>
          </p:txBody>
        </p:sp>
      </p:grpSp>
      <p:pic>
        <p:nvPicPr>
          <p:cNvPr id="10" name="Picture 9">
            <a:extLst>
              <a:ext uri="{FF2B5EF4-FFF2-40B4-BE49-F238E27FC236}">
                <a16:creationId xmlns:a16="http://schemas.microsoft.com/office/drawing/2014/main" xmlns="" id="{C027AF87-F678-4437-99D1-1CA07F693E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409" y="4955057"/>
            <a:ext cx="4963172" cy="2699657"/>
          </a:xfrm>
          <a:prstGeom prst="rect">
            <a:avLst/>
          </a:prstGeom>
        </p:spPr>
      </p:pic>
    </p:spTree>
    <p:extLst>
      <p:ext uri="{BB962C8B-B14F-4D97-AF65-F5344CB8AC3E}">
        <p14:creationId xmlns:p14="http://schemas.microsoft.com/office/powerpoint/2010/main" val="160345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6848FF2-8D84-4253-BA22-E9D93084C419}"/>
              </a:ext>
            </a:extLst>
          </p:cNvPr>
          <p:cNvSpPr txBox="1"/>
          <p:nvPr/>
        </p:nvSpPr>
        <p:spPr>
          <a:xfrm>
            <a:off x="2460171" y="1372383"/>
            <a:ext cx="7271657" cy="923330"/>
          </a:xfrm>
          <a:prstGeom prst="rect">
            <a:avLst/>
          </a:prstGeom>
          <a:noFill/>
        </p:spPr>
        <p:txBody>
          <a:bodyPr wrap="square" rtlCol="0">
            <a:spAutoFit/>
          </a:bodyPr>
          <a:lstStyle/>
          <a:p>
            <a:r>
              <a:rPr lang="en-US" sz="5400" spc="300" dirty="0"/>
              <a:t>FANoFAN Presentators</a:t>
            </a:r>
          </a:p>
        </p:txBody>
      </p:sp>
      <p:sp>
        <p:nvSpPr>
          <p:cNvPr id="3" name="TextBox 2">
            <a:extLst>
              <a:ext uri="{FF2B5EF4-FFF2-40B4-BE49-F238E27FC236}">
                <a16:creationId xmlns:a16="http://schemas.microsoft.com/office/drawing/2014/main" xmlns="" id="{8378B1CF-2260-4F30-B09A-0CCA986161C0}"/>
              </a:ext>
            </a:extLst>
          </p:cNvPr>
          <p:cNvSpPr txBox="1"/>
          <p:nvPr/>
        </p:nvSpPr>
        <p:spPr>
          <a:xfrm>
            <a:off x="4056743" y="172054"/>
            <a:ext cx="4288971" cy="1200329"/>
          </a:xfrm>
          <a:prstGeom prst="rect">
            <a:avLst/>
          </a:prstGeom>
          <a:noFill/>
        </p:spPr>
        <p:txBody>
          <a:bodyPr wrap="square" rtlCol="0">
            <a:spAutoFit/>
          </a:bodyPr>
          <a:lstStyle/>
          <a:p>
            <a:r>
              <a:rPr lang="en-US" sz="7200" b="1" spc="300" dirty="0">
                <a:solidFill>
                  <a:srgbClr val="00555A"/>
                </a:solidFill>
              </a:rPr>
              <a:t>E-Project</a:t>
            </a:r>
            <a:endParaRPr lang="en-US" sz="7200" b="1" spc="300" dirty="0">
              <a:solidFill>
                <a:schemeClr val="bg1"/>
              </a:solidFill>
            </a:endParaRPr>
          </a:p>
        </p:txBody>
      </p:sp>
      <p:grpSp>
        <p:nvGrpSpPr>
          <p:cNvPr id="24" name="Group 23">
            <a:extLst>
              <a:ext uri="{FF2B5EF4-FFF2-40B4-BE49-F238E27FC236}">
                <a16:creationId xmlns:a16="http://schemas.microsoft.com/office/drawing/2014/main" xmlns="" id="{6AFD7F8F-F32E-49A0-AF1D-D1E412F5E897}"/>
              </a:ext>
            </a:extLst>
          </p:cNvPr>
          <p:cNvGrpSpPr/>
          <p:nvPr/>
        </p:nvGrpSpPr>
        <p:grpSpPr>
          <a:xfrm>
            <a:off x="236501" y="4240073"/>
            <a:ext cx="12061371" cy="1567531"/>
            <a:chOff x="197692" y="4095729"/>
            <a:chExt cx="11625182" cy="1567531"/>
          </a:xfrm>
        </p:grpSpPr>
        <p:sp>
          <p:nvSpPr>
            <p:cNvPr id="5" name="TextBox 4">
              <a:extLst>
                <a:ext uri="{FF2B5EF4-FFF2-40B4-BE49-F238E27FC236}">
                  <a16:creationId xmlns:a16="http://schemas.microsoft.com/office/drawing/2014/main" xmlns="" id="{7B915407-ADA8-4B1D-B4DD-8018571BD424}"/>
                </a:ext>
              </a:extLst>
            </p:cNvPr>
            <p:cNvSpPr txBox="1"/>
            <p:nvPr/>
          </p:nvSpPr>
          <p:spPr>
            <a:xfrm>
              <a:off x="197692" y="4095729"/>
              <a:ext cx="2756264" cy="1415772"/>
            </a:xfrm>
            <a:prstGeom prst="rect">
              <a:avLst/>
            </a:prstGeom>
            <a:noFill/>
          </p:spPr>
          <p:txBody>
            <a:bodyPr wrap="square" rtlCol="0" anchor="t">
              <a:spAutoFit/>
            </a:bodyPr>
            <a:lstStyle/>
            <a:p>
              <a:r>
                <a:rPr lang="en-US" sz="4000" b="1" dirty="0">
                  <a:solidFill>
                    <a:srgbClr val="00555A"/>
                  </a:solidFill>
                </a:rPr>
                <a:t>M</a:t>
              </a:r>
              <a:r>
                <a:rPr lang="en-US" sz="2800" b="1" dirty="0">
                  <a:solidFill>
                    <a:srgbClr val="00555A"/>
                  </a:solidFill>
                </a:rPr>
                <a:t>aheen Sherazi</a:t>
              </a:r>
            </a:p>
            <a:p>
              <a:endParaRPr lang="en-US" sz="2800" b="1" dirty="0">
                <a:solidFill>
                  <a:srgbClr val="00555A"/>
                </a:solidFill>
              </a:endParaRPr>
            </a:p>
            <a:p>
              <a:r>
                <a:rPr lang="en-US" b="1" dirty="0"/>
                <a:t>Student  Id :  1530873</a:t>
              </a:r>
            </a:p>
          </p:txBody>
        </p:sp>
        <p:sp>
          <p:nvSpPr>
            <p:cNvPr id="6" name="TextBox 5">
              <a:extLst>
                <a:ext uri="{FF2B5EF4-FFF2-40B4-BE49-F238E27FC236}">
                  <a16:creationId xmlns:a16="http://schemas.microsoft.com/office/drawing/2014/main" xmlns="" id="{0DBBD077-3EF4-4419-B540-E2E2B1035F3B}"/>
                </a:ext>
              </a:extLst>
            </p:cNvPr>
            <p:cNvSpPr txBox="1"/>
            <p:nvPr/>
          </p:nvSpPr>
          <p:spPr>
            <a:xfrm>
              <a:off x="8745839" y="4124377"/>
              <a:ext cx="3077035" cy="1261884"/>
            </a:xfrm>
            <a:prstGeom prst="rect">
              <a:avLst/>
            </a:prstGeom>
            <a:noFill/>
          </p:spPr>
          <p:txBody>
            <a:bodyPr wrap="square" rtlCol="0" anchor="t">
              <a:spAutoFit/>
            </a:bodyPr>
            <a:lstStyle/>
            <a:p>
              <a:r>
                <a:rPr lang="en-US" sz="4000" b="1" dirty="0">
                  <a:solidFill>
                    <a:srgbClr val="00555A"/>
                  </a:solidFill>
                </a:rPr>
                <a:t>A</a:t>
              </a:r>
              <a:r>
                <a:rPr lang="en-US" sz="2800" b="1" dirty="0">
                  <a:solidFill>
                    <a:srgbClr val="00555A"/>
                  </a:solidFill>
                </a:rPr>
                <a:t>nsa Sherazi</a:t>
              </a:r>
            </a:p>
            <a:p>
              <a:r>
                <a:rPr lang="en-US" b="1" dirty="0">
                  <a:solidFill>
                    <a:schemeClr val="bg1"/>
                  </a:solidFill>
                </a:rPr>
                <a:t>       </a:t>
              </a:r>
            </a:p>
            <a:p>
              <a:r>
                <a:rPr lang="en-US" b="1" dirty="0">
                  <a:solidFill>
                    <a:schemeClr val="bg1"/>
                  </a:solidFill>
                </a:rPr>
                <a:t> </a:t>
              </a:r>
              <a:r>
                <a:rPr lang="en-US" b="1" dirty="0"/>
                <a:t>Student  Id : 1530872</a:t>
              </a:r>
            </a:p>
          </p:txBody>
        </p:sp>
        <p:sp>
          <p:nvSpPr>
            <p:cNvPr id="7" name="TextBox 6">
              <a:extLst>
                <a:ext uri="{FF2B5EF4-FFF2-40B4-BE49-F238E27FC236}">
                  <a16:creationId xmlns:a16="http://schemas.microsoft.com/office/drawing/2014/main" xmlns="" id="{21F5AA51-065E-4420-A177-998283B59F21}"/>
                </a:ext>
              </a:extLst>
            </p:cNvPr>
            <p:cNvSpPr txBox="1"/>
            <p:nvPr/>
          </p:nvSpPr>
          <p:spPr>
            <a:xfrm>
              <a:off x="3287485" y="4172673"/>
              <a:ext cx="2235200" cy="1261884"/>
            </a:xfrm>
            <a:prstGeom prst="rect">
              <a:avLst/>
            </a:prstGeom>
            <a:noFill/>
          </p:spPr>
          <p:txBody>
            <a:bodyPr wrap="square" rtlCol="0" anchor="t">
              <a:spAutoFit/>
            </a:bodyPr>
            <a:lstStyle/>
            <a:p>
              <a:r>
                <a:rPr lang="en-US" sz="4000" b="1" dirty="0">
                  <a:solidFill>
                    <a:srgbClr val="00555A"/>
                  </a:solidFill>
                </a:rPr>
                <a:t>H</a:t>
              </a:r>
              <a:r>
                <a:rPr lang="en-US" sz="3200" b="1" dirty="0">
                  <a:solidFill>
                    <a:srgbClr val="00555A"/>
                  </a:solidFill>
                </a:rPr>
                <a:t>afza Gul</a:t>
              </a:r>
            </a:p>
            <a:p>
              <a:r>
                <a:rPr lang="en-US" b="1" dirty="0">
                  <a:solidFill>
                    <a:srgbClr val="00555A"/>
                  </a:solidFill>
                </a:rPr>
                <a:t>          </a:t>
              </a:r>
            </a:p>
            <a:p>
              <a:r>
                <a:rPr lang="en-US" b="1" dirty="0"/>
                <a:t>Student  Id : 1530874</a:t>
              </a:r>
            </a:p>
          </p:txBody>
        </p:sp>
        <p:sp>
          <p:nvSpPr>
            <p:cNvPr id="8" name="TextBox 7">
              <a:extLst>
                <a:ext uri="{FF2B5EF4-FFF2-40B4-BE49-F238E27FC236}">
                  <a16:creationId xmlns:a16="http://schemas.microsoft.com/office/drawing/2014/main" xmlns="" id="{AC28756B-10A5-49AA-BF46-F9E6557EF2AB}"/>
                </a:ext>
              </a:extLst>
            </p:cNvPr>
            <p:cNvSpPr txBox="1"/>
            <p:nvPr/>
          </p:nvSpPr>
          <p:spPr>
            <a:xfrm>
              <a:off x="6146713" y="4124377"/>
              <a:ext cx="2336802" cy="1538883"/>
            </a:xfrm>
            <a:prstGeom prst="rect">
              <a:avLst/>
            </a:prstGeom>
            <a:noFill/>
          </p:spPr>
          <p:txBody>
            <a:bodyPr wrap="square" rtlCol="0" anchor="t">
              <a:spAutoFit/>
            </a:bodyPr>
            <a:lstStyle/>
            <a:p>
              <a:r>
                <a:rPr lang="en-US" sz="4000" b="1" dirty="0">
                  <a:solidFill>
                    <a:srgbClr val="00555A"/>
                  </a:solidFill>
                </a:rPr>
                <a:t>N</a:t>
              </a:r>
              <a:r>
                <a:rPr lang="en-US" sz="3200" b="1" dirty="0">
                  <a:solidFill>
                    <a:srgbClr val="00555A"/>
                  </a:solidFill>
                </a:rPr>
                <a:t>oor Bibi</a:t>
              </a:r>
            </a:p>
            <a:p>
              <a:r>
                <a:rPr lang="en-US" b="1" dirty="0">
                  <a:solidFill>
                    <a:srgbClr val="00555A"/>
                  </a:solidFill>
                </a:rPr>
                <a:t>         </a:t>
              </a:r>
            </a:p>
            <a:p>
              <a:r>
                <a:rPr lang="en-US" b="1" dirty="0"/>
                <a:t> Student  Id : 1530871</a:t>
              </a:r>
            </a:p>
            <a:p>
              <a:endParaRPr lang="en-US" b="1" dirty="0"/>
            </a:p>
          </p:txBody>
        </p:sp>
      </p:grpSp>
      <p:cxnSp>
        <p:nvCxnSpPr>
          <p:cNvPr id="10" name="Straight Connector 9">
            <a:extLst>
              <a:ext uri="{FF2B5EF4-FFF2-40B4-BE49-F238E27FC236}">
                <a16:creationId xmlns:a16="http://schemas.microsoft.com/office/drawing/2014/main" xmlns="" id="{ADB252A2-08CC-412E-9CCA-759D1B3FFCBC}"/>
              </a:ext>
            </a:extLst>
          </p:cNvPr>
          <p:cNvCxnSpPr/>
          <p:nvPr/>
        </p:nvCxnSpPr>
        <p:spPr>
          <a:xfrm>
            <a:off x="3039674" y="3978804"/>
            <a:ext cx="0" cy="1828800"/>
          </a:xfrm>
          <a:prstGeom prst="line">
            <a:avLst/>
          </a:prstGeom>
        </p:spPr>
        <p:style>
          <a:lnRef idx="1">
            <a:schemeClr val="accent3"/>
          </a:lnRef>
          <a:fillRef idx="0">
            <a:schemeClr val="accent3"/>
          </a:fillRef>
          <a:effectRef idx="0">
            <a:schemeClr val="accent3"/>
          </a:effectRef>
          <a:fontRef idx="minor">
            <a:schemeClr val="tx1"/>
          </a:fontRef>
        </p:style>
      </p:cxnSp>
      <p:cxnSp>
        <p:nvCxnSpPr>
          <p:cNvPr id="15" name="Straight Connector 14">
            <a:extLst>
              <a:ext uri="{FF2B5EF4-FFF2-40B4-BE49-F238E27FC236}">
                <a16:creationId xmlns:a16="http://schemas.microsoft.com/office/drawing/2014/main" xmlns="" id="{5B87C861-1BE8-41BF-9295-C1A139381044}"/>
              </a:ext>
            </a:extLst>
          </p:cNvPr>
          <p:cNvCxnSpPr/>
          <p:nvPr/>
        </p:nvCxnSpPr>
        <p:spPr>
          <a:xfrm>
            <a:off x="8824506" y="3978804"/>
            <a:ext cx="0" cy="1828800"/>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Straight Connector 15">
            <a:extLst>
              <a:ext uri="{FF2B5EF4-FFF2-40B4-BE49-F238E27FC236}">
                <a16:creationId xmlns:a16="http://schemas.microsoft.com/office/drawing/2014/main" xmlns="" id="{FDC01DB9-AE84-4AD4-81D0-20596217AD8B}"/>
              </a:ext>
            </a:extLst>
          </p:cNvPr>
          <p:cNvCxnSpPr/>
          <p:nvPr/>
        </p:nvCxnSpPr>
        <p:spPr>
          <a:xfrm>
            <a:off x="5924814" y="3978804"/>
            <a:ext cx="0" cy="182880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60712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0145AF38-8BAE-4838-A595-E27533DAD96E}"/>
              </a:ext>
            </a:extLst>
          </p:cNvPr>
          <p:cNvSpPr/>
          <p:nvPr/>
        </p:nvSpPr>
        <p:spPr>
          <a:xfrm rot="19460300">
            <a:off x="899886" y="1555930"/>
            <a:ext cx="1582057" cy="8563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xmlns="" id="{D1602EA3-BE10-48DC-94F5-3DB4840576BF}"/>
              </a:ext>
            </a:extLst>
          </p:cNvPr>
          <p:cNvGrpSpPr/>
          <p:nvPr/>
        </p:nvGrpSpPr>
        <p:grpSpPr>
          <a:xfrm>
            <a:off x="623925" y="508968"/>
            <a:ext cx="2186339" cy="2284180"/>
            <a:chOff x="579823" y="577157"/>
            <a:chExt cx="2186339" cy="2284180"/>
          </a:xfrm>
        </p:grpSpPr>
        <p:sp>
          <p:nvSpPr>
            <p:cNvPr id="3" name="TextBox 2">
              <a:extLst>
                <a:ext uri="{FF2B5EF4-FFF2-40B4-BE49-F238E27FC236}">
                  <a16:creationId xmlns:a16="http://schemas.microsoft.com/office/drawing/2014/main" xmlns="" id="{2E80D169-A861-4E49-9CFC-9C5ACB0DB963}"/>
                </a:ext>
              </a:extLst>
            </p:cNvPr>
            <p:cNvSpPr txBox="1"/>
            <p:nvPr/>
          </p:nvSpPr>
          <p:spPr>
            <a:xfrm>
              <a:off x="1088571" y="577157"/>
              <a:ext cx="1103085" cy="2215991"/>
            </a:xfrm>
            <a:prstGeom prst="rect">
              <a:avLst/>
            </a:prstGeom>
            <a:noFill/>
          </p:spPr>
          <p:txBody>
            <a:bodyPr wrap="square" rtlCol="0">
              <a:spAutoFit/>
            </a:bodyPr>
            <a:lstStyle/>
            <a:p>
              <a:r>
                <a:rPr lang="en-US" sz="13800" dirty="0">
                  <a:solidFill>
                    <a:srgbClr val="00555A"/>
                  </a:solidFill>
                </a:rPr>
                <a:t>1</a:t>
              </a:r>
            </a:p>
          </p:txBody>
        </p:sp>
        <p:sp>
          <p:nvSpPr>
            <p:cNvPr id="7" name="Oval 6">
              <a:extLst>
                <a:ext uri="{FF2B5EF4-FFF2-40B4-BE49-F238E27FC236}">
                  <a16:creationId xmlns:a16="http://schemas.microsoft.com/office/drawing/2014/main" xmlns="" id="{F40B5430-1587-4E96-9D22-4D711DFB4061}"/>
                </a:ext>
              </a:extLst>
            </p:cNvPr>
            <p:cNvSpPr/>
            <p:nvPr/>
          </p:nvSpPr>
          <p:spPr>
            <a:xfrm rot="20321274">
              <a:off x="579823" y="1938668"/>
              <a:ext cx="2079356" cy="493486"/>
            </a:xfrm>
            <a:prstGeom prst="ellipse">
              <a:avLst/>
            </a:prstGeom>
            <a:solidFill>
              <a:schemeClr val="tx1">
                <a:alpha val="62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xmlns="" id="{42501353-8346-473F-A5B0-417242A7158E}"/>
                </a:ext>
              </a:extLst>
            </p:cNvPr>
            <p:cNvSpPr/>
            <p:nvPr/>
          </p:nvSpPr>
          <p:spPr>
            <a:xfrm rot="20221762">
              <a:off x="630913" y="2070445"/>
              <a:ext cx="2135249" cy="790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xmlns="" id="{F428202F-61F9-48E6-A3E8-97A684AF3270}"/>
              </a:ext>
            </a:extLst>
          </p:cNvPr>
          <p:cNvGrpSpPr/>
          <p:nvPr/>
        </p:nvGrpSpPr>
        <p:grpSpPr>
          <a:xfrm>
            <a:off x="4384594" y="312716"/>
            <a:ext cx="2186339" cy="2284180"/>
            <a:chOff x="579823" y="577157"/>
            <a:chExt cx="2186339" cy="2284180"/>
          </a:xfrm>
        </p:grpSpPr>
        <p:sp>
          <p:nvSpPr>
            <p:cNvPr id="10" name="TextBox 9">
              <a:extLst>
                <a:ext uri="{FF2B5EF4-FFF2-40B4-BE49-F238E27FC236}">
                  <a16:creationId xmlns:a16="http://schemas.microsoft.com/office/drawing/2014/main" xmlns="" id="{6437A904-47A0-496D-8C01-B079F5267599}"/>
                </a:ext>
              </a:extLst>
            </p:cNvPr>
            <p:cNvSpPr txBox="1"/>
            <p:nvPr/>
          </p:nvSpPr>
          <p:spPr>
            <a:xfrm>
              <a:off x="1088571" y="577157"/>
              <a:ext cx="1103085" cy="2215991"/>
            </a:xfrm>
            <a:prstGeom prst="rect">
              <a:avLst/>
            </a:prstGeom>
            <a:noFill/>
          </p:spPr>
          <p:txBody>
            <a:bodyPr wrap="square" rtlCol="0">
              <a:spAutoFit/>
            </a:bodyPr>
            <a:lstStyle/>
            <a:p>
              <a:r>
                <a:rPr lang="en-US" sz="13800" dirty="0">
                  <a:solidFill>
                    <a:srgbClr val="00555A"/>
                  </a:solidFill>
                </a:rPr>
                <a:t>2</a:t>
              </a:r>
            </a:p>
          </p:txBody>
        </p:sp>
        <p:sp>
          <p:nvSpPr>
            <p:cNvPr id="11" name="Oval 10">
              <a:extLst>
                <a:ext uri="{FF2B5EF4-FFF2-40B4-BE49-F238E27FC236}">
                  <a16:creationId xmlns:a16="http://schemas.microsoft.com/office/drawing/2014/main" xmlns="" id="{50409F6C-65F0-4324-AAF6-A67C593964E3}"/>
                </a:ext>
              </a:extLst>
            </p:cNvPr>
            <p:cNvSpPr/>
            <p:nvPr/>
          </p:nvSpPr>
          <p:spPr>
            <a:xfrm rot="20321274">
              <a:off x="579823" y="1938668"/>
              <a:ext cx="2079356" cy="493486"/>
            </a:xfrm>
            <a:prstGeom prst="ellipse">
              <a:avLst/>
            </a:prstGeom>
            <a:solidFill>
              <a:schemeClr val="tx1">
                <a:alpha val="62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04E81A52-3770-4DB3-92AB-63D2D18F9D7C}"/>
                </a:ext>
              </a:extLst>
            </p:cNvPr>
            <p:cNvSpPr/>
            <p:nvPr/>
          </p:nvSpPr>
          <p:spPr>
            <a:xfrm rot="20221762">
              <a:off x="630913" y="2070445"/>
              <a:ext cx="2135249" cy="790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a:extLst>
              <a:ext uri="{FF2B5EF4-FFF2-40B4-BE49-F238E27FC236}">
                <a16:creationId xmlns:a16="http://schemas.microsoft.com/office/drawing/2014/main" xmlns="" id="{0DFC68E4-83A5-42C2-A5EA-FB9D57F976FB}"/>
              </a:ext>
            </a:extLst>
          </p:cNvPr>
          <p:cNvGrpSpPr/>
          <p:nvPr/>
        </p:nvGrpSpPr>
        <p:grpSpPr>
          <a:xfrm>
            <a:off x="8012868" y="217184"/>
            <a:ext cx="2186339" cy="2284180"/>
            <a:chOff x="579823" y="577157"/>
            <a:chExt cx="2186339" cy="2284180"/>
          </a:xfrm>
        </p:grpSpPr>
        <p:sp>
          <p:nvSpPr>
            <p:cNvPr id="14" name="TextBox 13">
              <a:extLst>
                <a:ext uri="{FF2B5EF4-FFF2-40B4-BE49-F238E27FC236}">
                  <a16:creationId xmlns:a16="http://schemas.microsoft.com/office/drawing/2014/main" xmlns="" id="{64D57893-0FA9-42C6-8A4A-502421ECFED9}"/>
                </a:ext>
              </a:extLst>
            </p:cNvPr>
            <p:cNvSpPr txBox="1"/>
            <p:nvPr/>
          </p:nvSpPr>
          <p:spPr>
            <a:xfrm>
              <a:off x="1088571" y="577157"/>
              <a:ext cx="1103085" cy="2215991"/>
            </a:xfrm>
            <a:prstGeom prst="rect">
              <a:avLst/>
            </a:prstGeom>
            <a:noFill/>
          </p:spPr>
          <p:txBody>
            <a:bodyPr wrap="square" rtlCol="0">
              <a:spAutoFit/>
            </a:bodyPr>
            <a:lstStyle/>
            <a:p>
              <a:r>
                <a:rPr lang="en-US" sz="13800" dirty="0">
                  <a:solidFill>
                    <a:srgbClr val="00555A"/>
                  </a:solidFill>
                </a:rPr>
                <a:t>3</a:t>
              </a:r>
            </a:p>
          </p:txBody>
        </p:sp>
        <p:sp>
          <p:nvSpPr>
            <p:cNvPr id="15" name="Oval 14">
              <a:extLst>
                <a:ext uri="{FF2B5EF4-FFF2-40B4-BE49-F238E27FC236}">
                  <a16:creationId xmlns:a16="http://schemas.microsoft.com/office/drawing/2014/main" xmlns="" id="{04CEB055-27B3-4288-8DA0-08D902462DF2}"/>
                </a:ext>
              </a:extLst>
            </p:cNvPr>
            <p:cNvSpPr/>
            <p:nvPr/>
          </p:nvSpPr>
          <p:spPr>
            <a:xfrm rot="20321274">
              <a:off x="579823" y="1938668"/>
              <a:ext cx="2079356" cy="493486"/>
            </a:xfrm>
            <a:prstGeom prst="ellipse">
              <a:avLst/>
            </a:prstGeom>
            <a:solidFill>
              <a:schemeClr val="tx1">
                <a:alpha val="62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6F37AB86-13E2-4A5A-9DA8-6F3BC93A5F02}"/>
                </a:ext>
              </a:extLst>
            </p:cNvPr>
            <p:cNvSpPr/>
            <p:nvPr/>
          </p:nvSpPr>
          <p:spPr>
            <a:xfrm rot="20221762">
              <a:off x="630913" y="2070445"/>
              <a:ext cx="2135249" cy="790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extBox 17">
            <a:extLst>
              <a:ext uri="{FF2B5EF4-FFF2-40B4-BE49-F238E27FC236}">
                <a16:creationId xmlns:a16="http://schemas.microsoft.com/office/drawing/2014/main" xmlns="" id="{A53AFFDA-361D-4DE4-A3C8-3D47B6AAFCB5}"/>
              </a:ext>
            </a:extLst>
          </p:cNvPr>
          <p:cNvSpPr txBox="1"/>
          <p:nvPr/>
        </p:nvSpPr>
        <p:spPr>
          <a:xfrm>
            <a:off x="1323414" y="2152840"/>
            <a:ext cx="2274589" cy="523220"/>
          </a:xfrm>
          <a:prstGeom prst="rect">
            <a:avLst/>
          </a:prstGeom>
          <a:noFill/>
        </p:spPr>
        <p:txBody>
          <a:bodyPr wrap="square" rtlCol="0">
            <a:spAutoFit/>
          </a:bodyPr>
          <a:lstStyle/>
          <a:p>
            <a:r>
              <a:rPr lang="en-US" sz="2800" dirty="0"/>
              <a:t>Introduction</a:t>
            </a:r>
            <a:endParaRPr lang="en-US" dirty="0"/>
          </a:p>
        </p:txBody>
      </p:sp>
      <p:sp>
        <p:nvSpPr>
          <p:cNvPr id="19" name="TextBox 18">
            <a:extLst>
              <a:ext uri="{FF2B5EF4-FFF2-40B4-BE49-F238E27FC236}">
                <a16:creationId xmlns:a16="http://schemas.microsoft.com/office/drawing/2014/main" xmlns="" id="{641E9E9E-BDC2-43C1-BEEF-D1C63C86CB93}"/>
              </a:ext>
            </a:extLst>
          </p:cNvPr>
          <p:cNvSpPr txBox="1"/>
          <p:nvPr/>
        </p:nvSpPr>
        <p:spPr>
          <a:xfrm>
            <a:off x="5031975" y="2105918"/>
            <a:ext cx="2274589" cy="523220"/>
          </a:xfrm>
          <a:prstGeom prst="rect">
            <a:avLst/>
          </a:prstGeom>
          <a:noFill/>
        </p:spPr>
        <p:txBody>
          <a:bodyPr wrap="square" rtlCol="0">
            <a:spAutoFit/>
          </a:bodyPr>
          <a:lstStyle/>
          <a:p>
            <a:r>
              <a:rPr lang="en-US" sz="2800" dirty="0"/>
              <a:t>Objective</a:t>
            </a:r>
            <a:endParaRPr lang="en-US" dirty="0"/>
          </a:p>
        </p:txBody>
      </p:sp>
      <p:sp>
        <p:nvSpPr>
          <p:cNvPr id="20" name="TextBox 19">
            <a:extLst>
              <a:ext uri="{FF2B5EF4-FFF2-40B4-BE49-F238E27FC236}">
                <a16:creationId xmlns:a16="http://schemas.microsoft.com/office/drawing/2014/main" xmlns="" id="{2636E9DE-917D-45DD-8591-0F986FE6E9D5}"/>
              </a:ext>
            </a:extLst>
          </p:cNvPr>
          <p:cNvSpPr txBox="1"/>
          <p:nvPr/>
        </p:nvSpPr>
        <p:spPr>
          <a:xfrm>
            <a:off x="8684174" y="1984101"/>
            <a:ext cx="3096461" cy="523220"/>
          </a:xfrm>
          <a:prstGeom prst="rect">
            <a:avLst/>
          </a:prstGeom>
          <a:noFill/>
        </p:spPr>
        <p:txBody>
          <a:bodyPr wrap="square" rtlCol="0">
            <a:spAutoFit/>
          </a:bodyPr>
          <a:lstStyle/>
          <a:p>
            <a:r>
              <a:rPr lang="en-US" sz="2800" dirty="0"/>
              <a:t>Problem Statement</a:t>
            </a:r>
            <a:endParaRPr lang="en-US" dirty="0"/>
          </a:p>
        </p:txBody>
      </p:sp>
      <p:grpSp>
        <p:nvGrpSpPr>
          <p:cNvPr id="21" name="Group 20">
            <a:extLst>
              <a:ext uri="{FF2B5EF4-FFF2-40B4-BE49-F238E27FC236}">
                <a16:creationId xmlns:a16="http://schemas.microsoft.com/office/drawing/2014/main" xmlns="" id="{065097F4-7423-4582-B9C2-F5210AFEDBF6}"/>
              </a:ext>
            </a:extLst>
          </p:cNvPr>
          <p:cNvGrpSpPr/>
          <p:nvPr/>
        </p:nvGrpSpPr>
        <p:grpSpPr>
          <a:xfrm>
            <a:off x="854225" y="3679559"/>
            <a:ext cx="2186339" cy="2284180"/>
            <a:chOff x="579823" y="577157"/>
            <a:chExt cx="2186339" cy="2284180"/>
          </a:xfrm>
        </p:grpSpPr>
        <p:sp>
          <p:nvSpPr>
            <p:cNvPr id="22" name="TextBox 21">
              <a:extLst>
                <a:ext uri="{FF2B5EF4-FFF2-40B4-BE49-F238E27FC236}">
                  <a16:creationId xmlns:a16="http://schemas.microsoft.com/office/drawing/2014/main" xmlns="" id="{034C3DD7-7AD3-42E6-82A0-400F852985AF}"/>
                </a:ext>
              </a:extLst>
            </p:cNvPr>
            <p:cNvSpPr txBox="1"/>
            <p:nvPr/>
          </p:nvSpPr>
          <p:spPr>
            <a:xfrm>
              <a:off x="1088571" y="577157"/>
              <a:ext cx="1103085" cy="2215991"/>
            </a:xfrm>
            <a:prstGeom prst="rect">
              <a:avLst/>
            </a:prstGeom>
            <a:noFill/>
          </p:spPr>
          <p:txBody>
            <a:bodyPr wrap="square" rtlCol="0">
              <a:spAutoFit/>
            </a:bodyPr>
            <a:lstStyle/>
            <a:p>
              <a:r>
                <a:rPr lang="en-US" sz="13800" dirty="0">
                  <a:solidFill>
                    <a:srgbClr val="00555A"/>
                  </a:solidFill>
                </a:rPr>
                <a:t>4</a:t>
              </a:r>
            </a:p>
          </p:txBody>
        </p:sp>
        <p:sp>
          <p:nvSpPr>
            <p:cNvPr id="23" name="Oval 22">
              <a:extLst>
                <a:ext uri="{FF2B5EF4-FFF2-40B4-BE49-F238E27FC236}">
                  <a16:creationId xmlns:a16="http://schemas.microsoft.com/office/drawing/2014/main" xmlns="" id="{81201B9E-B0D1-4D71-93E1-45FBD43572EE}"/>
                </a:ext>
              </a:extLst>
            </p:cNvPr>
            <p:cNvSpPr/>
            <p:nvPr/>
          </p:nvSpPr>
          <p:spPr>
            <a:xfrm rot="20321274">
              <a:off x="579823" y="1938668"/>
              <a:ext cx="2079356" cy="493486"/>
            </a:xfrm>
            <a:prstGeom prst="ellipse">
              <a:avLst/>
            </a:prstGeom>
            <a:solidFill>
              <a:schemeClr val="tx1">
                <a:alpha val="62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xmlns="" id="{E0BC8813-140E-4D33-AC0D-15BB929B129B}"/>
                </a:ext>
              </a:extLst>
            </p:cNvPr>
            <p:cNvSpPr/>
            <p:nvPr/>
          </p:nvSpPr>
          <p:spPr>
            <a:xfrm rot="20221762">
              <a:off x="630913" y="2070445"/>
              <a:ext cx="2135249" cy="790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a:extLst>
              <a:ext uri="{FF2B5EF4-FFF2-40B4-BE49-F238E27FC236}">
                <a16:creationId xmlns:a16="http://schemas.microsoft.com/office/drawing/2014/main" xmlns="" id="{E03105FB-5B1E-43EF-B525-2AC80CFA02D9}"/>
              </a:ext>
            </a:extLst>
          </p:cNvPr>
          <p:cNvGrpSpPr/>
          <p:nvPr/>
        </p:nvGrpSpPr>
        <p:grpSpPr>
          <a:xfrm>
            <a:off x="5144591" y="3607120"/>
            <a:ext cx="2186339" cy="2284180"/>
            <a:chOff x="579823" y="577157"/>
            <a:chExt cx="2186339" cy="2284180"/>
          </a:xfrm>
        </p:grpSpPr>
        <p:sp>
          <p:nvSpPr>
            <p:cNvPr id="26" name="TextBox 25">
              <a:extLst>
                <a:ext uri="{FF2B5EF4-FFF2-40B4-BE49-F238E27FC236}">
                  <a16:creationId xmlns:a16="http://schemas.microsoft.com/office/drawing/2014/main" xmlns="" id="{E492D3C5-734B-48BF-868B-A7CC68694570}"/>
                </a:ext>
              </a:extLst>
            </p:cNvPr>
            <p:cNvSpPr txBox="1"/>
            <p:nvPr/>
          </p:nvSpPr>
          <p:spPr>
            <a:xfrm>
              <a:off x="1088571" y="577157"/>
              <a:ext cx="1103085" cy="2215991"/>
            </a:xfrm>
            <a:prstGeom prst="rect">
              <a:avLst/>
            </a:prstGeom>
            <a:noFill/>
          </p:spPr>
          <p:txBody>
            <a:bodyPr wrap="square" rtlCol="0">
              <a:spAutoFit/>
            </a:bodyPr>
            <a:lstStyle/>
            <a:p>
              <a:r>
                <a:rPr lang="en-US" sz="13800" dirty="0">
                  <a:solidFill>
                    <a:srgbClr val="00555A"/>
                  </a:solidFill>
                </a:rPr>
                <a:t>5</a:t>
              </a:r>
            </a:p>
          </p:txBody>
        </p:sp>
        <p:sp>
          <p:nvSpPr>
            <p:cNvPr id="27" name="Oval 26">
              <a:extLst>
                <a:ext uri="{FF2B5EF4-FFF2-40B4-BE49-F238E27FC236}">
                  <a16:creationId xmlns:a16="http://schemas.microsoft.com/office/drawing/2014/main" xmlns="" id="{365E9837-2B3A-4C92-BBE9-B3E1103FAC0A}"/>
                </a:ext>
              </a:extLst>
            </p:cNvPr>
            <p:cNvSpPr/>
            <p:nvPr/>
          </p:nvSpPr>
          <p:spPr>
            <a:xfrm rot="20321274">
              <a:off x="579823" y="1938668"/>
              <a:ext cx="2079356" cy="493486"/>
            </a:xfrm>
            <a:prstGeom prst="ellipse">
              <a:avLst/>
            </a:prstGeom>
            <a:solidFill>
              <a:schemeClr val="tx1">
                <a:alpha val="62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xmlns="" id="{47812CF4-6A7B-4DFA-9812-6C63CE732AF7}"/>
                </a:ext>
              </a:extLst>
            </p:cNvPr>
            <p:cNvSpPr/>
            <p:nvPr/>
          </p:nvSpPr>
          <p:spPr>
            <a:xfrm rot="20221762">
              <a:off x="630913" y="2070445"/>
              <a:ext cx="2135249" cy="790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a:t>
              </a:r>
            </a:p>
          </p:txBody>
        </p:sp>
      </p:grpSp>
      <p:sp>
        <p:nvSpPr>
          <p:cNvPr id="29" name="TextBox 28">
            <a:extLst>
              <a:ext uri="{FF2B5EF4-FFF2-40B4-BE49-F238E27FC236}">
                <a16:creationId xmlns:a16="http://schemas.microsoft.com/office/drawing/2014/main" xmlns="" id="{D5BAC66F-2FAC-478E-809C-39B02401A67A}"/>
              </a:ext>
            </a:extLst>
          </p:cNvPr>
          <p:cNvSpPr txBox="1"/>
          <p:nvPr/>
        </p:nvSpPr>
        <p:spPr>
          <a:xfrm>
            <a:off x="1587026" y="5348517"/>
            <a:ext cx="3317271" cy="830997"/>
          </a:xfrm>
          <a:prstGeom prst="rect">
            <a:avLst/>
          </a:prstGeom>
          <a:noFill/>
        </p:spPr>
        <p:txBody>
          <a:bodyPr wrap="square" rtlCol="0">
            <a:spAutoFit/>
          </a:bodyPr>
          <a:lstStyle/>
          <a:p>
            <a:r>
              <a:rPr lang="en-US" sz="2400" dirty="0"/>
              <a:t>Requirement Specification</a:t>
            </a:r>
            <a:endParaRPr lang="en-US" sz="1400" dirty="0"/>
          </a:p>
        </p:txBody>
      </p:sp>
      <p:sp>
        <p:nvSpPr>
          <p:cNvPr id="30" name="TextBox 29">
            <a:extLst>
              <a:ext uri="{FF2B5EF4-FFF2-40B4-BE49-F238E27FC236}">
                <a16:creationId xmlns:a16="http://schemas.microsoft.com/office/drawing/2014/main" xmlns="" id="{D3BE2EF7-EA34-4635-91FD-36431326FFE6}"/>
              </a:ext>
            </a:extLst>
          </p:cNvPr>
          <p:cNvSpPr txBox="1"/>
          <p:nvPr/>
        </p:nvSpPr>
        <p:spPr>
          <a:xfrm>
            <a:off x="5894690" y="5265021"/>
            <a:ext cx="3317271" cy="461665"/>
          </a:xfrm>
          <a:prstGeom prst="rect">
            <a:avLst/>
          </a:prstGeom>
          <a:noFill/>
        </p:spPr>
        <p:txBody>
          <a:bodyPr wrap="square" rtlCol="0">
            <a:spAutoFit/>
          </a:bodyPr>
          <a:lstStyle/>
          <a:p>
            <a:r>
              <a:rPr lang="en-US" sz="2400" dirty="0"/>
              <a:t>Conclusion</a:t>
            </a:r>
            <a:endParaRPr lang="en-US" sz="1400" dirty="0"/>
          </a:p>
        </p:txBody>
      </p:sp>
    </p:spTree>
    <p:extLst>
      <p:ext uri="{BB962C8B-B14F-4D97-AF65-F5344CB8AC3E}">
        <p14:creationId xmlns:p14="http://schemas.microsoft.com/office/powerpoint/2010/main" val="1177335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B4765EE-7032-46A9-9C63-FEA1D9955071}"/>
              </a:ext>
            </a:extLst>
          </p:cNvPr>
          <p:cNvSpPr txBox="1"/>
          <p:nvPr/>
        </p:nvSpPr>
        <p:spPr>
          <a:xfrm>
            <a:off x="-1003736" y="149436"/>
            <a:ext cx="5588001" cy="461665"/>
          </a:xfrm>
          <a:prstGeom prst="rect">
            <a:avLst/>
          </a:prstGeom>
          <a:noFill/>
        </p:spPr>
        <p:txBody>
          <a:bodyPr wrap="square" rtlCol="0">
            <a:spAutoFit/>
          </a:bodyPr>
          <a:lstStyle/>
          <a:p>
            <a:pPr algn="ctr"/>
            <a:r>
              <a:rPr lang="en-US" sz="2400" b="1" spc="600" dirty="0"/>
              <a:t>INTRODUCTION</a:t>
            </a:r>
            <a:r>
              <a:rPr lang="en-US" dirty="0"/>
              <a:t> </a:t>
            </a:r>
          </a:p>
        </p:txBody>
      </p:sp>
      <p:sp>
        <p:nvSpPr>
          <p:cNvPr id="3" name="TextBox 2"/>
          <p:cNvSpPr txBox="1"/>
          <p:nvPr/>
        </p:nvSpPr>
        <p:spPr>
          <a:xfrm>
            <a:off x="412124" y="901521"/>
            <a:ext cx="10251583" cy="1754326"/>
          </a:xfrm>
          <a:prstGeom prst="rect">
            <a:avLst/>
          </a:prstGeom>
          <a:noFill/>
        </p:spPr>
        <p:txBody>
          <a:bodyPr wrap="square" rtlCol="0">
            <a:spAutoFit/>
          </a:bodyPr>
          <a:lstStyle/>
          <a:p>
            <a:r>
              <a:rPr lang="en-US" b="1"/>
              <a:t>FANoFAN!</a:t>
            </a:r>
          </a:p>
          <a:p>
            <a:r>
              <a:rPr lang="en-US"/>
              <a:t>At FANoFAN, we specialize in providing a diverse selection of high-quality electric fans designed to meet all your cooling needs. Our range includes stylish ceiling fans, convenient table fans, efficient exhaust fans, versatile bracket fans, and advanced inverter fans. We also offer remote-controlled fans and energy-saving models to ensure maximum comfort and efficiency. Explore FANoFAN today and discover the perfect fan that combines performance, elegance, and innovative technology for your home or office.</a:t>
            </a:r>
          </a:p>
        </p:txBody>
      </p:sp>
    </p:spTree>
    <p:extLst>
      <p:ext uri="{BB962C8B-B14F-4D97-AF65-F5344CB8AC3E}">
        <p14:creationId xmlns:p14="http://schemas.microsoft.com/office/powerpoint/2010/main" val="2643782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8287871-032E-4CFF-A6D2-32F48B864B2F}"/>
              </a:ext>
            </a:extLst>
          </p:cNvPr>
          <p:cNvSpPr/>
          <p:nvPr/>
        </p:nvSpPr>
        <p:spPr>
          <a:xfrm>
            <a:off x="3468914" y="747876"/>
            <a:ext cx="3846224" cy="707886"/>
          </a:xfrm>
          <a:prstGeom prst="rect">
            <a:avLst/>
          </a:prstGeom>
        </p:spPr>
        <p:txBody>
          <a:bodyPr wrap="square">
            <a:spAutoFit/>
          </a:bodyPr>
          <a:lstStyle/>
          <a:p>
            <a:r>
              <a:rPr lang="en-US" sz="4000" b="1" spc="600" dirty="0"/>
              <a:t>OBJECTIVE</a:t>
            </a:r>
            <a:endParaRPr lang="en-US" sz="4000" dirty="0"/>
          </a:p>
        </p:txBody>
      </p:sp>
    </p:spTree>
    <p:extLst>
      <p:ext uri="{BB962C8B-B14F-4D97-AF65-F5344CB8AC3E}">
        <p14:creationId xmlns:p14="http://schemas.microsoft.com/office/powerpoint/2010/main" val="3635821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152</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dc:creator>
  <cp:lastModifiedBy>Windows User</cp:lastModifiedBy>
  <cp:revision>25</cp:revision>
  <dcterms:created xsi:type="dcterms:W3CDTF">2024-05-31T13:47:01Z</dcterms:created>
  <dcterms:modified xsi:type="dcterms:W3CDTF">2024-05-31T21:01:51Z</dcterms:modified>
</cp:coreProperties>
</file>