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AFEDA-DD21-11D8-B992-D86D1DFB3BCB}" v="14" dt="2025-01-07T14:14:17.901"/>
    <p1510:client id="{E24645C6-EBAB-A39A-6CCD-BB28810D58E8}" v="413" dt="2025-01-07T14:12:59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E76491-78CE-FFF1-94A8-782B0C5C534F}"/>
              </a:ext>
            </a:extLst>
          </p:cNvPr>
          <p:cNvCxnSpPr/>
          <p:nvPr/>
        </p:nvCxnSpPr>
        <p:spPr>
          <a:xfrm flipH="1">
            <a:off x="4609693" y="1296592"/>
            <a:ext cx="1506695" cy="573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B7E0F3-F2DB-A47A-0E75-8B67E79ED064}"/>
              </a:ext>
            </a:extLst>
          </p:cNvPr>
          <p:cNvCxnSpPr>
            <a:cxnSpLocks/>
          </p:cNvCxnSpPr>
          <p:nvPr/>
        </p:nvCxnSpPr>
        <p:spPr>
          <a:xfrm>
            <a:off x="6141962" y="1296592"/>
            <a:ext cx="1505759" cy="568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90AE45-864F-9101-1F87-275A210C3C35}"/>
              </a:ext>
            </a:extLst>
          </p:cNvPr>
          <p:cNvCxnSpPr>
            <a:cxnSpLocks/>
          </p:cNvCxnSpPr>
          <p:nvPr/>
        </p:nvCxnSpPr>
        <p:spPr>
          <a:xfrm flipH="1">
            <a:off x="3487286" y="2542565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610924-B59E-7B0F-6318-EF3AA926C4B7}"/>
              </a:ext>
            </a:extLst>
          </p:cNvPr>
          <p:cNvCxnSpPr>
            <a:cxnSpLocks/>
          </p:cNvCxnSpPr>
          <p:nvPr/>
        </p:nvCxnSpPr>
        <p:spPr>
          <a:xfrm>
            <a:off x="4422313" y="2542565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CB249-21D2-33C7-1A2A-B1771B824DB7}"/>
              </a:ext>
            </a:extLst>
          </p:cNvPr>
          <p:cNvCxnSpPr>
            <a:cxnSpLocks/>
          </p:cNvCxnSpPr>
          <p:nvPr/>
        </p:nvCxnSpPr>
        <p:spPr>
          <a:xfrm flipH="1">
            <a:off x="6844205" y="2532268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C8217-E015-513C-0A90-141E2FA35713}"/>
              </a:ext>
            </a:extLst>
          </p:cNvPr>
          <p:cNvCxnSpPr>
            <a:cxnSpLocks/>
          </p:cNvCxnSpPr>
          <p:nvPr/>
        </p:nvCxnSpPr>
        <p:spPr>
          <a:xfrm>
            <a:off x="7779232" y="2532268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 descr="38">
            <a:extLst>
              <a:ext uri="{FF2B5EF4-FFF2-40B4-BE49-F238E27FC236}">
                <a16:creationId xmlns:a16="http://schemas.microsoft.com/office/drawing/2014/main" id="{382AFFC0-ACE2-76FD-22C5-8B16089C36B7}"/>
              </a:ext>
            </a:extLst>
          </p:cNvPr>
          <p:cNvSpPr/>
          <p:nvPr/>
        </p:nvSpPr>
        <p:spPr>
          <a:xfrm>
            <a:off x="5727632" y="709365"/>
            <a:ext cx="731464" cy="728588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38</a:t>
            </a:r>
          </a:p>
        </p:txBody>
      </p:sp>
      <p:sp>
        <p:nvSpPr>
          <p:cNvPr id="7" name="Oval 6" descr="38">
            <a:extLst>
              <a:ext uri="{FF2B5EF4-FFF2-40B4-BE49-F238E27FC236}">
                <a16:creationId xmlns:a16="http://schemas.microsoft.com/office/drawing/2014/main" id="{08DC843F-99DA-CCDB-7C53-8AD87AA905D6}"/>
              </a:ext>
            </a:extLst>
          </p:cNvPr>
          <p:cNvSpPr/>
          <p:nvPr/>
        </p:nvSpPr>
        <p:spPr>
          <a:xfrm>
            <a:off x="4040747" y="1863286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78</a:t>
            </a:r>
          </a:p>
        </p:txBody>
      </p:sp>
      <p:sp>
        <p:nvSpPr>
          <p:cNvPr id="8" name="Oval 7" descr="38">
            <a:extLst>
              <a:ext uri="{FF2B5EF4-FFF2-40B4-BE49-F238E27FC236}">
                <a16:creationId xmlns:a16="http://schemas.microsoft.com/office/drawing/2014/main" id="{469F5799-4696-846B-9474-6A2BBC09DC61}"/>
              </a:ext>
            </a:extLst>
          </p:cNvPr>
          <p:cNvSpPr/>
          <p:nvPr/>
        </p:nvSpPr>
        <p:spPr>
          <a:xfrm>
            <a:off x="7366774" y="1914772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68373-B9C8-EBDB-C224-68E1DA2A6A31}"/>
              </a:ext>
            </a:extLst>
          </p:cNvPr>
          <p:cNvCxnSpPr>
            <a:cxnSpLocks/>
          </p:cNvCxnSpPr>
          <p:nvPr/>
        </p:nvCxnSpPr>
        <p:spPr>
          <a:xfrm flipH="1">
            <a:off x="2509042" y="3963592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E31FE-D01C-6880-6797-370D5F6E0DC6}"/>
              </a:ext>
            </a:extLst>
          </p:cNvPr>
          <p:cNvCxnSpPr>
            <a:cxnSpLocks/>
          </p:cNvCxnSpPr>
          <p:nvPr/>
        </p:nvCxnSpPr>
        <p:spPr>
          <a:xfrm>
            <a:off x="3444069" y="3963592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 descr="38">
            <a:extLst>
              <a:ext uri="{FF2B5EF4-FFF2-40B4-BE49-F238E27FC236}">
                <a16:creationId xmlns:a16="http://schemas.microsoft.com/office/drawing/2014/main" id="{CADC6D16-C695-9713-400B-74CC56DC8FD4}"/>
              </a:ext>
            </a:extLst>
          </p:cNvPr>
          <p:cNvSpPr/>
          <p:nvPr/>
        </p:nvSpPr>
        <p:spPr>
          <a:xfrm>
            <a:off x="3062503" y="3284313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65</a:t>
            </a:r>
          </a:p>
        </p:txBody>
      </p:sp>
      <p:sp>
        <p:nvSpPr>
          <p:cNvPr id="16" name="Oval 15" descr="38">
            <a:extLst>
              <a:ext uri="{FF2B5EF4-FFF2-40B4-BE49-F238E27FC236}">
                <a16:creationId xmlns:a16="http://schemas.microsoft.com/office/drawing/2014/main" id="{842264A3-430C-C3C9-13F7-82A01AAC229B}"/>
              </a:ext>
            </a:extLst>
          </p:cNvPr>
          <p:cNvSpPr/>
          <p:nvPr/>
        </p:nvSpPr>
        <p:spPr>
          <a:xfrm>
            <a:off x="4998395" y="3253421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19</a:t>
            </a:r>
          </a:p>
        </p:txBody>
      </p:sp>
      <p:sp>
        <p:nvSpPr>
          <p:cNvPr id="17" name="Oval 16" descr="38">
            <a:extLst>
              <a:ext uri="{FF2B5EF4-FFF2-40B4-BE49-F238E27FC236}">
                <a16:creationId xmlns:a16="http://schemas.microsoft.com/office/drawing/2014/main" id="{E18217DF-127F-DDF2-0E36-78EA70EED28A}"/>
              </a:ext>
            </a:extLst>
          </p:cNvPr>
          <p:cNvSpPr/>
          <p:nvPr/>
        </p:nvSpPr>
        <p:spPr>
          <a:xfrm>
            <a:off x="6450314" y="3284313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86</a:t>
            </a:r>
          </a:p>
        </p:txBody>
      </p:sp>
      <p:sp>
        <p:nvSpPr>
          <p:cNvPr id="18" name="Oval 17" descr="38">
            <a:extLst>
              <a:ext uri="{FF2B5EF4-FFF2-40B4-BE49-F238E27FC236}">
                <a16:creationId xmlns:a16="http://schemas.microsoft.com/office/drawing/2014/main" id="{F27E5D33-D2EC-BEF4-8913-7EB735C1BB2D}"/>
              </a:ext>
            </a:extLst>
          </p:cNvPr>
          <p:cNvSpPr/>
          <p:nvPr/>
        </p:nvSpPr>
        <p:spPr>
          <a:xfrm>
            <a:off x="8314125" y="3294610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33</a:t>
            </a:r>
          </a:p>
        </p:txBody>
      </p:sp>
      <p:sp>
        <p:nvSpPr>
          <p:cNvPr id="19" name="Oval 18" descr="38">
            <a:extLst>
              <a:ext uri="{FF2B5EF4-FFF2-40B4-BE49-F238E27FC236}">
                <a16:creationId xmlns:a16="http://schemas.microsoft.com/office/drawing/2014/main" id="{43B604EC-0737-F551-0E40-F722FBA49A46}"/>
              </a:ext>
            </a:extLst>
          </p:cNvPr>
          <p:cNvSpPr/>
          <p:nvPr/>
        </p:nvSpPr>
        <p:spPr>
          <a:xfrm>
            <a:off x="3978962" y="4715637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20</a:t>
            </a:r>
            <a:endParaRPr lang="en-US" dirty="0"/>
          </a:p>
        </p:txBody>
      </p:sp>
      <p:sp>
        <p:nvSpPr>
          <p:cNvPr id="20" name="Oval 19" descr="38">
            <a:extLst>
              <a:ext uri="{FF2B5EF4-FFF2-40B4-BE49-F238E27FC236}">
                <a16:creationId xmlns:a16="http://schemas.microsoft.com/office/drawing/2014/main" id="{028C5DFC-7CED-425F-0612-C0B9F3D2A31A}"/>
              </a:ext>
            </a:extLst>
          </p:cNvPr>
          <p:cNvSpPr/>
          <p:nvPr/>
        </p:nvSpPr>
        <p:spPr>
          <a:xfrm>
            <a:off x="2115151" y="4715637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C73D0-A8FC-8527-5812-63C7FECE3550}"/>
              </a:ext>
            </a:extLst>
          </p:cNvPr>
          <p:cNvSpPr txBox="1"/>
          <p:nvPr/>
        </p:nvSpPr>
        <p:spPr>
          <a:xfrm>
            <a:off x="589918" y="520048"/>
            <a:ext cx="1325140" cy="3796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Binary Tree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5791589-061C-DF06-F5D5-0CB09E0C3986}"/>
              </a:ext>
            </a:extLst>
          </p:cNvPr>
          <p:cNvSpPr/>
          <p:nvPr/>
        </p:nvSpPr>
        <p:spPr>
          <a:xfrm>
            <a:off x="2839078" y="3061174"/>
            <a:ext cx="1009288" cy="1010466"/>
          </a:xfrm>
          <a:prstGeom prst="roundRect">
            <a:avLst/>
          </a:prstGeom>
          <a:solidFill>
            <a:srgbClr val="156082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AA2B1D-9BEE-3EF6-81DF-B2BB427C5532}"/>
              </a:ext>
            </a:extLst>
          </p:cNvPr>
          <p:cNvSpPr/>
          <p:nvPr/>
        </p:nvSpPr>
        <p:spPr>
          <a:xfrm>
            <a:off x="7318403" y="1701930"/>
            <a:ext cx="1009288" cy="1010466"/>
          </a:xfrm>
          <a:prstGeom prst="roundRect">
            <a:avLst/>
          </a:prstGeom>
          <a:solidFill>
            <a:srgbClr val="156082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E3D45F-0373-0C38-27E8-4C092CC30760}"/>
              </a:ext>
            </a:extLst>
          </p:cNvPr>
          <p:cNvSpPr/>
          <p:nvPr/>
        </p:nvSpPr>
        <p:spPr>
          <a:xfrm>
            <a:off x="3837916" y="1640146"/>
            <a:ext cx="1009288" cy="1010466"/>
          </a:xfrm>
          <a:prstGeom prst="roundRect">
            <a:avLst/>
          </a:prstGeom>
          <a:solidFill>
            <a:srgbClr val="156082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BF6AFF-09BB-3AC5-FDB6-1D6D3C6EA8C1}"/>
              </a:ext>
            </a:extLst>
          </p:cNvPr>
          <p:cNvSpPr/>
          <p:nvPr/>
        </p:nvSpPr>
        <p:spPr>
          <a:xfrm>
            <a:off x="5588457" y="569228"/>
            <a:ext cx="1009288" cy="1010466"/>
          </a:xfrm>
          <a:prstGeom prst="roundRect">
            <a:avLst/>
          </a:prstGeom>
          <a:solidFill>
            <a:srgbClr val="156082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E76491-78CE-FFF1-94A8-782B0C5C534F}"/>
              </a:ext>
            </a:extLst>
          </p:cNvPr>
          <p:cNvCxnSpPr/>
          <p:nvPr/>
        </p:nvCxnSpPr>
        <p:spPr>
          <a:xfrm flipH="1">
            <a:off x="4609693" y="1296592"/>
            <a:ext cx="1506695" cy="573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B7E0F3-F2DB-A47A-0E75-8B67E79ED064}"/>
              </a:ext>
            </a:extLst>
          </p:cNvPr>
          <p:cNvCxnSpPr>
            <a:cxnSpLocks/>
          </p:cNvCxnSpPr>
          <p:nvPr/>
        </p:nvCxnSpPr>
        <p:spPr>
          <a:xfrm>
            <a:off x="6141962" y="1296592"/>
            <a:ext cx="1505759" cy="568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90AE45-864F-9101-1F87-275A210C3C35}"/>
              </a:ext>
            </a:extLst>
          </p:cNvPr>
          <p:cNvCxnSpPr>
            <a:cxnSpLocks/>
          </p:cNvCxnSpPr>
          <p:nvPr/>
        </p:nvCxnSpPr>
        <p:spPr>
          <a:xfrm flipH="1">
            <a:off x="3404908" y="2460187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610924-B59E-7B0F-6318-EF3AA926C4B7}"/>
              </a:ext>
            </a:extLst>
          </p:cNvPr>
          <p:cNvCxnSpPr>
            <a:cxnSpLocks/>
          </p:cNvCxnSpPr>
          <p:nvPr/>
        </p:nvCxnSpPr>
        <p:spPr>
          <a:xfrm>
            <a:off x="4339935" y="2460187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CB249-21D2-33C7-1A2A-B1771B824DB7}"/>
              </a:ext>
            </a:extLst>
          </p:cNvPr>
          <p:cNvCxnSpPr>
            <a:cxnSpLocks/>
          </p:cNvCxnSpPr>
          <p:nvPr/>
        </p:nvCxnSpPr>
        <p:spPr>
          <a:xfrm flipH="1">
            <a:off x="6957475" y="2460187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C8217-E015-513C-0A90-141E2FA35713}"/>
              </a:ext>
            </a:extLst>
          </p:cNvPr>
          <p:cNvCxnSpPr>
            <a:cxnSpLocks/>
          </p:cNvCxnSpPr>
          <p:nvPr/>
        </p:nvCxnSpPr>
        <p:spPr>
          <a:xfrm>
            <a:off x="7892502" y="2460187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 descr="38">
            <a:extLst>
              <a:ext uri="{FF2B5EF4-FFF2-40B4-BE49-F238E27FC236}">
                <a16:creationId xmlns:a16="http://schemas.microsoft.com/office/drawing/2014/main" id="{382AFFC0-ACE2-76FD-22C5-8B16089C36B7}"/>
              </a:ext>
            </a:extLst>
          </p:cNvPr>
          <p:cNvSpPr/>
          <p:nvPr/>
        </p:nvSpPr>
        <p:spPr>
          <a:xfrm>
            <a:off x="5727632" y="709365"/>
            <a:ext cx="731464" cy="728588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38</a:t>
            </a:r>
          </a:p>
        </p:txBody>
      </p:sp>
      <p:sp>
        <p:nvSpPr>
          <p:cNvPr id="7" name="Oval 6" descr="38">
            <a:extLst>
              <a:ext uri="{FF2B5EF4-FFF2-40B4-BE49-F238E27FC236}">
                <a16:creationId xmlns:a16="http://schemas.microsoft.com/office/drawing/2014/main" id="{08DC843F-99DA-CCDB-7C53-8AD87AA905D6}"/>
              </a:ext>
            </a:extLst>
          </p:cNvPr>
          <p:cNvSpPr/>
          <p:nvPr/>
        </p:nvSpPr>
        <p:spPr>
          <a:xfrm>
            <a:off x="3958369" y="1780908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78</a:t>
            </a:r>
          </a:p>
        </p:txBody>
      </p:sp>
      <p:sp>
        <p:nvSpPr>
          <p:cNvPr id="8" name="Oval 7" descr="38">
            <a:extLst>
              <a:ext uri="{FF2B5EF4-FFF2-40B4-BE49-F238E27FC236}">
                <a16:creationId xmlns:a16="http://schemas.microsoft.com/office/drawing/2014/main" id="{469F5799-4696-846B-9474-6A2BBC09DC61}"/>
              </a:ext>
            </a:extLst>
          </p:cNvPr>
          <p:cNvSpPr/>
          <p:nvPr/>
        </p:nvSpPr>
        <p:spPr>
          <a:xfrm>
            <a:off x="7480044" y="1842691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68373-B9C8-EBDB-C224-68E1DA2A6A31}"/>
              </a:ext>
            </a:extLst>
          </p:cNvPr>
          <p:cNvCxnSpPr>
            <a:cxnSpLocks/>
          </p:cNvCxnSpPr>
          <p:nvPr/>
        </p:nvCxnSpPr>
        <p:spPr>
          <a:xfrm flipH="1">
            <a:off x="2426664" y="3881214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E31FE-D01C-6880-6797-370D5F6E0DC6}"/>
              </a:ext>
            </a:extLst>
          </p:cNvPr>
          <p:cNvCxnSpPr>
            <a:cxnSpLocks/>
          </p:cNvCxnSpPr>
          <p:nvPr/>
        </p:nvCxnSpPr>
        <p:spPr>
          <a:xfrm>
            <a:off x="3361691" y="3881214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 descr="38">
            <a:extLst>
              <a:ext uri="{FF2B5EF4-FFF2-40B4-BE49-F238E27FC236}">
                <a16:creationId xmlns:a16="http://schemas.microsoft.com/office/drawing/2014/main" id="{CADC6D16-C695-9713-400B-74CC56DC8FD4}"/>
              </a:ext>
            </a:extLst>
          </p:cNvPr>
          <p:cNvSpPr/>
          <p:nvPr/>
        </p:nvSpPr>
        <p:spPr>
          <a:xfrm>
            <a:off x="2980125" y="3201935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65</a:t>
            </a:r>
          </a:p>
        </p:txBody>
      </p:sp>
      <p:sp>
        <p:nvSpPr>
          <p:cNvPr id="16" name="Oval 15" descr="38">
            <a:extLst>
              <a:ext uri="{FF2B5EF4-FFF2-40B4-BE49-F238E27FC236}">
                <a16:creationId xmlns:a16="http://schemas.microsoft.com/office/drawing/2014/main" id="{842264A3-430C-C3C9-13F7-82A01AAC229B}"/>
              </a:ext>
            </a:extLst>
          </p:cNvPr>
          <p:cNvSpPr/>
          <p:nvPr/>
        </p:nvSpPr>
        <p:spPr>
          <a:xfrm>
            <a:off x="4998396" y="3201935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19</a:t>
            </a:r>
          </a:p>
        </p:txBody>
      </p:sp>
      <p:sp>
        <p:nvSpPr>
          <p:cNvPr id="17" name="Oval 16" descr="38">
            <a:extLst>
              <a:ext uri="{FF2B5EF4-FFF2-40B4-BE49-F238E27FC236}">
                <a16:creationId xmlns:a16="http://schemas.microsoft.com/office/drawing/2014/main" id="{E18217DF-127F-DDF2-0E36-78EA70EED28A}"/>
              </a:ext>
            </a:extLst>
          </p:cNvPr>
          <p:cNvSpPr/>
          <p:nvPr/>
        </p:nvSpPr>
        <p:spPr>
          <a:xfrm>
            <a:off x="6378233" y="3201935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86</a:t>
            </a:r>
          </a:p>
        </p:txBody>
      </p:sp>
      <p:sp>
        <p:nvSpPr>
          <p:cNvPr id="18" name="Oval 17" descr="38">
            <a:extLst>
              <a:ext uri="{FF2B5EF4-FFF2-40B4-BE49-F238E27FC236}">
                <a16:creationId xmlns:a16="http://schemas.microsoft.com/office/drawing/2014/main" id="{F27E5D33-D2EC-BEF4-8913-7EB735C1BB2D}"/>
              </a:ext>
            </a:extLst>
          </p:cNvPr>
          <p:cNvSpPr/>
          <p:nvPr/>
        </p:nvSpPr>
        <p:spPr>
          <a:xfrm>
            <a:off x="8593399" y="3201935"/>
            <a:ext cx="75455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33</a:t>
            </a:r>
          </a:p>
        </p:txBody>
      </p:sp>
      <p:sp>
        <p:nvSpPr>
          <p:cNvPr id="19" name="Oval 18" descr="38">
            <a:extLst>
              <a:ext uri="{FF2B5EF4-FFF2-40B4-BE49-F238E27FC236}">
                <a16:creationId xmlns:a16="http://schemas.microsoft.com/office/drawing/2014/main" id="{43B604EC-0737-F551-0E40-F722FBA49A46}"/>
              </a:ext>
            </a:extLst>
          </p:cNvPr>
          <p:cNvSpPr/>
          <p:nvPr/>
        </p:nvSpPr>
        <p:spPr>
          <a:xfrm>
            <a:off x="3978962" y="4633259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20</a:t>
            </a:r>
            <a:endParaRPr lang="en-US" dirty="0"/>
          </a:p>
        </p:txBody>
      </p:sp>
      <p:sp>
        <p:nvSpPr>
          <p:cNvPr id="20" name="Oval 19" descr="38">
            <a:extLst>
              <a:ext uri="{FF2B5EF4-FFF2-40B4-BE49-F238E27FC236}">
                <a16:creationId xmlns:a16="http://schemas.microsoft.com/office/drawing/2014/main" id="{028C5DFC-7CED-425F-0612-C0B9F3D2A31A}"/>
              </a:ext>
            </a:extLst>
          </p:cNvPr>
          <p:cNvSpPr/>
          <p:nvPr/>
        </p:nvSpPr>
        <p:spPr>
          <a:xfrm>
            <a:off x="1878313" y="4633259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C73D0-A8FC-8527-5812-63C7FECE3550}"/>
              </a:ext>
            </a:extLst>
          </p:cNvPr>
          <p:cNvSpPr txBox="1"/>
          <p:nvPr/>
        </p:nvSpPr>
        <p:spPr>
          <a:xfrm>
            <a:off x="116242" y="252318"/>
            <a:ext cx="248873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Conversion from binary tree to min-</a:t>
            </a:r>
            <a:r>
              <a:rPr lang="en-US" err="1">
                <a:ea typeface="+mn-lt"/>
                <a:cs typeface="+mn-lt"/>
              </a:rPr>
              <a:t>heapify</a:t>
            </a:r>
            <a:endParaRPr lang="en-US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7677F-5723-BFA5-3297-B40606FA9A72}"/>
              </a:ext>
            </a:extLst>
          </p:cNvPr>
          <p:cNvSpPr txBox="1"/>
          <p:nvPr/>
        </p:nvSpPr>
        <p:spPr>
          <a:xfrm>
            <a:off x="5165032" y="569419"/>
            <a:ext cx="426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4A7BF8-A64D-E2A8-A799-4DED9E1FCF25}"/>
              </a:ext>
            </a:extLst>
          </p:cNvPr>
          <p:cNvSpPr txBox="1"/>
          <p:nvPr/>
        </p:nvSpPr>
        <p:spPr>
          <a:xfrm>
            <a:off x="2395059" y="3061365"/>
            <a:ext cx="426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C2C24C-F02A-2FA5-1DE2-8CCCF732CD29}"/>
              </a:ext>
            </a:extLst>
          </p:cNvPr>
          <p:cNvSpPr txBox="1"/>
          <p:nvPr/>
        </p:nvSpPr>
        <p:spPr>
          <a:xfrm>
            <a:off x="6894977" y="1702122"/>
            <a:ext cx="426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E3C540-D3DB-A7F5-081D-32F2BAECEACB}"/>
              </a:ext>
            </a:extLst>
          </p:cNvPr>
          <p:cNvSpPr txBox="1"/>
          <p:nvPr/>
        </p:nvSpPr>
        <p:spPr>
          <a:xfrm>
            <a:off x="3424789" y="1640338"/>
            <a:ext cx="426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491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5791589-061C-DF06-F5D5-0CB09E0C3986}"/>
              </a:ext>
            </a:extLst>
          </p:cNvPr>
          <p:cNvSpPr/>
          <p:nvPr/>
        </p:nvSpPr>
        <p:spPr>
          <a:xfrm>
            <a:off x="2839078" y="3061174"/>
            <a:ext cx="1009288" cy="1010466"/>
          </a:xfrm>
          <a:prstGeom prst="roundRect">
            <a:avLst/>
          </a:prstGeom>
          <a:solidFill>
            <a:srgbClr val="156082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AA2B1D-9BEE-3EF6-81DF-B2BB427C5532}"/>
              </a:ext>
            </a:extLst>
          </p:cNvPr>
          <p:cNvSpPr/>
          <p:nvPr/>
        </p:nvSpPr>
        <p:spPr>
          <a:xfrm>
            <a:off x="7318403" y="1701930"/>
            <a:ext cx="1009288" cy="1010466"/>
          </a:xfrm>
          <a:prstGeom prst="roundRect">
            <a:avLst/>
          </a:prstGeom>
          <a:solidFill>
            <a:srgbClr val="156082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E3D45F-0373-0C38-27E8-4C092CC30760}"/>
              </a:ext>
            </a:extLst>
          </p:cNvPr>
          <p:cNvSpPr/>
          <p:nvPr/>
        </p:nvSpPr>
        <p:spPr>
          <a:xfrm>
            <a:off x="3837916" y="1640146"/>
            <a:ext cx="1009288" cy="1010466"/>
          </a:xfrm>
          <a:prstGeom prst="roundRect">
            <a:avLst/>
          </a:prstGeom>
          <a:solidFill>
            <a:srgbClr val="156082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BF6AFF-09BB-3AC5-FDB6-1D6D3C6EA8C1}"/>
              </a:ext>
            </a:extLst>
          </p:cNvPr>
          <p:cNvSpPr/>
          <p:nvPr/>
        </p:nvSpPr>
        <p:spPr>
          <a:xfrm>
            <a:off x="5588457" y="569228"/>
            <a:ext cx="1009288" cy="1010466"/>
          </a:xfrm>
          <a:prstGeom prst="roundRect">
            <a:avLst/>
          </a:prstGeom>
          <a:solidFill>
            <a:srgbClr val="156082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E76491-78CE-FFF1-94A8-782B0C5C534F}"/>
              </a:ext>
            </a:extLst>
          </p:cNvPr>
          <p:cNvCxnSpPr/>
          <p:nvPr/>
        </p:nvCxnSpPr>
        <p:spPr>
          <a:xfrm flipH="1">
            <a:off x="4609693" y="1296592"/>
            <a:ext cx="1506695" cy="573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B7E0F3-F2DB-A47A-0E75-8B67E79ED064}"/>
              </a:ext>
            </a:extLst>
          </p:cNvPr>
          <p:cNvCxnSpPr>
            <a:cxnSpLocks/>
          </p:cNvCxnSpPr>
          <p:nvPr/>
        </p:nvCxnSpPr>
        <p:spPr>
          <a:xfrm>
            <a:off x="6141962" y="1296592"/>
            <a:ext cx="1505759" cy="568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90AE45-864F-9101-1F87-275A210C3C35}"/>
              </a:ext>
            </a:extLst>
          </p:cNvPr>
          <p:cNvCxnSpPr>
            <a:cxnSpLocks/>
          </p:cNvCxnSpPr>
          <p:nvPr/>
        </p:nvCxnSpPr>
        <p:spPr>
          <a:xfrm flipH="1">
            <a:off x="3404908" y="2460187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610924-B59E-7B0F-6318-EF3AA926C4B7}"/>
              </a:ext>
            </a:extLst>
          </p:cNvPr>
          <p:cNvCxnSpPr>
            <a:cxnSpLocks/>
          </p:cNvCxnSpPr>
          <p:nvPr/>
        </p:nvCxnSpPr>
        <p:spPr>
          <a:xfrm>
            <a:off x="4339935" y="2460187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CB249-21D2-33C7-1A2A-B1771B824DB7}"/>
              </a:ext>
            </a:extLst>
          </p:cNvPr>
          <p:cNvCxnSpPr>
            <a:cxnSpLocks/>
          </p:cNvCxnSpPr>
          <p:nvPr/>
        </p:nvCxnSpPr>
        <p:spPr>
          <a:xfrm flipH="1">
            <a:off x="6957475" y="2460187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C8217-E015-513C-0A90-141E2FA35713}"/>
              </a:ext>
            </a:extLst>
          </p:cNvPr>
          <p:cNvCxnSpPr>
            <a:cxnSpLocks/>
          </p:cNvCxnSpPr>
          <p:nvPr/>
        </p:nvCxnSpPr>
        <p:spPr>
          <a:xfrm>
            <a:off x="7892502" y="2460187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 descr="38">
            <a:extLst>
              <a:ext uri="{FF2B5EF4-FFF2-40B4-BE49-F238E27FC236}">
                <a16:creationId xmlns:a16="http://schemas.microsoft.com/office/drawing/2014/main" id="{382AFFC0-ACE2-76FD-22C5-8B16089C36B7}"/>
              </a:ext>
            </a:extLst>
          </p:cNvPr>
          <p:cNvSpPr/>
          <p:nvPr/>
        </p:nvSpPr>
        <p:spPr>
          <a:xfrm>
            <a:off x="8567814" y="3191638"/>
            <a:ext cx="731464" cy="728588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38</a:t>
            </a:r>
          </a:p>
        </p:txBody>
      </p:sp>
      <p:sp>
        <p:nvSpPr>
          <p:cNvPr id="7" name="Oval 6" descr="38">
            <a:extLst>
              <a:ext uri="{FF2B5EF4-FFF2-40B4-BE49-F238E27FC236}">
                <a16:creationId xmlns:a16="http://schemas.microsoft.com/office/drawing/2014/main" id="{08DC843F-99DA-CCDB-7C53-8AD87AA905D6}"/>
              </a:ext>
            </a:extLst>
          </p:cNvPr>
          <p:cNvSpPr/>
          <p:nvPr/>
        </p:nvSpPr>
        <p:spPr>
          <a:xfrm>
            <a:off x="5020551" y="3189453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78</a:t>
            </a:r>
          </a:p>
        </p:txBody>
      </p:sp>
      <p:sp>
        <p:nvSpPr>
          <p:cNvPr id="8" name="Oval 7" descr="38">
            <a:extLst>
              <a:ext uri="{FF2B5EF4-FFF2-40B4-BE49-F238E27FC236}">
                <a16:creationId xmlns:a16="http://schemas.microsoft.com/office/drawing/2014/main" id="{469F5799-4696-846B-9474-6A2BBC09DC61}"/>
              </a:ext>
            </a:extLst>
          </p:cNvPr>
          <p:cNvSpPr/>
          <p:nvPr/>
        </p:nvSpPr>
        <p:spPr>
          <a:xfrm>
            <a:off x="5725135" y="711236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68373-B9C8-EBDB-C224-68E1DA2A6A31}"/>
              </a:ext>
            </a:extLst>
          </p:cNvPr>
          <p:cNvCxnSpPr>
            <a:cxnSpLocks/>
          </p:cNvCxnSpPr>
          <p:nvPr/>
        </p:nvCxnSpPr>
        <p:spPr>
          <a:xfrm flipH="1">
            <a:off x="2426664" y="3881214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E31FE-D01C-6880-6797-370D5F6E0DC6}"/>
              </a:ext>
            </a:extLst>
          </p:cNvPr>
          <p:cNvCxnSpPr>
            <a:cxnSpLocks/>
          </p:cNvCxnSpPr>
          <p:nvPr/>
        </p:nvCxnSpPr>
        <p:spPr>
          <a:xfrm>
            <a:off x="3361691" y="3881214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 descr="38">
            <a:extLst>
              <a:ext uri="{FF2B5EF4-FFF2-40B4-BE49-F238E27FC236}">
                <a16:creationId xmlns:a16="http://schemas.microsoft.com/office/drawing/2014/main" id="{CADC6D16-C695-9713-400B-74CC56DC8FD4}"/>
              </a:ext>
            </a:extLst>
          </p:cNvPr>
          <p:cNvSpPr/>
          <p:nvPr/>
        </p:nvSpPr>
        <p:spPr>
          <a:xfrm>
            <a:off x="3984579" y="4633571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65</a:t>
            </a:r>
          </a:p>
        </p:txBody>
      </p:sp>
      <p:sp>
        <p:nvSpPr>
          <p:cNvPr id="16" name="Oval 15" descr="38">
            <a:extLst>
              <a:ext uri="{FF2B5EF4-FFF2-40B4-BE49-F238E27FC236}">
                <a16:creationId xmlns:a16="http://schemas.microsoft.com/office/drawing/2014/main" id="{842264A3-430C-C3C9-13F7-82A01AAC229B}"/>
              </a:ext>
            </a:extLst>
          </p:cNvPr>
          <p:cNvSpPr/>
          <p:nvPr/>
        </p:nvSpPr>
        <p:spPr>
          <a:xfrm>
            <a:off x="3936214" y="1781844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19</a:t>
            </a:r>
          </a:p>
        </p:txBody>
      </p:sp>
      <p:sp>
        <p:nvSpPr>
          <p:cNvPr id="17" name="Oval 16" descr="38">
            <a:extLst>
              <a:ext uri="{FF2B5EF4-FFF2-40B4-BE49-F238E27FC236}">
                <a16:creationId xmlns:a16="http://schemas.microsoft.com/office/drawing/2014/main" id="{E18217DF-127F-DDF2-0E36-78EA70EED28A}"/>
              </a:ext>
            </a:extLst>
          </p:cNvPr>
          <p:cNvSpPr/>
          <p:nvPr/>
        </p:nvSpPr>
        <p:spPr>
          <a:xfrm>
            <a:off x="6378233" y="3201935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86</a:t>
            </a:r>
          </a:p>
        </p:txBody>
      </p:sp>
      <p:sp>
        <p:nvSpPr>
          <p:cNvPr id="18" name="Oval 17" descr="38">
            <a:extLst>
              <a:ext uri="{FF2B5EF4-FFF2-40B4-BE49-F238E27FC236}">
                <a16:creationId xmlns:a16="http://schemas.microsoft.com/office/drawing/2014/main" id="{F27E5D33-D2EC-BEF4-8913-7EB735C1BB2D}"/>
              </a:ext>
            </a:extLst>
          </p:cNvPr>
          <p:cNvSpPr/>
          <p:nvPr/>
        </p:nvSpPr>
        <p:spPr>
          <a:xfrm>
            <a:off x="7438853" y="1851117"/>
            <a:ext cx="75455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33</a:t>
            </a:r>
          </a:p>
        </p:txBody>
      </p:sp>
      <p:sp>
        <p:nvSpPr>
          <p:cNvPr id="19" name="Oval 18" descr="38">
            <a:extLst>
              <a:ext uri="{FF2B5EF4-FFF2-40B4-BE49-F238E27FC236}">
                <a16:creationId xmlns:a16="http://schemas.microsoft.com/office/drawing/2014/main" id="{43B604EC-0737-F551-0E40-F722FBA49A46}"/>
              </a:ext>
            </a:extLst>
          </p:cNvPr>
          <p:cNvSpPr/>
          <p:nvPr/>
        </p:nvSpPr>
        <p:spPr>
          <a:xfrm>
            <a:off x="2962962" y="3190077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20</a:t>
            </a:r>
            <a:endParaRPr lang="en-US" dirty="0"/>
          </a:p>
        </p:txBody>
      </p:sp>
      <p:sp>
        <p:nvSpPr>
          <p:cNvPr id="20" name="Oval 19" descr="38">
            <a:extLst>
              <a:ext uri="{FF2B5EF4-FFF2-40B4-BE49-F238E27FC236}">
                <a16:creationId xmlns:a16="http://schemas.microsoft.com/office/drawing/2014/main" id="{028C5DFC-7CED-425F-0612-C0B9F3D2A31A}"/>
              </a:ext>
            </a:extLst>
          </p:cNvPr>
          <p:cNvSpPr/>
          <p:nvPr/>
        </p:nvSpPr>
        <p:spPr>
          <a:xfrm>
            <a:off x="1878313" y="4633259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C73D0-A8FC-8527-5812-63C7FECE3550}"/>
              </a:ext>
            </a:extLst>
          </p:cNvPr>
          <p:cNvSpPr txBox="1"/>
          <p:nvPr/>
        </p:nvSpPr>
        <p:spPr>
          <a:xfrm>
            <a:off x="116242" y="252318"/>
            <a:ext cx="248873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Conversion from binary tree to min-</a:t>
            </a:r>
            <a:r>
              <a:rPr lang="en-US" err="1">
                <a:ea typeface="+mn-lt"/>
                <a:cs typeface="+mn-lt"/>
              </a:rPr>
              <a:t>heapify</a:t>
            </a:r>
            <a:endParaRPr lang="en-US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7677F-5723-BFA5-3297-B40606FA9A72}"/>
              </a:ext>
            </a:extLst>
          </p:cNvPr>
          <p:cNvSpPr txBox="1"/>
          <p:nvPr/>
        </p:nvSpPr>
        <p:spPr>
          <a:xfrm>
            <a:off x="5165032" y="569419"/>
            <a:ext cx="426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4A7BF8-A64D-E2A8-A799-4DED9E1FCF25}"/>
              </a:ext>
            </a:extLst>
          </p:cNvPr>
          <p:cNvSpPr txBox="1"/>
          <p:nvPr/>
        </p:nvSpPr>
        <p:spPr>
          <a:xfrm>
            <a:off x="2395059" y="3061365"/>
            <a:ext cx="426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C2C24C-F02A-2FA5-1DE2-8CCCF732CD29}"/>
              </a:ext>
            </a:extLst>
          </p:cNvPr>
          <p:cNvSpPr txBox="1"/>
          <p:nvPr/>
        </p:nvSpPr>
        <p:spPr>
          <a:xfrm>
            <a:off x="6894977" y="1702122"/>
            <a:ext cx="426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E3C540-D3DB-A7F5-081D-32F2BAECEACB}"/>
              </a:ext>
            </a:extLst>
          </p:cNvPr>
          <p:cNvSpPr txBox="1"/>
          <p:nvPr/>
        </p:nvSpPr>
        <p:spPr>
          <a:xfrm>
            <a:off x="3424789" y="1640338"/>
            <a:ext cx="426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936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E76491-78CE-FFF1-94A8-782B0C5C534F}"/>
              </a:ext>
            </a:extLst>
          </p:cNvPr>
          <p:cNvCxnSpPr/>
          <p:nvPr/>
        </p:nvCxnSpPr>
        <p:spPr>
          <a:xfrm flipH="1">
            <a:off x="4609693" y="1296592"/>
            <a:ext cx="1506695" cy="573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B7E0F3-F2DB-A47A-0E75-8B67E79ED064}"/>
              </a:ext>
            </a:extLst>
          </p:cNvPr>
          <p:cNvCxnSpPr>
            <a:cxnSpLocks/>
          </p:cNvCxnSpPr>
          <p:nvPr/>
        </p:nvCxnSpPr>
        <p:spPr>
          <a:xfrm>
            <a:off x="6141962" y="1296592"/>
            <a:ext cx="1505759" cy="568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90AE45-864F-9101-1F87-275A210C3C35}"/>
              </a:ext>
            </a:extLst>
          </p:cNvPr>
          <p:cNvCxnSpPr>
            <a:cxnSpLocks/>
          </p:cNvCxnSpPr>
          <p:nvPr/>
        </p:nvCxnSpPr>
        <p:spPr>
          <a:xfrm flipH="1">
            <a:off x="3404908" y="2460187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610924-B59E-7B0F-6318-EF3AA926C4B7}"/>
              </a:ext>
            </a:extLst>
          </p:cNvPr>
          <p:cNvCxnSpPr>
            <a:cxnSpLocks/>
          </p:cNvCxnSpPr>
          <p:nvPr/>
        </p:nvCxnSpPr>
        <p:spPr>
          <a:xfrm>
            <a:off x="4339935" y="2460187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CB249-21D2-33C7-1A2A-B1771B824DB7}"/>
              </a:ext>
            </a:extLst>
          </p:cNvPr>
          <p:cNvCxnSpPr>
            <a:cxnSpLocks/>
          </p:cNvCxnSpPr>
          <p:nvPr/>
        </p:nvCxnSpPr>
        <p:spPr>
          <a:xfrm flipH="1">
            <a:off x="6957475" y="2460187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C8217-E015-513C-0A90-141E2FA35713}"/>
              </a:ext>
            </a:extLst>
          </p:cNvPr>
          <p:cNvCxnSpPr>
            <a:cxnSpLocks/>
          </p:cNvCxnSpPr>
          <p:nvPr/>
        </p:nvCxnSpPr>
        <p:spPr>
          <a:xfrm>
            <a:off x="7892502" y="2460187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 descr="38">
            <a:extLst>
              <a:ext uri="{FF2B5EF4-FFF2-40B4-BE49-F238E27FC236}">
                <a16:creationId xmlns:a16="http://schemas.microsoft.com/office/drawing/2014/main" id="{382AFFC0-ACE2-76FD-22C5-8B16089C36B7}"/>
              </a:ext>
            </a:extLst>
          </p:cNvPr>
          <p:cNvSpPr/>
          <p:nvPr/>
        </p:nvSpPr>
        <p:spPr>
          <a:xfrm>
            <a:off x="8567814" y="3191638"/>
            <a:ext cx="731464" cy="728588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38</a:t>
            </a:r>
          </a:p>
        </p:txBody>
      </p:sp>
      <p:sp>
        <p:nvSpPr>
          <p:cNvPr id="7" name="Oval 6" descr="38">
            <a:extLst>
              <a:ext uri="{FF2B5EF4-FFF2-40B4-BE49-F238E27FC236}">
                <a16:creationId xmlns:a16="http://schemas.microsoft.com/office/drawing/2014/main" id="{08DC843F-99DA-CCDB-7C53-8AD87AA905D6}"/>
              </a:ext>
            </a:extLst>
          </p:cNvPr>
          <p:cNvSpPr/>
          <p:nvPr/>
        </p:nvSpPr>
        <p:spPr>
          <a:xfrm>
            <a:off x="5020551" y="3189453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78</a:t>
            </a:r>
          </a:p>
        </p:txBody>
      </p:sp>
      <p:sp>
        <p:nvSpPr>
          <p:cNvPr id="8" name="Oval 7" descr="38">
            <a:extLst>
              <a:ext uri="{FF2B5EF4-FFF2-40B4-BE49-F238E27FC236}">
                <a16:creationId xmlns:a16="http://schemas.microsoft.com/office/drawing/2014/main" id="{469F5799-4696-846B-9474-6A2BBC09DC61}"/>
              </a:ext>
            </a:extLst>
          </p:cNvPr>
          <p:cNvSpPr/>
          <p:nvPr/>
        </p:nvSpPr>
        <p:spPr>
          <a:xfrm>
            <a:off x="5725135" y="711236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68373-B9C8-EBDB-C224-68E1DA2A6A31}"/>
              </a:ext>
            </a:extLst>
          </p:cNvPr>
          <p:cNvCxnSpPr>
            <a:cxnSpLocks/>
          </p:cNvCxnSpPr>
          <p:nvPr/>
        </p:nvCxnSpPr>
        <p:spPr>
          <a:xfrm flipH="1">
            <a:off x="2426664" y="3881214"/>
            <a:ext cx="868264" cy="72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E31FE-D01C-6880-6797-370D5F6E0DC6}"/>
              </a:ext>
            </a:extLst>
          </p:cNvPr>
          <p:cNvCxnSpPr>
            <a:cxnSpLocks/>
          </p:cNvCxnSpPr>
          <p:nvPr/>
        </p:nvCxnSpPr>
        <p:spPr>
          <a:xfrm>
            <a:off x="3361691" y="3881214"/>
            <a:ext cx="857029" cy="71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 descr="38">
            <a:extLst>
              <a:ext uri="{FF2B5EF4-FFF2-40B4-BE49-F238E27FC236}">
                <a16:creationId xmlns:a16="http://schemas.microsoft.com/office/drawing/2014/main" id="{CADC6D16-C695-9713-400B-74CC56DC8FD4}"/>
              </a:ext>
            </a:extLst>
          </p:cNvPr>
          <p:cNvSpPr/>
          <p:nvPr/>
        </p:nvSpPr>
        <p:spPr>
          <a:xfrm>
            <a:off x="3984579" y="4633571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65</a:t>
            </a:r>
          </a:p>
        </p:txBody>
      </p:sp>
      <p:sp>
        <p:nvSpPr>
          <p:cNvPr id="16" name="Oval 15" descr="38">
            <a:extLst>
              <a:ext uri="{FF2B5EF4-FFF2-40B4-BE49-F238E27FC236}">
                <a16:creationId xmlns:a16="http://schemas.microsoft.com/office/drawing/2014/main" id="{842264A3-430C-C3C9-13F7-82A01AAC229B}"/>
              </a:ext>
            </a:extLst>
          </p:cNvPr>
          <p:cNvSpPr/>
          <p:nvPr/>
        </p:nvSpPr>
        <p:spPr>
          <a:xfrm>
            <a:off x="3936214" y="1781844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19</a:t>
            </a:r>
          </a:p>
        </p:txBody>
      </p:sp>
      <p:sp>
        <p:nvSpPr>
          <p:cNvPr id="17" name="Oval 16" descr="38">
            <a:extLst>
              <a:ext uri="{FF2B5EF4-FFF2-40B4-BE49-F238E27FC236}">
                <a16:creationId xmlns:a16="http://schemas.microsoft.com/office/drawing/2014/main" id="{E18217DF-127F-DDF2-0E36-78EA70EED28A}"/>
              </a:ext>
            </a:extLst>
          </p:cNvPr>
          <p:cNvSpPr/>
          <p:nvPr/>
        </p:nvSpPr>
        <p:spPr>
          <a:xfrm>
            <a:off x="6378233" y="3201935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86</a:t>
            </a:r>
          </a:p>
        </p:txBody>
      </p:sp>
      <p:sp>
        <p:nvSpPr>
          <p:cNvPr id="18" name="Oval 17" descr="38">
            <a:extLst>
              <a:ext uri="{FF2B5EF4-FFF2-40B4-BE49-F238E27FC236}">
                <a16:creationId xmlns:a16="http://schemas.microsoft.com/office/drawing/2014/main" id="{F27E5D33-D2EC-BEF4-8913-7EB735C1BB2D}"/>
              </a:ext>
            </a:extLst>
          </p:cNvPr>
          <p:cNvSpPr/>
          <p:nvPr/>
        </p:nvSpPr>
        <p:spPr>
          <a:xfrm>
            <a:off x="7438853" y="1851117"/>
            <a:ext cx="75455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33</a:t>
            </a:r>
          </a:p>
        </p:txBody>
      </p:sp>
      <p:sp>
        <p:nvSpPr>
          <p:cNvPr id="19" name="Oval 18" descr="38">
            <a:extLst>
              <a:ext uri="{FF2B5EF4-FFF2-40B4-BE49-F238E27FC236}">
                <a16:creationId xmlns:a16="http://schemas.microsoft.com/office/drawing/2014/main" id="{43B604EC-0737-F551-0E40-F722FBA49A46}"/>
              </a:ext>
            </a:extLst>
          </p:cNvPr>
          <p:cNvSpPr/>
          <p:nvPr/>
        </p:nvSpPr>
        <p:spPr>
          <a:xfrm>
            <a:off x="2962962" y="3190077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20</a:t>
            </a:r>
            <a:endParaRPr lang="en-US" dirty="0"/>
          </a:p>
        </p:txBody>
      </p:sp>
      <p:sp>
        <p:nvSpPr>
          <p:cNvPr id="20" name="Oval 19" descr="38">
            <a:extLst>
              <a:ext uri="{FF2B5EF4-FFF2-40B4-BE49-F238E27FC236}">
                <a16:creationId xmlns:a16="http://schemas.microsoft.com/office/drawing/2014/main" id="{028C5DFC-7CED-425F-0612-C0B9F3D2A31A}"/>
              </a:ext>
            </a:extLst>
          </p:cNvPr>
          <p:cNvSpPr/>
          <p:nvPr/>
        </p:nvSpPr>
        <p:spPr>
          <a:xfrm>
            <a:off x="1878313" y="4633259"/>
            <a:ext cx="731464" cy="72858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C73D0-A8FC-8527-5812-63C7FECE3550}"/>
              </a:ext>
            </a:extLst>
          </p:cNvPr>
          <p:cNvSpPr txBox="1"/>
          <p:nvPr/>
        </p:nvSpPr>
        <p:spPr>
          <a:xfrm>
            <a:off x="116242" y="252318"/>
            <a:ext cx="2488733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min-</a:t>
            </a:r>
            <a:r>
              <a:rPr lang="en-US" dirty="0" err="1">
                <a:ea typeface="+mn-lt"/>
                <a:cs typeface="+mn-lt"/>
              </a:rPr>
              <a:t>heapify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222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159</cp:revision>
  <dcterms:created xsi:type="dcterms:W3CDTF">2025-01-07T13:36:49Z</dcterms:created>
  <dcterms:modified xsi:type="dcterms:W3CDTF">2025-01-07T15:59:20Z</dcterms:modified>
</cp:coreProperties>
</file>