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36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84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11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86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71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80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8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12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64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1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0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/>
          <p:cNvGrpSpPr/>
          <p:nvPr/>
        </p:nvGrpSpPr>
        <p:grpSpPr>
          <a:xfrm>
            <a:off x="1493241" y="2080469"/>
            <a:ext cx="5385736" cy="1561751"/>
            <a:chOff x="1493241" y="2080469"/>
            <a:chExt cx="5385736" cy="1561751"/>
          </a:xfrm>
        </p:grpSpPr>
        <p:sp>
          <p:nvSpPr>
            <p:cNvPr id="4" name="Retângulo 3"/>
            <p:cNvSpPr/>
            <p:nvPr/>
          </p:nvSpPr>
          <p:spPr>
            <a:xfrm>
              <a:off x="1493241" y="2080469"/>
              <a:ext cx="1359017" cy="6711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YUV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Original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827092" y="2080469"/>
              <a:ext cx="1359017" cy="6711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3s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186109" y="2080469"/>
              <a:ext cx="1359017" cy="6711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3D-HEVC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Original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519960" y="2080469"/>
              <a:ext cx="1359017" cy="6711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AVALIAR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(10s)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493241" y="2971101"/>
              <a:ext cx="1359017" cy="6711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YUV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Original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827092" y="2971101"/>
              <a:ext cx="1359017" cy="6711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3s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86109" y="2971101"/>
              <a:ext cx="1359017" cy="6711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3D-HEVC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Modificado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519960" y="2971101"/>
              <a:ext cx="1359017" cy="6711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AVALIAR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(10s)</a:t>
              </a:r>
            </a:p>
          </p:txBody>
        </p:sp>
        <p:cxnSp>
          <p:nvCxnSpPr>
            <p:cNvPr id="13" name="Conector: Angulado 12"/>
            <p:cNvCxnSpPr>
              <a:stCxn id="7" idx="3"/>
              <a:endCxn id="8" idx="1"/>
            </p:cNvCxnSpPr>
            <p:nvPr/>
          </p:nvCxnSpPr>
          <p:spPr>
            <a:xfrm flipH="1">
              <a:off x="1493241" y="2416029"/>
              <a:ext cx="5385736" cy="890632"/>
            </a:xfrm>
            <a:prstGeom prst="bentConnector5">
              <a:avLst>
                <a:gd name="adj1" fmla="val -4245"/>
                <a:gd name="adj2" fmla="val 50000"/>
                <a:gd name="adj3" fmla="val 10424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02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4165536" y="872256"/>
            <a:ext cx="3420844" cy="4270195"/>
            <a:chOff x="4165536" y="872256"/>
            <a:chExt cx="3420844" cy="427019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5536" y="3004907"/>
              <a:ext cx="3420844" cy="2137544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6128" y="872256"/>
              <a:ext cx="3420252" cy="214104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4170133" y="872256"/>
              <a:ext cx="4363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t-BR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(a)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165536" y="3004907"/>
              <a:ext cx="510924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t-BR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(b)</a:t>
              </a: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308" y="855125"/>
            <a:ext cx="3481118" cy="43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8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1330540" y="1177375"/>
            <a:ext cx="5980694" cy="3352929"/>
            <a:chOff x="1330540" y="1177375"/>
            <a:chExt cx="5980694" cy="3352929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 rotWithShape="1">
            <a:blip r:embed="rId2"/>
            <a:srcRect b="6245"/>
            <a:stretch/>
          </p:blipFill>
          <p:spPr>
            <a:xfrm>
              <a:off x="4330032" y="1177375"/>
              <a:ext cx="2981202" cy="31849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3"/>
            <a:srcRect b="7938"/>
            <a:stretch/>
          </p:blipFill>
          <p:spPr>
            <a:xfrm>
              <a:off x="1330540" y="1177375"/>
              <a:ext cx="2999492" cy="310939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" name="Retângulo 7"/>
            <p:cNvSpPr/>
            <p:nvPr/>
          </p:nvSpPr>
          <p:spPr>
            <a:xfrm>
              <a:off x="1330540" y="1177375"/>
              <a:ext cx="436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pt-BR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(a)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330032" y="1177375"/>
              <a:ext cx="5220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pt-BR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(b)</a:t>
              </a: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4"/>
            <a:srcRect l="8777" t="10870" r="8481" b="81666"/>
            <a:stretch/>
          </p:blipFill>
          <p:spPr>
            <a:xfrm>
              <a:off x="1330540" y="4286774"/>
              <a:ext cx="5980694" cy="24353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0028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952" y="2231937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6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/>
          <p:nvPr/>
        </p:nvGrpSpPr>
        <p:grpSpPr>
          <a:xfrm>
            <a:off x="1821124" y="2118028"/>
            <a:ext cx="4261473" cy="2749534"/>
            <a:chOff x="1821124" y="2118028"/>
            <a:chExt cx="4261473" cy="2749534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1124" y="2118028"/>
              <a:ext cx="2127688" cy="2749534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8812" y="2118028"/>
              <a:ext cx="2133785" cy="2749534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1821124" y="2302694"/>
              <a:ext cx="4363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t-BR" b="0" cap="none" spc="0" dirty="0">
                  <a:ln w="0"/>
                  <a:solidFill>
                    <a:schemeClr val="tx1"/>
                  </a:solidFill>
                </a:rPr>
                <a:t>(a)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948811" y="2302694"/>
              <a:ext cx="527495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t-BR" b="0" cap="none" spc="0" dirty="0">
                  <a:ln w="0"/>
                  <a:solidFill>
                    <a:schemeClr val="tx1"/>
                  </a:solidFill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934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/>
          <p:cNvGrpSpPr/>
          <p:nvPr/>
        </p:nvGrpSpPr>
        <p:grpSpPr>
          <a:xfrm>
            <a:off x="2488018" y="925032"/>
            <a:ext cx="8132190" cy="3519377"/>
            <a:chOff x="2488018" y="925032"/>
            <a:chExt cx="8132190" cy="3519377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2"/>
            <a:srcRect l="9609" t="2661" r="10455" b="20882"/>
            <a:stretch/>
          </p:blipFill>
          <p:spPr>
            <a:xfrm>
              <a:off x="2488018" y="925032"/>
              <a:ext cx="6728191" cy="3519377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3"/>
            <a:srcRect l="64821" t="30899" r="13038" b="3326"/>
            <a:stretch/>
          </p:blipFill>
          <p:spPr>
            <a:xfrm>
              <a:off x="8739962" y="1158947"/>
              <a:ext cx="1880246" cy="3051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4243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Ruhan</dc:creator>
  <cp:lastModifiedBy>Ruhan</cp:lastModifiedBy>
  <cp:revision>11</cp:revision>
  <dcterms:created xsi:type="dcterms:W3CDTF">2017-03-22T15:47:22Z</dcterms:created>
  <dcterms:modified xsi:type="dcterms:W3CDTF">2017-03-23T06:20:07Z</dcterms:modified>
</cp:coreProperties>
</file>