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8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1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D3D6-EDAC-4741-8201-DABC5B99EE69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7367-7FF1-4CBF-AAD1-88871D369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1493241" y="2080469"/>
            <a:ext cx="5385736" cy="1561751"/>
            <a:chOff x="1493241" y="2080469"/>
            <a:chExt cx="5385736" cy="1561751"/>
          </a:xfrm>
        </p:grpSpPr>
        <p:sp>
          <p:nvSpPr>
            <p:cNvPr id="4" name="Retângulo 3"/>
            <p:cNvSpPr/>
            <p:nvPr/>
          </p:nvSpPr>
          <p:spPr>
            <a:xfrm>
              <a:off x="1493241" y="2080469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YUV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827092" y="2080469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186109" y="2080469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3D-HEVC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19960" y="2080469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AVALIAR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(10s)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493241" y="2971101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YUV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Original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7092" y="2971101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86109" y="2971101"/>
              <a:ext cx="1359017" cy="6711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3D-HEVC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Modificado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19960" y="2971101"/>
              <a:ext cx="1359017" cy="671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AVALIAR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</a:rPr>
                <a:t>(10s)</a:t>
              </a:r>
            </a:p>
          </p:txBody>
        </p:sp>
        <p:cxnSp>
          <p:nvCxnSpPr>
            <p:cNvPr id="13" name="Conector: Angulado 12"/>
            <p:cNvCxnSpPr>
              <a:stCxn id="7" idx="3"/>
              <a:endCxn id="8" idx="1"/>
            </p:cNvCxnSpPr>
            <p:nvPr/>
          </p:nvCxnSpPr>
          <p:spPr>
            <a:xfrm flipH="1">
              <a:off x="1493241" y="2416029"/>
              <a:ext cx="5385736" cy="890632"/>
            </a:xfrm>
            <a:prstGeom prst="bentConnector5">
              <a:avLst>
                <a:gd name="adj1" fmla="val -4245"/>
                <a:gd name="adj2" fmla="val 50000"/>
                <a:gd name="adj3" fmla="val 1042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2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Ruhan</dc:creator>
  <cp:lastModifiedBy>Ruhan</cp:lastModifiedBy>
  <cp:revision>3</cp:revision>
  <dcterms:created xsi:type="dcterms:W3CDTF">2017-03-22T15:47:22Z</dcterms:created>
  <dcterms:modified xsi:type="dcterms:W3CDTF">2017-03-22T16:32:07Z</dcterms:modified>
</cp:coreProperties>
</file>