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5003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00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66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91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43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92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6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6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978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06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1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1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1413575"/>
            <a:ext cx="78015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Relatório Parcial QSVD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err="1"/>
              <a:t>Érick</a:t>
            </a:r>
            <a:r>
              <a:rPr lang="pt-BR" dirty="0"/>
              <a:t> Moreira, Heitor Almeida, Marcos Bueno, Ruhan Conceição, Thiago </a:t>
            </a:r>
            <a:r>
              <a:rPr lang="pt-BR" dirty="0" err="1"/>
              <a:t>Bubolz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646" y="0"/>
            <a:ext cx="1820707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pt-BR" dirty="0" smtClean="0"/>
              <a:t>Finalizar processo de síntese de vistas</a:t>
            </a:r>
            <a:endParaRPr lang="pt-BR" dirty="0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pt-BR" dirty="0" smtClean="0"/>
              <a:t>Gerar sequência única a ser exibida (concatenar todas sequências utilizadas)</a:t>
            </a:r>
            <a:endParaRPr lang="pt-BR" dirty="0"/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pt-BR" dirty="0" smtClean="0"/>
              <a:t>Desenvolver </a:t>
            </a:r>
            <a:r>
              <a:rPr lang="pt-BR" dirty="0" err="1" smtClean="0"/>
              <a:t>back-end</a:t>
            </a:r>
            <a:r>
              <a:rPr lang="pt-BR" dirty="0" smtClean="0"/>
              <a:t> do </a:t>
            </a:r>
            <a:r>
              <a:rPr lang="pt-BR" dirty="0" err="1" smtClean="0"/>
              <a:t>app</a:t>
            </a:r>
            <a:endParaRPr lang="pt-BR" dirty="0"/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</a:pPr>
            <a:r>
              <a:rPr lang="pt-BR" dirty="0" smtClean="0"/>
              <a:t>Realizar análise subjetiva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Metas Alcançadas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pt-BR" dirty="0" err="1"/>
              <a:t>Bitstreams</a:t>
            </a:r>
            <a:r>
              <a:rPr lang="pt-BR" dirty="0"/>
              <a:t> Gerados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Resultados de simulação da heurística </a:t>
            </a:r>
            <a:r>
              <a:rPr lang="pt-BR" i="1" dirty="0" err="1" smtClean="0"/>
              <a:t>Early</a:t>
            </a:r>
            <a:r>
              <a:rPr lang="pt-BR" i="1" dirty="0" smtClean="0"/>
              <a:t> </a:t>
            </a:r>
            <a:r>
              <a:rPr lang="pt-BR" i="1" dirty="0" err="1"/>
              <a:t>Skip</a:t>
            </a:r>
            <a:r>
              <a:rPr lang="pt-BR" dirty="0"/>
              <a:t>/DIS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Alguns vídeos com as vistas </a:t>
            </a:r>
            <a:r>
              <a:rPr lang="pt-BR" dirty="0" smtClean="0"/>
              <a:t>sintéticas geradas</a:t>
            </a:r>
            <a:endParaRPr lang="pt-BR" dirty="0"/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do </a:t>
            </a:r>
            <a:r>
              <a:rPr lang="pt-BR" dirty="0" err="1"/>
              <a:t>app</a:t>
            </a:r>
            <a:r>
              <a:rPr lang="pt-BR" dirty="0"/>
              <a:t> pronto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Screen Shot 2016-10-18 at 13.42.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87" y="411361"/>
            <a:ext cx="7723023" cy="43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Screen Shot 2016-10-18 at 13.42.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87" y="411361"/>
            <a:ext cx="7723023" cy="43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920978" y="4104932"/>
            <a:ext cx="7144161" cy="381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86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Screen Shot 2016-10-18 at 13.42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87" y="385662"/>
            <a:ext cx="7849224" cy="4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Screen Shot 2016-10-18 at 13.42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87" y="385662"/>
            <a:ext cx="7849224" cy="43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/>
          <p:cNvSpPr/>
          <p:nvPr/>
        </p:nvSpPr>
        <p:spPr>
          <a:xfrm>
            <a:off x="999918" y="2672616"/>
            <a:ext cx="7144161" cy="312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999918" y="1763016"/>
            <a:ext cx="7144161" cy="71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2556300" y="3010349"/>
            <a:ext cx="5940311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4000" b="0" cap="none" spc="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Dois vídeos 1024x768</a:t>
            </a:r>
          </a:p>
          <a:p>
            <a:pPr algn="r"/>
            <a:r>
              <a:rPr lang="pt-BR" sz="40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Dois vídeos 1920x1088</a:t>
            </a:r>
          </a:p>
          <a:p>
            <a:pPr algn="r"/>
            <a:r>
              <a:rPr lang="pt-BR" sz="2400" dirty="0" smtClean="0">
                <a:ln w="9525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</a:rPr>
              <a:t>Um sintético e um real</a:t>
            </a:r>
          </a:p>
        </p:txBody>
      </p:sp>
    </p:spTree>
    <p:extLst>
      <p:ext uri="{BB962C8B-B14F-4D97-AF65-F5344CB8AC3E}">
        <p14:creationId xmlns:p14="http://schemas.microsoft.com/office/powerpoint/2010/main" val="28771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77</Words>
  <Application>Microsoft Office PowerPoint</Application>
  <PresentationFormat>Apresentação na tela (16:9)</PresentationFormat>
  <Paragraphs>15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Average</vt:lpstr>
      <vt:lpstr>Arial</vt:lpstr>
      <vt:lpstr>Oswald</vt:lpstr>
      <vt:lpstr>slate</vt:lpstr>
      <vt:lpstr>Relatório Parcial QSVD</vt:lpstr>
      <vt:lpstr>Metas Alcançadas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Parcial QSVD</dc:title>
  <cp:lastModifiedBy>Ruhan</cp:lastModifiedBy>
  <cp:revision>2</cp:revision>
  <dcterms:modified xsi:type="dcterms:W3CDTF">2016-10-18T19:07:54Z</dcterms:modified>
</cp:coreProperties>
</file>