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537E-C841-4B83-9009-ACF102E7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35544-9D25-49E1-ACE8-50CCDA36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3E08-CC23-4506-8A2F-F3A252D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9F77-660B-4072-AF1C-31805F54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6427-3921-4020-BFE5-09679EA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83-AFC3-42AB-8A9D-7D0087F5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1CB9-A379-4F92-B022-60629385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763-34F4-4770-B107-4F2E081C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406B-1000-4350-AA15-A822218E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D9C5A-4C8C-4A68-9836-CE81EB2D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DDB55-3CB2-4895-B2ED-DE2B5FE5B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DFD6-E565-4817-9875-1DA3AA32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78CE-3B95-46BD-9AEA-1662A700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9B07-07E4-41FA-9659-1017EAFC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B5FC-7A78-4E1E-9B2F-4A994CF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1D7-37B8-4ADA-94F1-B8845EF4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8E8-FEA7-48B7-96AB-55A1EA44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7360-03A1-48FC-9620-A523328B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4C97-626E-4F40-88E6-66BF7D2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B2E7-AEB9-44A3-A576-D08F06EA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5E14-60F1-4BA1-A389-B55A6C4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DFDB-86AC-435C-8986-58B5F6BF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BC55-3ED1-497D-A074-087D0A27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0A49-443C-471D-BA75-FD2E561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1820-A03C-4EDE-9593-01E1E1A3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289A-1DDF-4DF2-BBC8-560B87CB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37C1-01FE-4057-ADE4-17D03C59E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58D4D-52DA-4B90-B9BB-5DC2364C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B7BD0-DA08-44A3-8355-3EEAA9B5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C709-8564-4963-B47F-75A6810A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B30F-C746-459C-AFA6-5A2440C1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C087-62FB-4393-BB76-77521E19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FE4F4-8010-4E9A-BDB7-A8499F30A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52F9B-CD7E-4E83-8547-2C6B2F5D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D562B-4C0B-4725-8A12-F549FA7A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99EC1-778D-4840-9710-9F99737E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03E8-9FC9-4C83-B6BA-443AA2F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3B74-52EF-4274-AB16-AEAB63F3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23AE5-C92A-4E6A-9633-72B46782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37A6-D8F4-47F6-87A3-16B44C5B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2AA6A-D7F6-4FCE-9039-EDFFAC8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7ACC9-D36C-4253-87EE-DAEFDC31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6318E-7566-4920-90CE-E4BD4AE4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04C9A-2400-412A-BE54-6E344BDA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6D27F-888F-46BB-9EA7-A916980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BDF6-C201-4A7B-8566-3241209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314A-F307-4119-97A7-21AAD31B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567B-A3F2-48CE-93C0-F86C8647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051CF-3B5A-420A-82B8-19E8FC8F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6639E-8D62-43AC-B070-57091751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85B2C-FE02-4521-8B85-74481AB5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939B-DFB3-40EE-AD93-9320AA63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A7E2-883E-4620-82DA-CC66A4B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3042F-8772-4F80-B6CC-9A2F4C478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4172-F517-4784-B1F3-390ABAF5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FA29-2C9D-4195-86BF-DDEB44EA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4AC4-3468-4F76-96A7-3541BEBA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670C-8CD7-4C72-884A-4843657F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E5D25-F2C7-47F6-AD6B-BB3C9646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AD62-7FD4-441C-B58A-D34C7EEC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F6BC-C947-48AE-8A50-1A467C542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6676-3294-4EB9-9610-18275A1F237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9DBF-8DD6-48A0-A5C9-0AF34F60C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A5DD-7424-437F-89CB-C62DCDE6F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782BC5-432C-41E5-9D58-9920090CD714}"/>
              </a:ext>
            </a:extLst>
          </p:cNvPr>
          <p:cNvSpPr/>
          <p:nvPr/>
        </p:nvSpPr>
        <p:spPr>
          <a:xfrm>
            <a:off x="4971875" y="2449584"/>
            <a:ext cx="2248249" cy="1224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5D0E69-D874-48A3-BFDF-DB0D4955DC21}"/>
              </a:ext>
            </a:extLst>
          </p:cNvPr>
          <p:cNvSpPr/>
          <p:nvPr/>
        </p:nvSpPr>
        <p:spPr>
          <a:xfrm>
            <a:off x="1946245" y="645952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18EA068-F184-44B4-9CBF-B356087CF5F6}"/>
              </a:ext>
            </a:extLst>
          </p:cNvPr>
          <p:cNvSpPr/>
          <p:nvPr/>
        </p:nvSpPr>
        <p:spPr>
          <a:xfrm>
            <a:off x="1946245" y="1661020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E66C801-2C03-4127-A641-D29032F24B48}"/>
              </a:ext>
            </a:extLst>
          </p:cNvPr>
          <p:cNvSpPr/>
          <p:nvPr/>
        </p:nvSpPr>
        <p:spPr>
          <a:xfrm>
            <a:off x="1946245" y="2676088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285E990-F2E5-4926-A9D9-A2EA45024A71}"/>
              </a:ext>
            </a:extLst>
          </p:cNvPr>
          <p:cNvSpPr/>
          <p:nvPr/>
        </p:nvSpPr>
        <p:spPr>
          <a:xfrm>
            <a:off x="1946245" y="3691156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723C714-5187-4AA6-9263-0CE765BF1F57}"/>
              </a:ext>
            </a:extLst>
          </p:cNvPr>
          <p:cNvSpPr/>
          <p:nvPr/>
        </p:nvSpPr>
        <p:spPr>
          <a:xfrm>
            <a:off x="1946245" y="4710419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A86A929-87D3-46CA-A304-1A6D2D71D15D}"/>
              </a:ext>
            </a:extLst>
          </p:cNvPr>
          <p:cNvSpPr/>
          <p:nvPr/>
        </p:nvSpPr>
        <p:spPr>
          <a:xfrm>
            <a:off x="10370191" y="264043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93DA3-2FEB-4B4E-8624-AA6B6CF852E1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2768367" y="1040235"/>
            <a:ext cx="2203508" cy="20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2EC76-F0C2-44AD-9DE1-E0F586AD1C5D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2768367" y="2055303"/>
            <a:ext cx="2203508" cy="10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B6DBE8-14A0-4381-8DF2-7332745F97F4}"/>
              </a:ext>
            </a:extLst>
          </p:cNvPr>
          <p:cNvCxnSpPr>
            <a:stCxn id="7" idx="6"/>
          </p:cNvCxnSpPr>
          <p:nvPr/>
        </p:nvCxnSpPr>
        <p:spPr>
          <a:xfrm flipV="1">
            <a:off x="2768367" y="3061980"/>
            <a:ext cx="2203508" cy="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40798-75A0-4D5C-9A7E-B899B495A701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2768367" y="3061981"/>
            <a:ext cx="2203508" cy="102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E8A7-4129-44F7-B4E6-60FE9720F7DE}"/>
              </a:ext>
            </a:extLst>
          </p:cNvPr>
          <p:cNvCxnSpPr>
            <a:stCxn id="9" idx="6"/>
            <a:endCxn id="4" idx="1"/>
          </p:cNvCxnSpPr>
          <p:nvPr/>
        </p:nvCxnSpPr>
        <p:spPr>
          <a:xfrm flipV="1">
            <a:off x="2768367" y="3061981"/>
            <a:ext cx="2203508" cy="204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247435-3488-4138-8161-ACED26EDFA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220124" y="3061981"/>
            <a:ext cx="90880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3A43-CDEB-4E4D-B914-4C35437CF239}"/>
              </a:ext>
            </a:extLst>
          </p:cNvPr>
          <p:cNvCxnSpPr>
            <a:cxnSpLocks/>
          </p:cNvCxnSpPr>
          <p:nvPr/>
        </p:nvCxnSpPr>
        <p:spPr>
          <a:xfrm>
            <a:off x="9468373" y="3034717"/>
            <a:ext cx="90880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A4C4E8B3-7D3F-4B70-95B5-CABC3B89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02" y="2674789"/>
            <a:ext cx="1324361" cy="898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8BC07-EC18-47CF-A992-1411EEB52FEE}"/>
                  </a:ext>
                </a:extLst>
              </p:cNvPr>
              <p:cNvSpPr txBox="1"/>
              <p:nvPr/>
            </p:nvSpPr>
            <p:spPr>
              <a:xfrm>
                <a:off x="2219255" y="90173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8BC07-EC18-47CF-A992-1411EEB52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55" y="901734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FF53C3-A4C5-4892-9EF0-EFA00CE2EB4D}"/>
                  </a:ext>
                </a:extLst>
              </p:cNvPr>
              <p:cNvSpPr txBox="1"/>
              <p:nvPr/>
            </p:nvSpPr>
            <p:spPr>
              <a:xfrm>
                <a:off x="2216594" y="191260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FF53C3-A4C5-4892-9EF0-EFA00CE2E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94" y="1912608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733435-5336-470C-822B-10E6B444C463}"/>
                  </a:ext>
                </a:extLst>
              </p:cNvPr>
              <p:cNvSpPr txBox="1"/>
              <p:nvPr/>
            </p:nvSpPr>
            <p:spPr>
              <a:xfrm>
                <a:off x="2216594" y="289621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733435-5336-470C-822B-10E6B444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94" y="2896217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11084A-8EF9-4F51-9E8F-4D94E9195EAF}"/>
                  </a:ext>
                </a:extLst>
              </p:cNvPr>
              <p:cNvSpPr txBox="1"/>
              <p:nvPr/>
            </p:nvSpPr>
            <p:spPr>
              <a:xfrm>
                <a:off x="2244293" y="387990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11084A-8EF9-4F51-9E8F-4D94E9195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93" y="3879908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CAE88-D40F-4687-842B-A817B7F2CBF3}"/>
                  </a:ext>
                </a:extLst>
              </p:cNvPr>
              <p:cNvSpPr txBox="1"/>
              <p:nvPr/>
            </p:nvSpPr>
            <p:spPr>
              <a:xfrm>
                <a:off x="2200212" y="4919981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CAE88-D40F-4687-842B-A817B7F2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12" y="4919981"/>
                <a:ext cx="314189" cy="276999"/>
              </a:xfrm>
              <a:prstGeom prst="rect">
                <a:avLst/>
              </a:prstGeom>
              <a:blipFill>
                <a:blip r:embed="rId7"/>
                <a:stretch>
                  <a:fillRect l="-11765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0288E3-934C-43CB-A771-B9CF4E85D93A}"/>
                  </a:ext>
                </a:extLst>
              </p:cNvPr>
              <p:cNvSpPr txBox="1"/>
              <p:nvPr/>
            </p:nvSpPr>
            <p:spPr>
              <a:xfrm>
                <a:off x="5957105" y="2704552"/>
                <a:ext cx="27779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0288E3-934C-43CB-A771-B9CF4E85D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105" y="2704552"/>
                <a:ext cx="277790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3E20B-B829-4158-B0C7-B6B123C164A4}"/>
                  </a:ext>
                </a:extLst>
              </p:cNvPr>
              <p:cNvSpPr txBox="1"/>
              <p:nvPr/>
            </p:nvSpPr>
            <p:spPr>
              <a:xfrm>
                <a:off x="10658006" y="2879437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3E20B-B829-4158-B0C7-B6B123C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006" y="2879437"/>
                <a:ext cx="298223" cy="276999"/>
              </a:xfrm>
              <a:prstGeom prst="rect">
                <a:avLst/>
              </a:prstGeom>
              <a:blipFill>
                <a:blip r:embed="rId9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1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AC880F3-A0BB-459B-B927-DD8595262EDF}"/>
              </a:ext>
            </a:extLst>
          </p:cNvPr>
          <p:cNvSpPr/>
          <p:nvPr/>
        </p:nvSpPr>
        <p:spPr>
          <a:xfrm>
            <a:off x="1104307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8E5D73C-3B15-452C-870F-1580BD84E951}"/>
              </a:ext>
            </a:extLst>
          </p:cNvPr>
          <p:cNvSpPr/>
          <p:nvPr/>
        </p:nvSpPr>
        <p:spPr>
          <a:xfrm>
            <a:off x="1104307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468022F-F1F2-45E6-8B8B-B6053F49785B}"/>
              </a:ext>
            </a:extLst>
          </p:cNvPr>
          <p:cNvSpPr/>
          <p:nvPr/>
        </p:nvSpPr>
        <p:spPr>
          <a:xfrm>
            <a:off x="1104307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0086469-E16D-459A-9260-AF065FCC6619}"/>
              </a:ext>
            </a:extLst>
          </p:cNvPr>
          <p:cNvSpPr/>
          <p:nvPr/>
        </p:nvSpPr>
        <p:spPr>
          <a:xfrm>
            <a:off x="1104307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47E3F6B-E8F1-42A1-9E07-697013D8979F}"/>
              </a:ext>
            </a:extLst>
          </p:cNvPr>
          <p:cNvSpPr/>
          <p:nvPr/>
        </p:nvSpPr>
        <p:spPr>
          <a:xfrm>
            <a:off x="1104307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92A-2FF9-4D0F-AC0C-CA09F0F97AC7}"/>
                  </a:ext>
                </a:extLst>
              </p:cNvPr>
              <p:cNvSpPr txBox="1"/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92A-2FF9-4D0F-AC0C-CA09F0F9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5EB3-45D3-4F0A-84BC-CED1129EFBFF}"/>
                  </a:ext>
                </a:extLst>
              </p:cNvPr>
              <p:cNvSpPr txBox="1"/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5EB3-45D3-4F0A-84BC-CED1129EF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36F926-C658-4187-A564-F4D9EFAD914D}"/>
                  </a:ext>
                </a:extLst>
              </p:cNvPr>
              <p:cNvSpPr txBox="1"/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36F926-C658-4187-A564-F4D9EFAD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9A8EE-6E24-4769-B180-A6D167381FE0}"/>
                  </a:ext>
                </a:extLst>
              </p:cNvPr>
              <p:cNvSpPr txBox="1"/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9A8EE-6E24-4769-B180-A6D167381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0791E6-F277-4D9D-B6E5-2CFCFEE28CD3}"/>
                  </a:ext>
                </a:extLst>
              </p:cNvPr>
              <p:cNvSpPr txBox="1"/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0791E6-F277-4D9D-B6E5-2CFCFEE2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blipFill>
                <a:blip r:embed="rId6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0292CC1-B737-49C9-9BD4-01E15652C94F}"/>
              </a:ext>
            </a:extLst>
          </p:cNvPr>
          <p:cNvSpPr/>
          <p:nvPr/>
        </p:nvSpPr>
        <p:spPr>
          <a:xfrm>
            <a:off x="3491143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E7E95C6-DF99-42E0-81BC-D7DE53A28805}"/>
              </a:ext>
            </a:extLst>
          </p:cNvPr>
          <p:cNvSpPr/>
          <p:nvPr/>
        </p:nvSpPr>
        <p:spPr>
          <a:xfrm>
            <a:off x="3491143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5504BC-0FA1-44AE-BBD1-82A87B871537}"/>
              </a:ext>
            </a:extLst>
          </p:cNvPr>
          <p:cNvSpPr/>
          <p:nvPr/>
        </p:nvSpPr>
        <p:spPr>
          <a:xfrm>
            <a:off x="3491143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6D5BAE8-225D-49D3-861F-479F5A097BD7}"/>
              </a:ext>
            </a:extLst>
          </p:cNvPr>
          <p:cNvSpPr/>
          <p:nvPr/>
        </p:nvSpPr>
        <p:spPr>
          <a:xfrm>
            <a:off x="3491143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ADC6291-3221-4018-8CCD-68D3DD2D3F75}"/>
              </a:ext>
            </a:extLst>
          </p:cNvPr>
          <p:cNvSpPr/>
          <p:nvPr/>
        </p:nvSpPr>
        <p:spPr>
          <a:xfrm>
            <a:off x="3491143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CEBA05F-FA8A-4B8E-B085-5351DFAA3AC6}"/>
              </a:ext>
            </a:extLst>
          </p:cNvPr>
          <p:cNvSpPr/>
          <p:nvPr/>
        </p:nvSpPr>
        <p:spPr>
          <a:xfrm>
            <a:off x="5099938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BCB9029-7347-4DDD-83E5-F34B0C26F6C7}"/>
              </a:ext>
            </a:extLst>
          </p:cNvPr>
          <p:cNvSpPr/>
          <p:nvPr/>
        </p:nvSpPr>
        <p:spPr>
          <a:xfrm>
            <a:off x="5099938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EA2F5E0-F427-4380-8AE7-C0156FBD7B60}"/>
              </a:ext>
            </a:extLst>
          </p:cNvPr>
          <p:cNvSpPr/>
          <p:nvPr/>
        </p:nvSpPr>
        <p:spPr>
          <a:xfrm>
            <a:off x="5099938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822785-0DBB-4A76-B99C-156B4AB4ECC6}"/>
              </a:ext>
            </a:extLst>
          </p:cNvPr>
          <p:cNvSpPr/>
          <p:nvPr/>
        </p:nvSpPr>
        <p:spPr>
          <a:xfrm>
            <a:off x="5099938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6076047-9327-4426-BC7C-3E1697D129C8}"/>
              </a:ext>
            </a:extLst>
          </p:cNvPr>
          <p:cNvSpPr/>
          <p:nvPr/>
        </p:nvSpPr>
        <p:spPr>
          <a:xfrm>
            <a:off x="5099938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D8909EC-F2B2-4235-AC8B-6311C6A60BC8}"/>
              </a:ext>
            </a:extLst>
          </p:cNvPr>
          <p:cNvSpPr/>
          <p:nvPr/>
        </p:nvSpPr>
        <p:spPr>
          <a:xfrm>
            <a:off x="6778892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29F4F400-1E46-430B-BD6C-78FD5AC70462}"/>
              </a:ext>
            </a:extLst>
          </p:cNvPr>
          <p:cNvSpPr/>
          <p:nvPr/>
        </p:nvSpPr>
        <p:spPr>
          <a:xfrm>
            <a:off x="6778892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439E95B-43D1-4CC1-BD0D-BD5E0AC5238E}"/>
              </a:ext>
            </a:extLst>
          </p:cNvPr>
          <p:cNvSpPr/>
          <p:nvPr/>
        </p:nvSpPr>
        <p:spPr>
          <a:xfrm>
            <a:off x="6778892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8A5D95D-F01D-455B-AF00-DD6D634CD45D}"/>
              </a:ext>
            </a:extLst>
          </p:cNvPr>
          <p:cNvSpPr/>
          <p:nvPr/>
        </p:nvSpPr>
        <p:spPr>
          <a:xfrm>
            <a:off x="6778892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B4404A3-5FB5-4774-B55C-3D663614E6C6}"/>
              </a:ext>
            </a:extLst>
          </p:cNvPr>
          <p:cNvSpPr/>
          <p:nvPr/>
        </p:nvSpPr>
        <p:spPr>
          <a:xfrm>
            <a:off x="6778892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0178983-BF59-4559-898D-34681C58A573}"/>
              </a:ext>
            </a:extLst>
          </p:cNvPr>
          <p:cNvSpPr/>
          <p:nvPr/>
        </p:nvSpPr>
        <p:spPr>
          <a:xfrm>
            <a:off x="8414401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336DFCF5-0606-4BFD-9F82-02BCE7AB795E}"/>
              </a:ext>
            </a:extLst>
          </p:cNvPr>
          <p:cNvSpPr/>
          <p:nvPr/>
        </p:nvSpPr>
        <p:spPr>
          <a:xfrm>
            <a:off x="8414401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289FE77-120E-4BF9-8AD6-DAB6A70EA40D}"/>
              </a:ext>
            </a:extLst>
          </p:cNvPr>
          <p:cNvSpPr/>
          <p:nvPr/>
        </p:nvSpPr>
        <p:spPr>
          <a:xfrm>
            <a:off x="8414401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6650750F-3C0D-4427-B2FB-BA328BDD5329}"/>
              </a:ext>
            </a:extLst>
          </p:cNvPr>
          <p:cNvSpPr/>
          <p:nvPr/>
        </p:nvSpPr>
        <p:spPr>
          <a:xfrm>
            <a:off x="8414401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481FDAC-C182-4C6A-8A84-3B698BF397EE}"/>
              </a:ext>
            </a:extLst>
          </p:cNvPr>
          <p:cNvSpPr/>
          <p:nvPr/>
        </p:nvSpPr>
        <p:spPr>
          <a:xfrm>
            <a:off x="8414401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49F072C-4990-424E-A57F-A51AA25A809C}"/>
              </a:ext>
            </a:extLst>
          </p:cNvPr>
          <p:cNvSpPr/>
          <p:nvPr/>
        </p:nvSpPr>
        <p:spPr>
          <a:xfrm>
            <a:off x="10714123" y="357161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61A2CE-37CC-47BA-B5E2-BA3820EF9920}"/>
                  </a:ext>
                </a:extLst>
              </p:cNvPr>
              <p:cNvSpPr txBox="1"/>
              <p:nvPr/>
            </p:nvSpPr>
            <p:spPr>
              <a:xfrm>
                <a:off x="11001938" y="3810615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61A2CE-37CC-47BA-B5E2-BA3820EF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938" y="3810615"/>
                <a:ext cx="298223" cy="276999"/>
              </a:xfrm>
              <a:prstGeom prst="rect">
                <a:avLst/>
              </a:prstGeom>
              <a:blipFill>
                <a:blip r:embed="rId7"/>
                <a:stretch>
                  <a:fillRect l="-20408" r="-408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D8E3E6-3385-4D71-A2D1-9911261E66EF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926429" y="1904300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BF04D7-A5A1-4808-BC09-B67D3C81CDB1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29BCF6-1273-4508-B8A1-F82928560ABC}"/>
              </a:ext>
            </a:extLst>
          </p:cNvPr>
          <p:cNvCxnSpPr>
            <a:stCxn id="4" idx="6"/>
            <a:endCxn id="16" idx="2"/>
          </p:cNvCxnSpPr>
          <p:nvPr/>
        </p:nvCxnSpPr>
        <p:spPr>
          <a:xfrm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9F4ADC-98E4-4CDC-BD48-1C3485AC27D7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4037C79-830C-4D29-9C9C-B98ADBE05364}"/>
              </a:ext>
            </a:extLst>
          </p:cNvPr>
          <p:cNvCxnSpPr>
            <a:stCxn id="4" idx="6"/>
            <a:endCxn id="18" idx="2"/>
          </p:cNvCxnSpPr>
          <p:nvPr/>
        </p:nvCxnSpPr>
        <p:spPr>
          <a:xfrm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8CA2F3-A414-4D0E-9283-E05A5F4AC53E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C6968C4-A3C1-4B95-83E9-DB6C3BE064F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926429" y="2919368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C856979-E8B3-4B24-904D-44133C270469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BAE5EEB-7CF7-4CF5-95BD-3E197CD8B27E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8C55971-3BDD-4B4F-89F7-0940504D1334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1852CC-2AA3-4554-8607-B4B8AD465521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FCE6D-EF53-4386-B877-B14E268A2AFC}"/>
              </a:ext>
            </a:extLst>
          </p:cNvPr>
          <p:cNvCxnSpPr>
            <a:stCxn id="6" idx="6"/>
            <a:endCxn id="15" idx="2"/>
          </p:cNvCxnSpPr>
          <p:nvPr/>
        </p:nvCxnSpPr>
        <p:spPr>
          <a:xfrm flipV="1"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8314E81-D304-48AE-95BC-62D6A51B4218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926429" y="3934436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1BE07D-E09E-480E-BB8D-15A381288E60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125C596-8C78-43DA-9312-7C0F962D22B6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0E5509-AA04-4977-9165-85DD98DAA4E4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5F9C0B-23EC-4801-99A0-5AD2ABCC7C6F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F8740A3-D617-486C-9F8A-80EB8A73E0AA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34BC14-76EA-4C13-8CCB-5CA04B94F4D8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926429" y="4949504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64ACD3-2263-466E-AB65-102E274482E3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236CAE1-6E9F-4DB7-BFCB-296222EF4CC9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C19D241-B23C-41F9-A92B-54BF3BDD0C6A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464664B-D5CD-44D7-AC41-7C78558EF31F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5A99D0-00C9-4185-96CE-785FDACF55D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9716E01-10D2-4821-8A3B-5E4CE50A3E62}"/>
              </a:ext>
            </a:extLst>
          </p:cNvPr>
          <p:cNvCxnSpPr>
            <a:stCxn id="8" idx="6"/>
            <a:endCxn id="18" idx="2"/>
          </p:cNvCxnSpPr>
          <p:nvPr/>
        </p:nvCxnSpPr>
        <p:spPr>
          <a:xfrm>
            <a:off x="1926429" y="5968767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F0E39A-086A-4D06-8B55-AFC182080C42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>
            <a:off x="4313265" y="1904300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4D24336-79A0-414C-A737-AED6DA1CAA37}"/>
              </a:ext>
            </a:extLst>
          </p:cNvPr>
          <p:cNvCxnSpPr>
            <a:stCxn id="14" idx="6"/>
            <a:endCxn id="25" idx="2"/>
          </p:cNvCxnSpPr>
          <p:nvPr/>
        </p:nvCxnSpPr>
        <p:spPr>
          <a:xfrm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A973D8B-9B9F-4221-BFEC-9AFAC9791940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F957983-C0EE-4991-85D5-39DDCF755929}"/>
              </a:ext>
            </a:extLst>
          </p:cNvPr>
          <p:cNvCxnSpPr>
            <a:stCxn id="14" idx="6"/>
            <a:endCxn id="27" idx="2"/>
          </p:cNvCxnSpPr>
          <p:nvPr/>
        </p:nvCxnSpPr>
        <p:spPr>
          <a:xfrm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7CBE45-94BF-43A7-B1D7-8B44806808E0}"/>
              </a:ext>
            </a:extLst>
          </p:cNvPr>
          <p:cNvCxnSpPr>
            <a:stCxn id="14" idx="6"/>
            <a:endCxn id="28" idx="2"/>
          </p:cNvCxnSpPr>
          <p:nvPr/>
        </p:nvCxnSpPr>
        <p:spPr>
          <a:xfrm>
            <a:off x="4313265" y="1904300"/>
            <a:ext cx="786673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A1B05DF-690C-497A-A892-C00A40B6799C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 flipV="1"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13A71A3-980B-4C93-B371-77A1452B2785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>
            <a:off x="4313265" y="2919368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4F511C3-A962-44CD-A725-B226555EC997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FFCD5EB-4021-4120-8F03-50D264D19F91}"/>
              </a:ext>
            </a:extLst>
          </p:cNvPr>
          <p:cNvCxnSpPr>
            <a:stCxn id="15" idx="6"/>
            <a:endCxn id="27" idx="2"/>
          </p:cNvCxnSpPr>
          <p:nvPr/>
        </p:nvCxnSpPr>
        <p:spPr>
          <a:xfrm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CEC04A2-329D-4550-A385-38A770EAEC34}"/>
              </a:ext>
            </a:extLst>
          </p:cNvPr>
          <p:cNvCxnSpPr>
            <a:stCxn id="15" idx="6"/>
            <a:endCxn id="28" idx="2"/>
          </p:cNvCxnSpPr>
          <p:nvPr/>
        </p:nvCxnSpPr>
        <p:spPr>
          <a:xfrm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A991673-6A9F-4CBA-8A44-172DBC42B15D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 flipV="1"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23CFF1D-183B-4133-B5B3-671CE53E64CC}"/>
              </a:ext>
            </a:extLst>
          </p:cNvPr>
          <p:cNvCxnSpPr>
            <a:stCxn id="16" idx="6"/>
            <a:endCxn id="25" idx="2"/>
          </p:cNvCxnSpPr>
          <p:nvPr/>
        </p:nvCxnSpPr>
        <p:spPr>
          <a:xfrm flipV="1"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771D50F-00B3-44EA-A212-6B10A3574571}"/>
              </a:ext>
            </a:extLst>
          </p:cNvPr>
          <p:cNvCxnSpPr>
            <a:stCxn id="16" idx="6"/>
            <a:endCxn id="26" idx="2"/>
          </p:cNvCxnSpPr>
          <p:nvPr/>
        </p:nvCxnSpPr>
        <p:spPr>
          <a:xfrm>
            <a:off x="4313265" y="3934436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730AF34-CAD8-4300-BF6E-0BB7359AB7CF}"/>
              </a:ext>
            </a:extLst>
          </p:cNvPr>
          <p:cNvCxnSpPr>
            <a:endCxn id="27" idx="2"/>
          </p:cNvCxnSpPr>
          <p:nvPr/>
        </p:nvCxnSpPr>
        <p:spPr>
          <a:xfrm>
            <a:off x="4313265" y="3965896"/>
            <a:ext cx="786673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EEB3D78-E543-434E-B94A-9E1CDD104577}"/>
              </a:ext>
            </a:extLst>
          </p:cNvPr>
          <p:cNvCxnSpPr>
            <a:stCxn id="16" idx="6"/>
            <a:endCxn id="28" idx="2"/>
          </p:cNvCxnSpPr>
          <p:nvPr/>
        </p:nvCxnSpPr>
        <p:spPr>
          <a:xfrm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E502EFC-4A54-484E-9BCD-59128B68BFC1}"/>
              </a:ext>
            </a:extLst>
          </p:cNvPr>
          <p:cNvCxnSpPr>
            <a:stCxn id="17" idx="6"/>
            <a:endCxn id="24" idx="2"/>
          </p:cNvCxnSpPr>
          <p:nvPr/>
        </p:nvCxnSpPr>
        <p:spPr>
          <a:xfrm flipV="1"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ED53CDB-3AFE-47EF-84BC-1C75F361A92C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 flipV="1"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A873927-08AE-4EA3-9C36-42341615FB49}"/>
              </a:ext>
            </a:extLst>
          </p:cNvPr>
          <p:cNvCxnSpPr>
            <a:stCxn id="17" idx="6"/>
            <a:endCxn id="26" idx="2"/>
          </p:cNvCxnSpPr>
          <p:nvPr/>
        </p:nvCxnSpPr>
        <p:spPr>
          <a:xfrm flipV="1">
            <a:off x="4313265" y="3934436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80A5098-0279-4D3C-B868-47314D12CE00}"/>
              </a:ext>
            </a:extLst>
          </p:cNvPr>
          <p:cNvCxnSpPr>
            <a:stCxn id="17" idx="6"/>
            <a:endCxn id="27" idx="2"/>
          </p:cNvCxnSpPr>
          <p:nvPr/>
        </p:nvCxnSpPr>
        <p:spPr>
          <a:xfrm>
            <a:off x="4313265" y="4949504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056AC02-3C05-4EDF-864F-0288FFB8FAD1}"/>
              </a:ext>
            </a:extLst>
          </p:cNvPr>
          <p:cNvCxnSpPr>
            <a:stCxn id="17" idx="6"/>
            <a:endCxn id="28" idx="2"/>
          </p:cNvCxnSpPr>
          <p:nvPr/>
        </p:nvCxnSpPr>
        <p:spPr>
          <a:xfrm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4991823-E83A-419B-90A3-455103337D53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4313265" y="1904300"/>
            <a:ext cx="786673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1E8CEF9-FEB0-478F-873D-5C8252663A0E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 flipV="1"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EB929FA-48A1-4C59-AE19-34A77A6FD586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 flipV="1"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457E85-8D5D-4589-A4DC-E683C7866E10}"/>
              </a:ext>
            </a:extLst>
          </p:cNvPr>
          <p:cNvCxnSpPr>
            <a:stCxn id="18" idx="6"/>
            <a:endCxn id="27" idx="2"/>
          </p:cNvCxnSpPr>
          <p:nvPr/>
        </p:nvCxnSpPr>
        <p:spPr>
          <a:xfrm flipV="1"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4A3D4A6-ED77-40AE-A53C-BB1D4EC1ECBF}"/>
              </a:ext>
            </a:extLst>
          </p:cNvPr>
          <p:cNvCxnSpPr>
            <a:stCxn id="18" idx="6"/>
            <a:endCxn id="28" idx="2"/>
          </p:cNvCxnSpPr>
          <p:nvPr/>
        </p:nvCxnSpPr>
        <p:spPr>
          <a:xfrm>
            <a:off x="4313265" y="5968767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489E7AB-976A-4993-BDFF-00794A3FBEB9}"/>
              </a:ext>
            </a:extLst>
          </p:cNvPr>
          <p:cNvCxnSpPr>
            <a:stCxn id="24" idx="6"/>
            <a:endCxn id="34" idx="2"/>
          </p:cNvCxnSpPr>
          <p:nvPr/>
        </p:nvCxnSpPr>
        <p:spPr>
          <a:xfrm>
            <a:off x="5922060" y="1904300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9C08177-EE32-4050-961A-E0BED9841B84}"/>
              </a:ext>
            </a:extLst>
          </p:cNvPr>
          <p:cNvCxnSpPr>
            <a:stCxn id="24" idx="6"/>
            <a:endCxn id="35" idx="2"/>
          </p:cNvCxnSpPr>
          <p:nvPr/>
        </p:nvCxnSpPr>
        <p:spPr>
          <a:xfrm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D4B3AFA-D0CB-49E8-AD41-F754A54A47A8}"/>
              </a:ext>
            </a:extLst>
          </p:cNvPr>
          <p:cNvCxnSpPr>
            <a:stCxn id="24" idx="6"/>
            <a:endCxn id="36" idx="2"/>
          </p:cNvCxnSpPr>
          <p:nvPr/>
        </p:nvCxnSpPr>
        <p:spPr>
          <a:xfrm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A734AF3-BC92-4547-8EC9-1825E15ED8D0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9834C43-61C7-4110-924A-5AFB3BE4F404}"/>
              </a:ext>
            </a:extLst>
          </p:cNvPr>
          <p:cNvCxnSpPr>
            <a:stCxn id="24" idx="6"/>
            <a:endCxn id="38" idx="2"/>
          </p:cNvCxnSpPr>
          <p:nvPr/>
        </p:nvCxnSpPr>
        <p:spPr>
          <a:xfrm>
            <a:off x="5922060" y="1904300"/>
            <a:ext cx="856832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B8116D9-F0A8-420D-A383-8620C26E6D1B}"/>
              </a:ext>
            </a:extLst>
          </p:cNvPr>
          <p:cNvCxnSpPr>
            <a:stCxn id="25" idx="6"/>
            <a:endCxn id="34" idx="2"/>
          </p:cNvCxnSpPr>
          <p:nvPr/>
        </p:nvCxnSpPr>
        <p:spPr>
          <a:xfrm flipV="1"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B29054B-B85D-48E5-9C0D-92D7EB86D60B}"/>
              </a:ext>
            </a:extLst>
          </p:cNvPr>
          <p:cNvCxnSpPr>
            <a:stCxn id="25" idx="6"/>
            <a:endCxn id="35" idx="2"/>
          </p:cNvCxnSpPr>
          <p:nvPr/>
        </p:nvCxnSpPr>
        <p:spPr>
          <a:xfrm>
            <a:off x="5922060" y="2919368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EA97629-A9BA-45D8-89E5-0A7FD6F1F573}"/>
              </a:ext>
            </a:extLst>
          </p:cNvPr>
          <p:cNvCxnSpPr>
            <a:stCxn id="25" idx="6"/>
            <a:endCxn id="36" idx="2"/>
          </p:cNvCxnSpPr>
          <p:nvPr/>
        </p:nvCxnSpPr>
        <p:spPr>
          <a:xfrm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30F181E-D048-4F2C-9C5F-7CBA71AAA88B}"/>
              </a:ext>
            </a:extLst>
          </p:cNvPr>
          <p:cNvCxnSpPr>
            <a:cxnSpLocks/>
            <a:stCxn id="25" idx="6"/>
            <a:endCxn id="37" idx="2"/>
          </p:cNvCxnSpPr>
          <p:nvPr/>
        </p:nvCxnSpPr>
        <p:spPr>
          <a:xfrm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D8843F8-CCAA-402D-AE0E-BA99DF3A16C0}"/>
              </a:ext>
            </a:extLst>
          </p:cNvPr>
          <p:cNvCxnSpPr>
            <a:stCxn id="25" idx="6"/>
            <a:endCxn id="38" idx="2"/>
          </p:cNvCxnSpPr>
          <p:nvPr/>
        </p:nvCxnSpPr>
        <p:spPr>
          <a:xfrm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38B258B-989E-4535-8F3D-DD92CDFA095E}"/>
              </a:ext>
            </a:extLst>
          </p:cNvPr>
          <p:cNvCxnSpPr>
            <a:stCxn id="26" idx="6"/>
            <a:endCxn id="34" idx="2"/>
          </p:cNvCxnSpPr>
          <p:nvPr/>
        </p:nvCxnSpPr>
        <p:spPr>
          <a:xfrm flipV="1"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0DE9F4A-EA96-4AE1-B56C-6E9C8721484D}"/>
              </a:ext>
            </a:extLst>
          </p:cNvPr>
          <p:cNvCxnSpPr>
            <a:stCxn id="26" idx="6"/>
            <a:endCxn id="35" idx="2"/>
          </p:cNvCxnSpPr>
          <p:nvPr/>
        </p:nvCxnSpPr>
        <p:spPr>
          <a:xfrm flipV="1"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03F7CDD-AC84-45AA-A542-D796333DFB75}"/>
              </a:ext>
            </a:extLst>
          </p:cNvPr>
          <p:cNvCxnSpPr>
            <a:stCxn id="26" idx="6"/>
            <a:endCxn id="36" idx="2"/>
          </p:cNvCxnSpPr>
          <p:nvPr/>
        </p:nvCxnSpPr>
        <p:spPr>
          <a:xfrm>
            <a:off x="5922060" y="3934436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D49C73F-88E4-4991-9DED-8A36527D0F45}"/>
              </a:ext>
            </a:extLst>
          </p:cNvPr>
          <p:cNvCxnSpPr>
            <a:cxnSpLocks/>
            <a:stCxn id="26" idx="6"/>
            <a:endCxn id="37" idx="2"/>
          </p:cNvCxnSpPr>
          <p:nvPr/>
        </p:nvCxnSpPr>
        <p:spPr>
          <a:xfrm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D07B29E-1A3C-4EAC-A44E-216E05645338}"/>
              </a:ext>
            </a:extLst>
          </p:cNvPr>
          <p:cNvCxnSpPr>
            <a:stCxn id="26" idx="6"/>
            <a:endCxn id="38" idx="2"/>
          </p:cNvCxnSpPr>
          <p:nvPr/>
        </p:nvCxnSpPr>
        <p:spPr>
          <a:xfrm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74EF78-E5D2-4B16-9A71-71EFAAFF0630}"/>
              </a:ext>
            </a:extLst>
          </p:cNvPr>
          <p:cNvCxnSpPr>
            <a:stCxn id="27" idx="6"/>
            <a:endCxn id="34" idx="2"/>
          </p:cNvCxnSpPr>
          <p:nvPr/>
        </p:nvCxnSpPr>
        <p:spPr>
          <a:xfrm flipV="1"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2115C50-BEC9-4FA2-BD31-7DF31F3B87E9}"/>
              </a:ext>
            </a:extLst>
          </p:cNvPr>
          <p:cNvCxnSpPr>
            <a:stCxn id="27" idx="6"/>
            <a:endCxn id="35" idx="2"/>
          </p:cNvCxnSpPr>
          <p:nvPr/>
        </p:nvCxnSpPr>
        <p:spPr>
          <a:xfrm flipV="1"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64C3771-3F9F-4E71-B2B3-05F039741047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AB8F982-FBD0-4C90-912E-47A2796DA24D}"/>
              </a:ext>
            </a:extLst>
          </p:cNvPr>
          <p:cNvCxnSpPr>
            <a:cxnSpLocks/>
            <a:stCxn id="27" idx="6"/>
            <a:endCxn id="37" idx="2"/>
          </p:cNvCxnSpPr>
          <p:nvPr/>
        </p:nvCxnSpPr>
        <p:spPr>
          <a:xfrm>
            <a:off x="5922060" y="4949504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DE327AF-34DC-4D06-9EA1-69D392EA44BC}"/>
              </a:ext>
            </a:extLst>
          </p:cNvPr>
          <p:cNvCxnSpPr>
            <a:stCxn id="27" idx="6"/>
            <a:endCxn id="38" idx="2"/>
          </p:cNvCxnSpPr>
          <p:nvPr/>
        </p:nvCxnSpPr>
        <p:spPr>
          <a:xfrm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46C36D8-ABFD-4C95-A658-2E80279F570E}"/>
              </a:ext>
            </a:extLst>
          </p:cNvPr>
          <p:cNvCxnSpPr>
            <a:stCxn id="28" idx="6"/>
            <a:endCxn id="34" idx="2"/>
          </p:cNvCxnSpPr>
          <p:nvPr/>
        </p:nvCxnSpPr>
        <p:spPr>
          <a:xfrm flipV="1">
            <a:off x="5922060" y="1904300"/>
            <a:ext cx="856832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88B750A-07A2-4D46-B79C-7C00B2D64644}"/>
              </a:ext>
            </a:extLst>
          </p:cNvPr>
          <p:cNvCxnSpPr>
            <a:stCxn id="28" idx="6"/>
            <a:endCxn id="35" idx="2"/>
          </p:cNvCxnSpPr>
          <p:nvPr/>
        </p:nvCxnSpPr>
        <p:spPr>
          <a:xfrm flipV="1"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1FEDDA-5D11-47A9-BF94-213188717AEB}"/>
              </a:ext>
            </a:extLst>
          </p:cNvPr>
          <p:cNvCxnSpPr>
            <a:stCxn id="28" idx="6"/>
            <a:endCxn id="36" idx="2"/>
          </p:cNvCxnSpPr>
          <p:nvPr/>
        </p:nvCxnSpPr>
        <p:spPr>
          <a:xfrm flipV="1"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B8BCA7E-D2AE-453A-BD89-75AFB94E63BC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B1E62EA-0917-43FB-BA85-195679BFBF7E}"/>
              </a:ext>
            </a:extLst>
          </p:cNvPr>
          <p:cNvCxnSpPr>
            <a:stCxn id="28" idx="6"/>
            <a:endCxn id="38" idx="2"/>
          </p:cNvCxnSpPr>
          <p:nvPr/>
        </p:nvCxnSpPr>
        <p:spPr>
          <a:xfrm>
            <a:off x="5922060" y="5968767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70B37DE-C3A1-4FFB-84D0-7A68806434CE}"/>
              </a:ext>
            </a:extLst>
          </p:cNvPr>
          <p:cNvCxnSpPr>
            <a:stCxn id="34" idx="6"/>
            <a:endCxn id="44" idx="2"/>
          </p:cNvCxnSpPr>
          <p:nvPr/>
        </p:nvCxnSpPr>
        <p:spPr>
          <a:xfrm>
            <a:off x="7601014" y="1904300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82C18D-89EB-477C-BC23-FCA75A605B54}"/>
              </a:ext>
            </a:extLst>
          </p:cNvPr>
          <p:cNvCxnSpPr>
            <a:stCxn id="34" idx="6"/>
            <a:endCxn id="45" idx="2"/>
          </p:cNvCxnSpPr>
          <p:nvPr/>
        </p:nvCxnSpPr>
        <p:spPr>
          <a:xfrm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079D61D-681C-4724-A49A-73AB26C6D9E0}"/>
              </a:ext>
            </a:extLst>
          </p:cNvPr>
          <p:cNvCxnSpPr>
            <a:stCxn id="34" idx="6"/>
            <a:endCxn id="46" idx="2"/>
          </p:cNvCxnSpPr>
          <p:nvPr/>
        </p:nvCxnSpPr>
        <p:spPr>
          <a:xfrm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6F6D18DE-F656-484A-84E7-93814BBE0D6A}"/>
              </a:ext>
            </a:extLst>
          </p:cNvPr>
          <p:cNvCxnSpPr>
            <a:stCxn id="34" idx="6"/>
            <a:endCxn id="47" idx="2"/>
          </p:cNvCxnSpPr>
          <p:nvPr/>
        </p:nvCxnSpPr>
        <p:spPr>
          <a:xfrm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AB262EBE-000D-412A-9B3C-F91501502CAD}"/>
              </a:ext>
            </a:extLst>
          </p:cNvPr>
          <p:cNvCxnSpPr>
            <a:stCxn id="34" idx="6"/>
            <a:endCxn id="48" idx="2"/>
          </p:cNvCxnSpPr>
          <p:nvPr/>
        </p:nvCxnSpPr>
        <p:spPr>
          <a:xfrm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2A1C89D-ACE8-4EFE-B057-A175DF6A042C}"/>
              </a:ext>
            </a:extLst>
          </p:cNvPr>
          <p:cNvCxnSpPr>
            <a:stCxn id="35" idx="6"/>
            <a:endCxn id="44" idx="2"/>
          </p:cNvCxnSpPr>
          <p:nvPr/>
        </p:nvCxnSpPr>
        <p:spPr>
          <a:xfrm flipV="1"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081B98C-18AA-419D-BE5B-540994CB07E9}"/>
              </a:ext>
            </a:extLst>
          </p:cNvPr>
          <p:cNvCxnSpPr>
            <a:stCxn id="35" idx="6"/>
            <a:endCxn id="45" idx="2"/>
          </p:cNvCxnSpPr>
          <p:nvPr/>
        </p:nvCxnSpPr>
        <p:spPr>
          <a:xfrm>
            <a:off x="7601014" y="2919368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2A09C07-DB12-4A2B-938B-85A41FFC14ED}"/>
              </a:ext>
            </a:extLst>
          </p:cNvPr>
          <p:cNvCxnSpPr>
            <a:stCxn id="35" idx="6"/>
            <a:endCxn id="46" idx="2"/>
          </p:cNvCxnSpPr>
          <p:nvPr/>
        </p:nvCxnSpPr>
        <p:spPr>
          <a:xfrm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75FC3769-3A75-464E-AF33-A2539C11F74E}"/>
              </a:ext>
            </a:extLst>
          </p:cNvPr>
          <p:cNvCxnSpPr>
            <a:stCxn id="35" idx="6"/>
            <a:endCxn id="47" idx="2"/>
          </p:cNvCxnSpPr>
          <p:nvPr/>
        </p:nvCxnSpPr>
        <p:spPr>
          <a:xfrm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7AFF02-B37C-4E04-9B53-FD62CAE28ED7}"/>
              </a:ext>
            </a:extLst>
          </p:cNvPr>
          <p:cNvCxnSpPr>
            <a:stCxn id="35" idx="6"/>
            <a:endCxn id="48" idx="2"/>
          </p:cNvCxnSpPr>
          <p:nvPr/>
        </p:nvCxnSpPr>
        <p:spPr>
          <a:xfrm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62E89D2-B007-4630-B5C5-BFC8F5C9BB3B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 flipV="1"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FA6D5A6-B384-4F9B-82FC-36685680C36B}"/>
              </a:ext>
            </a:extLst>
          </p:cNvPr>
          <p:cNvCxnSpPr>
            <a:stCxn id="36" idx="6"/>
            <a:endCxn id="45" idx="2"/>
          </p:cNvCxnSpPr>
          <p:nvPr/>
        </p:nvCxnSpPr>
        <p:spPr>
          <a:xfrm flipV="1"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8D59E06-7223-4FC5-BF63-8F79068CBDEE}"/>
              </a:ext>
            </a:extLst>
          </p:cNvPr>
          <p:cNvCxnSpPr>
            <a:stCxn id="36" idx="6"/>
            <a:endCxn id="46" idx="2"/>
          </p:cNvCxnSpPr>
          <p:nvPr/>
        </p:nvCxnSpPr>
        <p:spPr>
          <a:xfrm>
            <a:off x="7601014" y="3934436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EE2B504F-4DCD-4DB2-A663-82D337C2864A}"/>
              </a:ext>
            </a:extLst>
          </p:cNvPr>
          <p:cNvCxnSpPr>
            <a:stCxn id="36" idx="6"/>
            <a:endCxn id="47" idx="2"/>
          </p:cNvCxnSpPr>
          <p:nvPr/>
        </p:nvCxnSpPr>
        <p:spPr>
          <a:xfrm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F01EB02-AD71-4607-AF64-D2AC20401F50}"/>
              </a:ext>
            </a:extLst>
          </p:cNvPr>
          <p:cNvCxnSpPr>
            <a:stCxn id="36" idx="6"/>
            <a:endCxn id="48" idx="2"/>
          </p:cNvCxnSpPr>
          <p:nvPr/>
        </p:nvCxnSpPr>
        <p:spPr>
          <a:xfrm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3CC2E00-3CCF-4989-A000-864DB5634048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6C2CB02-3B6D-41B1-850B-7C147D3DE777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 flipV="1"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3BA96AD-65F7-490B-A25B-7C6AAE23BEB8}"/>
              </a:ext>
            </a:extLst>
          </p:cNvPr>
          <p:cNvCxnSpPr>
            <a:cxnSpLocks/>
            <a:stCxn id="37" idx="6"/>
            <a:endCxn id="46" idx="2"/>
          </p:cNvCxnSpPr>
          <p:nvPr/>
        </p:nvCxnSpPr>
        <p:spPr>
          <a:xfrm flipV="1"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8C9E753-C7C6-4E39-A14B-E6367271438D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>
            <a:off x="7601014" y="4949504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0CF7A6C5-83A8-4A03-9AF4-9C17BD04D2FA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F8E88767-65EB-45AF-8324-3F2C189D3453}"/>
              </a:ext>
            </a:extLst>
          </p:cNvPr>
          <p:cNvCxnSpPr>
            <a:stCxn id="38" idx="6"/>
            <a:endCxn id="44" idx="2"/>
          </p:cNvCxnSpPr>
          <p:nvPr/>
        </p:nvCxnSpPr>
        <p:spPr>
          <a:xfrm flipV="1"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605C441-519A-4BC9-928D-9E5ACBA18952}"/>
              </a:ext>
            </a:extLst>
          </p:cNvPr>
          <p:cNvCxnSpPr>
            <a:stCxn id="38" idx="6"/>
            <a:endCxn id="45" idx="2"/>
          </p:cNvCxnSpPr>
          <p:nvPr/>
        </p:nvCxnSpPr>
        <p:spPr>
          <a:xfrm flipV="1"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479FD1F9-7911-4082-8C41-A4F3E5F4802B}"/>
              </a:ext>
            </a:extLst>
          </p:cNvPr>
          <p:cNvCxnSpPr>
            <a:stCxn id="38" idx="6"/>
            <a:endCxn id="46" idx="2"/>
          </p:cNvCxnSpPr>
          <p:nvPr/>
        </p:nvCxnSpPr>
        <p:spPr>
          <a:xfrm flipV="1"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F1CCA47-4878-49CA-911A-A80976DCADCF}"/>
              </a:ext>
            </a:extLst>
          </p:cNvPr>
          <p:cNvCxnSpPr>
            <a:stCxn id="38" idx="6"/>
            <a:endCxn id="47" idx="2"/>
          </p:cNvCxnSpPr>
          <p:nvPr/>
        </p:nvCxnSpPr>
        <p:spPr>
          <a:xfrm flipV="1"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7C9D35F-D9B6-4AFD-8161-5F5768464926}"/>
              </a:ext>
            </a:extLst>
          </p:cNvPr>
          <p:cNvCxnSpPr>
            <a:stCxn id="38" idx="6"/>
            <a:endCxn id="48" idx="2"/>
          </p:cNvCxnSpPr>
          <p:nvPr/>
        </p:nvCxnSpPr>
        <p:spPr>
          <a:xfrm>
            <a:off x="7601014" y="5968767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1E49752D-A7FA-416E-B4E9-AE8038059112}"/>
              </a:ext>
            </a:extLst>
          </p:cNvPr>
          <p:cNvCxnSpPr>
            <a:stCxn id="44" idx="6"/>
            <a:endCxn id="54" idx="2"/>
          </p:cNvCxnSpPr>
          <p:nvPr/>
        </p:nvCxnSpPr>
        <p:spPr>
          <a:xfrm>
            <a:off x="9236523" y="1904300"/>
            <a:ext cx="1477600" cy="206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29B8BC1D-CECC-4F10-BF57-CF157754E398}"/>
              </a:ext>
            </a:extLst>
          </p:cNvPr>
          <p:cNvCxnSpPr>
            <a:stCxn id="45" idx="6"/>
            <a:endCxn id="54" idx="2"/>
          </p:cNvCxnSpPr>
          <p:nvPr/>
        </p:nvCxnSpPr>
        <p:spPr>
          <a:xfrm>
            <a:off x="9236523" y="2919368"/>
            <a:ext cx="1477600" cy="104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50068C3B-3F17-4E21-93DE-49688102FFAA}"/>
              </a:ext>
            </a:extLst>
          </p:cNvPr>
          <p:cNvCxnSpPr>
            <a:stCxn id="46" idx="6"/>
            <a:endCxn id="54" idx="2"/>
          </p:cNvCxnSpPr>
          <p:nvPr/>
        </p:nvCxnSpPr>
        <p:spPr>
          <a:xfrm>
            <a:off x="9236523" y="3934436"/>
            <a:ext cx="1477600" cy="3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9AD90649-5691-4D1E-9453-05E3A608F4AE}"/>
              </a:ext>
            </a:extLst>
          </p:cNvPr>
          <p:cNvCxnSpPr>
            <a:stCxn id="47" idx="6"/>
            <a:endCxn id="54" idx="2"/>
          </p:cNvCxnSpPr>
          <p:nvPr/>
        </p:nvCxnSpPr>
        <p:spPr>
          <a:xfrm flipV="1">
            <a:off x="9236523" y="3965896"/>
            <a:ext cx="1477600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C5461E5-B6DF-4CF9-A909-1CB153F4CF92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9236523" y="3965896"/>
            <a:ext cx="1477600" cy="2002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C132AE-D738-470A-81EE-36038424E8FF}"/>
              </a:ext>
            </a:extLst>
          </p:cNvPr>
          <p:cNvSpPr txBox="1"/>
          <p:nvPr/>
        </p:nvSpPr>
        <p:spPr>
          <a:xfrm>
            <a:off x="905645" y="700372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1F0ECA-5723-47EC-8BBD-92CD467D8E69}"/>
              </a:ext>
            </a:extLst>
          </p:cNvPr>
          <p:cNvSpPr txBox="1"/>
          <p:nvPr/>
        </p:nvSpPr>
        <p:spPr>
          <a:xfrm>
            <a:off x="4706601" y="700372"/>
            <a:ext cx="18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layers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BE086B8-9E81-4782-9CB3-A51136A488E3}"/>
              </a:ext>
            </a:extLst>
          </p:cNvPr>
          <p:cNvSpPr txBox="1"/>
          <p:nvPr/>
        </p:nvSpPr>
        <p:spPr>
          <a:xfrm>
            <a:off x="10638448" y="700371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9988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FFF2ABF-1380-4EAB-89F0-79247ED75A3F}"/>
              </a:ext>
            </a:extLst>
          </p:cNvPr>
          <p:cNvSpPr/>
          <p:nvPr/>
        </p:nvSpPr>
        <p:spPr>
          <a:xfrm>
            <a:off x="1104307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897B1CC-5059-4919-9549-E9C78701F6AA}"/>
              </a:ext>
            </a:extLst>
          </p:cNvPr>
          <p:cNvSpPr/>
          <p:nvPr/>
        </p:nvSpPr>
        <p:spPr>
          <a:xfrm>
            <a:off x="1104307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7B55B1D-0E6F-44E3-96C2-624333531525}"/>
              </a:ext>
            </a:extLst>
          </p:cNvPr>
          <p:cNvSpPr/>
          <p:nvPr/>
        </p:nvSpPr>
        <p:spPr>
          <a:xfrm>
            <a:off x="1104307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6324660-EAE6-4CB6-BCAC-A1CC15EFF525}"/>
              </a:ext>
            </a:extLst>
          </p:cNvPr>
          <p:cNvSpPr/>
          <p:nvPr/>
        </p:nvSpPr>
        <p:spPr>
          <a:xfrm>
            <a:off x="1104307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AA8747D-4B3B-469A-AA16-BF04D89D334D}"/>
              </a:ext>
            </a:extLst>
          </p:cNvPr>
          <p:cNvSpPr/>
          <p:nvPr/>
        </p:nvSpPr>
        <p:spPr>
          <a:xfrm>
            <a:off x="1104307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C6AC00-6BDB-4E31-972B-9EC0F99CFD4A}"/>
                  </a:ext>
                </a:extLst>
              </p:cNvPr>
              <p:cNvSpPr txBox="1"/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C6AC00-6BDB-4E31-972B-9EC0F99C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07C64-6B08-440E-9F17-A7292A9DE5DC}"/>
                  </a:ext>
                </a:extLst>
              </p:cNvPr>
              <p:cNvSpPr txBox="1"/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07C64-6B08-440E-9F17-A7292A9D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6BB0E-F7F8-4D3A-AF52-B73E3948A2C0}"/>
                  </a:ext>
                </a:extLst>
              </p:cNvPr>
              <p:cNvSpPr txBox="1"/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6BB0E-F7F8-4D3A-AF52-B73E3948A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657229-A50C-4392-AC68-DC40616498AC}"/>
                  </a:ext>
                </a:extLst>
              </p:cNvPr>
              <p:cNvSpPr txBox="1"/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657229-A50C-4392-AC68-DC406164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67004B-F51E-4C53-8971-97FBFBEDECF0}"/>
                  </a:ext>
                </a:extLst>
              </p:cNvPr>
              <p:cNvSpPr txBox="1"/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67004B-F51E-4C53-8971-97FBFBED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blipFill>
                <a:blip r:embed="rId6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97745C0-EFF8-4421-B154-9ED8436DE9D6}"/>
              </a:ext>
            </a:extLst>
          </p:cNvPr>
          <p:cNvSpPr/>
          <p:nvPr/>
        </p:nvSpPr>
        <p:spPr>
          <a:xfrm>
            <a:off x="3491143" y="1510017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2069F5-7016-4292-B82B-71FD8A07A552}"/>
              </a:ext>
            </a:extLst>
          </p:cNvPr>
          <p:cNvSpPr/>
          <p:nvPr/>
        </p:nvSpPr>
        <p:spPr>
          <a:xfrm>
            <a:off x="3491143" y="2525085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4A2F699-7A9B-41C9-867B-EEB608A3F5F0}"/>
              </a:ext>
            </a:extLst>
          </p:cNvPr>
          <p:cNvSpPr/>
          <p:nvPr/>
        </p:nvSpPr>
        <p:spPr>
          <a:xfrm>
            <a:off x="3491143" y="3540153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3C0D2B7-CE9E-498A-A45C-03DBDF2D2B87}"/>
              </a:ext>
            </a:extLst>
          </p:cNvPr>
          <p:cNvSpPr/>
          <p:nvPr/>
        </p:nvSpPr>
        <p:spPr>
          <a:xfrm>
            <a:off x="3491143" y="4555221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176F6B7F-03A1-4A37-B3C2-F3486967F342}"/>
              </a:ext>
            </a:extLst>
          </p:cNvPr>
          <p:cNvSpPr/>
          <p:nvPr/>
        </p:nvSpPr>
        <p:spPr>
          <a:xfrm>
            <a:off x="3491143" y="5574484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3ACD3A8-B176-4820-912B-5D56F30BA853}"/>
              </a:ext>
            </a:extLst>
          </p:cNvPr>
          <p:cNvSpPr/>
          <p:nvPr/>
        </p:nvSpPr>
        <p:spPr>
          <a:xfrm>
            <a:off x="5099938" y="2525085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3C25AC0-D6CB-4CE3-BFCC-4BF1A6A52D45}"/>
              </a:ext>
            </a:extLst>
          </p:cNvPr>
          <p:cNvSpPr/>
          <p:nvPr/>
        </p:nvSpPr>
        <p:spPr>
          <a:xfrm>
            <a:off x="5099938" y="3540153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D259C67-112A-4935-B1E2-BFB218150967}"/>
              </a:ext>
            </a:extLst>
          </p:cNvPr>
          <p:cNvSpPr/>
          <p:nvPr/>
        </p:nvSpPr>
        <p:spPr>
          <a:xfrm>
            <a:off x="5099938" y="4555221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38E610A-CDD0-4BE3-BBBE-5BF246F659D1}"/>
              </a:ext>
            </a:extLst>
          </p:cNvPr>
          <p:cNvSpPr/>
          <p:nvPr/>
        </p:nvSpPr>
        <p:spPr>
          <a:xfrm>
            <a:off x="6778892" y="1510017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FD9E7EC-D1FE-40EE-BDD4-6484ABD385BA}"/>
              </a:ext>
            </a:extLst>
          </p:cNvPr>
          <p:cNvSpPr/>
          <p:nvPr/>
        </p:nvSpPr>
        <p:spPr>
          <a:xfrm>
            <a:off x="6778892" y="2525085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C91505E-55C6-43EB-AF59-FD213E464F51}"/>
              </a:ext>
            </a:extLst>
          </p:cNvPr>
          <p:cNvSpPr/>
          <p:nvPr/>
        </p:nvSpPr>
        <p:spPr>
          <a:xfrm>
            <a:off x="6778892" y="3540153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DA8CE10-5C0B-4E06-8330-ABEB0D460B67}"/>
              </a:ext>
            </a:extLst>
          </p:cNvPr>
          <p:cNvSpPr/>
          <p:nvPr/>
        </p:nvSpPr>
        <p:spPr>
          <a:xfrm>
            <a:off x="6778892" y="4555221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734E2E7-E4DA-4383-B4F1-02E69C3BD736}"/>
              </a:ext>
            </a:extLst>
          </p:cNvPr>
          <p:cNvSpPr/>
          <p:nvPr/>
        </p:nvSpPr>
        <p:spPr>
          <a:xfrm>
            <a:off x="6778892" y="5574484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C213B82-C693-4766-90D8-83BF743FCD65}"/>
              </a:ext>
            </a:extLst>
          </p:cNvPr>
          <p:cNvSpPr/>
          <p:nvPr/>
        </p:nvSpPr>
        <p:spPr>
          <a:xfrm>
            <a:off x="8414401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341A3821-5746-4A70-B5D2-6A797F7F00E8}"/>
              </a:ext>
            </a:extLst>
          </p:cNvPr>
          <p:cNvSpPr/>
          <p:nvPr/>
        </p:nvSpPr>
        <p:spPr>
          <a:xfrm>
            <a:off x="8414401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218C73D-93F4-4659-AA19-CAFB810004D2}"/>
              </a:ext>
            </a:extLst>
          </p:cNvPr>
          <p:cNvSpPr/>
          <p:nvPr/>
        </p:nvSpPr>
        <p:spPr>
          <a:xfrm>
            <a:off x="8414401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867F1AA-71C0-4282-8A8F-FD3CCB015510}"/>
              </a:ext>
            </a:extLst>
          </p:cNvPr>
          <p:cNvSpPr/>
          <p:nvPr/>
        </p:nvSpPr>
        <p:spPr>
          <a:xfrm>
            <a:off x="8414401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90DBD31-A6C3-4EBC-B8D8-C3BB4A5629EE}"/>
              </a:ext>
            </a:extLst>
          </p:cNvPr>
          <p:cNvSpPr/>
          <p:nvPr/>
        </p:nvSpPr>
        <p:spPr>
          <a:xfrm>
            <a:off x="8414401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BBDCC-BBF7-423A-AA6D-AD65D6CFFD4F}"/>
                  </a:ext>
                </a:extLst>
              </p:cNvPr>
              <p:cNvSpPr txBox="1"/>
              <p:nvPr/>
            </p:nvSpPr>
            <p:spPr>
              <a:xfrm>
                <a:off x="8676350" y="1765798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BBDCC-BBF7-423A-AA6D-AD65D6CF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1765798"/>
                <a:ext cx="298223" cy="276999"/>
              </a:xfrm>
              <a:prstGeom prst="rect">
                <a:avLst/>
              </a:prstGeom>
              <a:blipFill>
                <a:blip r:embed="rId7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A780AA-A11C-425D-8687-7A38390D58F0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926429" y="1904300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AEFCA3-DCFF-4AC4-AB23-AC98C69FB841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43DA56-B571-48CD-9040-70E46AC7FA8D}"/>
              </a:ext>
            </a:extLst>
          </p:cNvPr>
          <p:cNvCxnSpPr>
            <a:stCxn id="4" idx="6"/>
            <a:endCxn id="16" idx="2"/>
          </p:cNvCxnSpPr>
          <p:nvPr/>
        </p:nvCxnSpPr>
        <p:spPr>
          <a:xfrm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BBD55-4C6B-4D4A-A73F-E648C50ED4CA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DDF0A-2938-4457-AB32-6D0BE2CAD240}"/>
              </a:ext>
            </a:extLst>
          </p:cNvPr>
          <p:cNvCxnSpPr>
            <a:stCxn id="4" idx="6"/>
            <a:endCxn id="18" idx="2"/>
          </p:cNvCxnSpPr>
          <p:nvPr/>
        </p:nvCxnSpPr>
        <p:spPr>
          <a:xfrm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F4AFDC-8889-48D1-A9C0-715048BAE2AA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D28451-4914-4319-892A-1FEA2008D338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926429" y="2919368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86B5E0-D886-4E34-99E3-D3BAB22C50C5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C4133-F146-4785-B7EF-3CBE7596DF62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F8CD47-97A0-4987-8F51-8FBB21C6C680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3BFDC6-9376-427E-884B-31F6D836410A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7359BD-3D52-40FC-8EB9-826A693B1E9E}"/>
              </a:ext>
            </a:extLst>
          </p:cNvPr>
          <p:cNvCxnSpPr>
            <a:stCxn id="6" idx="6"/>
            <a:endCxn id="15" idx="2"/>
          </p:cNvCxnSpPr>
          <p:nvPr/>
        </p:nvCxnSpPr>
        <p:spPr>
          <a:xfrm flipV="1"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26991-9B1B-4419-9339-017A790D22A7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926429" y="3934436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9DBFED-ECDF-4951-8977-A58082ACF424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C445DD7-A67B-4F6B-9740-A5EBEAC7B498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14F3F2-7C81-48C4-AE32-7D328387D6B2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0325AB-2C6C-4C88-9FA6-D3650EA5772E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E7F740-D3BE-4B8D-9487-8A41B88DFA0E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C8036B-B0AE-4AA8-8B3B-C37E520C9711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926429" y="4949504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F3236E-1D46-4A4B-AC1F-2EC0BEE210D1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B5CC9A-BB89-4974-8AA5-4E76B2D186AA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658022-05D9-43EC-9E90-57EA601C131F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E2FFA4-C456-498A-A1EA-B4DE7E2DB929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BE8D97-C6AC-43D9-9696-730D53CFFE59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8E9C3D-578C-48CC-AA30-45CC6D6D1254}"/>
              </a:ext>
            </a:extLst>
          </p:cNvPr>
          <p:cNvCxnSpPr>
            <a:stCxn id="8" idx="6"/>
            <a:endCxn id="18" idx="2"/>
          </p:cNvCxnSpPr>
          <p:nvPr/>
        </p:nvCxnSpPr>
        <p:spPr>
          <a:xfrm>
            <a:off x="1926429" y="5968767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492118-9A6E-4CDC-A08F-A13FF0A0BE15}"/>
              </a:ext>
            </a:extLst>
          </p:cNvPr>
          <p:cNvCxnSpPr>
            <a:stCxn id="14" idx="6"/>
            <a:endCxn id="20" idx="2"/>
          </p:cNvCxnSpPr>
          <p:nvPr/>
        </p:nvCxnSpPr>
        <p:spPr>
          <a:xfrm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6D5F87-958C-4F3E-A9CE-851A9043EE31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C79D32-126D-42A5-8D64-98CE171AF23B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458F36-0754-4BE9-8908-43EF209ED663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>
            <a:off x="4313265" y="2919368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8DB2F3-2F06-49AD-8AC7-DE5845DD31D8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C5A20B-8361-4620-8F83-77EECE3871EA}"/>
              </a:ext>
            </a:extLst>
          </p:cNvPr>
          <p:cNvCxnSpPr>
            <a:stCxn id="15" idx="6"/>
            <a:endCxn id="22" idx="2"/>
          </p:cNvCxnSpPr>
          <p:nvPr/>
        </p:nvCxnSpPr>
        <p:spPr>
          <a:xfrm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214E2E-B1F6-4467-9D68-683E981130CA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3A686D-E41B-42B3-91B1-CE6924D0A3F9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>
            <a:off x="4313265" y="3934436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49A8EE-E1F7-4905-8785-2CC3F65E2E65}"/>
              </a:ext>
            </a:extLst>
          </p:cNvPr>
          <p:cNvCxnSpPr>
            <a:endCxn id="22" idx="2"/>
          </p:cNvCxnSpPr>
          <p:nvPr/>
        </p:nvCxnSpPr>
        <p:spPr>
          <a:xfrm>
            <a:off x="4313265" y="3965896"/>
            <a:ext cx="786673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BA5A94-91E3-453A-8F10-E2025689A3D7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AE52E3-6BC8-4A25-BFAD-EADD33D223C3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4313265" y="3934436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9910B6-FCEE-4998-8079-1005FA888908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4313265" y="4949504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5823218-6CE7-40B9-B90C-B631847D12C6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9D2321D-705C-4761-B526-7E3313D7284E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5C780E-D6A2-4D20-AF97-E3C43A49A52C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8FCD6F-294D-4BD1-9547-6DAEC4BAD493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 flipV="1"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5FEEFD-BFD2-4B87-A36C-E66AFA7BF2EC}"/>
              </a:ext>
            </a:extLst>
          </p:cNvPr>
          <p:cNvCxnSpPr>
            <a:stCxn id="20" idx="6"/>
            <a:endCxn id="25" idx="2"/>
          </p:cNvCxnSpPr>
          <p:nvPr/>
        </p:nvCxnSpPr>
        <p:spPr>
          <a:xfrm>
            <a:off x="5922060" y="2919368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3ECD5E6-CDDC-4F0F-96AE-84059671B7CD}"/>
              </a:ext>
            </a:extLst>
          </p:cNvPr>
          <p:cNvCxnSpPr>
            <a:stCxn id="20" idx="6"/>
            <a:endCxn id="26" idx="2"/>
          </p:cNvCxnSpPr>
          <p:nvPr/>
        </p:nvCxnSpPr>
        <p:spPr>
          <a:xfrm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57E66DD-3309-4F21-B228-512AF3590433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BAFAFCF-651E-4CF7-AE8E-B41D669E5CD5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7AC9A2-7383-4477-AD20-3B446D9F4098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 flipV="1"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F741457-A0DD-4EE3-A998-9048756296E5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7BD44CC-FE5E-4BD5-BDEA-DE170EEC1BB8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>
            <a:off x="5922060" y="3934436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A917BA-2B36-4FA9-AC96-7FD2158A527D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D90622-17DA-4BE8-938E-70C473B59B05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5B56DF4-BA76-441B-8995-BE8E35965E91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01C2E3-ACF9-4E30-B678-E30E0BAD2281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 flipV="1"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33C9DF-20A8-41A4-A0FA-3C2FB8E4FE06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 flipV="1"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E54B7B3-26E1-4154-B57C-B391C5EB30D8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5922060" y="4949504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AB2F1F-779B-45E6-9686-1D2746671D9E}"/>
              </a:ext>
            </a:extLst>
          </p:cNvPr>
          <p:cNvCxnSpPr>
            <a:stCxn id="22" idx="6"/>
            <a:endCxn id="28" idx="2"/>
          </p:cNvCxnSpPr>
          <p:nvPr/>
        </p:nvCxnSpPr>
        <p:spPr>
          <a:xfrm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6BB7DD6-B352-4808-9858-DFA02618A847}"/>
              </a:ext>
            </a:extLst>
          </p:cNvPr>
          <p:cNvCxnSpPr>
            <a:stCxn id="24" idx="6"/>
            <a:endCxn id="29" idx="2"/>
          </p:cNvCxnSpPr>
          <p:nvPr/>
        </p:nvCxnSpPr>
        <p:spPr>
          <a:xfrm>
            <a:off x="7601014" y="1904300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0DBF86D-B2F6-440C-9003-8F352B6F87DF}"/>
              </a:ext>
            </a:extLst>
          </p:cNvPr>
          <p:cNvCxnSpPr>
            <a:stCxn id="24" idx="6"/>
            <a:endCxn id="30" idx="2"/>
          </p:cNvCxnSpPr>
          <p:nvPr/>
        </p:nvCxnSpPr>
        <p:spPr>
          <a:xfrm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174E72-5514-4C6F-A713-D3AA49F7ECA5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39021F2-317A-4CD2-B95C-8D7CE35FECF0}"/>
              </a:ext>
            </a:extLst>
          </p:cNvPr>
          <p:cNvCxnSpPr>
            <a:stCxn id="24" idx="6"/>
            <a:endCxn id="32" idx="2"/>
          </p:cNvCxnSpPr>
          <p:nvPr/>
        </p:nvCxnSpPr>
        <p:spPr>
          <a:xfrm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357824-887C-41A0-B276-0B4274DDC533}"/>
              </a:ext>
            </a:extLst>
          </p:cNvPr>
          <p:cNvCxnSpPr>
            <a:stCxn id="24" idx="6"/>
            <a:endCxn id="33" idx="2"/>
          </p:cNvCxnSpPr>
          <p:nvPr/>
        </p:nvCxnSpPr>
        <p:spPr>
          <a:xfrm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51FE847-D6A9-41FD-9A87-2EF3E11ECA58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 flipV="1"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63C0F2-2131-4082-88C3-FED287364497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7601014" y="2919368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8B472E-D535-486A-A7F4-DFE9F10DB309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8891496-5E92-4613-B726-4F3550B3DF17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62B13-B099-4910-BD86-4FDF5DE2CEE6}"/>
              </a:ext>
            </a:extLst>
          </p:cNvPr>
          <p:cNvCxnSpPr>
            <a:stCxn id="25" idx="6"/>
            <a:endCxn id="33" idx="2"/>
          </p:cNvCxnSpPr>
          <p:nvPr/>
        </p:nvCxnSpPr>
        <p:spPr>
          <a:xfrm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A1A70EF-321B-44FA-9068-0F64668E6E54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 flipV="1"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9D1F22F-D3E1-4130-A872-6F3D506E62A3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83B0D1-8B29-48C6-A952-11EC99F812C1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7601014" y="3934436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72AC921-19D2-4AF9-B0C4-D321B4A56E2B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05CD14-238B-45CD-8F87-B8202465EFA4}"/>
              </a:ext>
            </a:extLst>
          </p:cNvPr>
          <p:cNvCxnSpPr>
            <a:stCxn id="26" idx="6"/>
            <a:endCxn id="33" idx="2"/>
          </p:cNvCxnSpPr>
          <p:nvPr/>
        </p:nvCxnSpPr>
        <p:spPr>
          <a:xfrm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E1C1A77-245D-4B07-97CF-AD5B89422EC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C8EA291-A3DC-475D-A77B-91100A0EC969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ECB98FD-A44F-44DD-9C36-03D958A63B97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7C0AF19-8FFB-4A6D-AF85-649B6A9B2CB1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7601014" y="4949504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9305F04-4EA9-4C9E-ADB8-8FB20F0FEDC5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94EB1EA-B412-4AFA-B16B-5044E37E2BCA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0140E86-E87B-4B0A-AEC5-91127F890E9C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 flipV="1"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1518D6B-A3AB-4568-95B4-F7EE10AE8361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C94EC15-D189-4553-9F1D-B62B01CCD192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 flipV="1"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9864D8-B881-444D-AC99-8BFE3F3D49F1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>
            <a:off x="7601014" y="5968767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645CADE-A153-47A6-94FD-27B4A1C4D9B0}"/>
              </a:ext>
            </a:extLst>
          </p:cNvPr>
          <p:cNvSpPr txBox="1"/>
          <p:nvPr/>
        </p:nvSpPr>
        <p:spPr>
          <a:xfrm>
            <a:off x="905645" y="700372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AA44FDC-B7F1-4465-8FAD-DD4868379FE0}"/>
              </a:ext>
            </a:extLst>
          </p:cNvPr>
          <p:cNvSpPr txBox="1"/>
          <p:nvPr/>
        </p:nvSpPr>
        <p:spPr>
          <a:xfrm>
            <a:off x="3389603" y="72338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C2203E2-D64E-40B2-ABB4-08FA5E331D03}"/>
              </a:ext>
            </a:extLst>
          </p:cNvPr>
          <p:cNvSpPr txBox="1"/>
          <p:nvPr/>
        </p:nvSpPr>
        <p:spPr>
          <a:xfrm>
            <a:off x="8461972" y="700372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55D99F-AE52-4886-9ADC-E552685FDF49}"/>
              </a:ext>
            </a:extLst>
          </p:cNvPr>
          <p:cNvSpPr txBox="1"/>
          <p:nvPr/>
        </p:nvSpPr>
        <p:spPr>
          <a:xfrm>
            <a:off x="6677352" y="758878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B4AFD56-4983-44CA-8E56-1AFD52BC6849}"/>
              </a:ext>
            </a:extLst>
          </p:cNvPr>
          <p:cNvSpPr txBox="1"/>
          <p:nvPr/>
        </p:nvSpPr>
        <p:spPr>
          <a:xfrm>
            <a:off x="4861655" y="762747"/>
            <a:ext cx="1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E575FBF-C54F-4307-8F61-B80E05F7A6D2}"/>
                  </a:ext>
                </a:extLst>
              </p:cNvPr>
              <p:cNvSpPr txBox="1"/>
              <p:nvPr/>
            </p:nvSpPr>
            <p:spPr>
              <a:xfrm>
                <a:off x="8676350" y="2738895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E575FBF-C54F-4307-8F61-B80E05F7A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2738895"/>
                <a:ext cx="298223" cy="276999"/>
              </a:xfrm>
              <a:prstGeom prst="rect">
                <a:avLst/>
              </a:prstGeom>
              <a:blipFill>
                <a:blip r:embed="rId8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F6C91E-7C6A-42C8-93B0-CE62325B2AD0}"/>
                  </a:ext>
                </a:extLst>
              </p:cNvPr>
              <p:cNvSpPr txBox="1"/>
              <p:nvPr/>
            </p:nvSpPr>
            <p:spPr>
              <a:xfrm>
                <a:off x="8676350" y="3760281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F6C91E-7C6A-42C8-93B0-CE62325B2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3760281"/>
                <a:ext cx="298223" cy="276999"/>
              </a:xfrm>
              <a:prstGeom prst="rect">
                <a:avLst/>
              </a:prstGeom>
              <a:blipFill>
                <a:blip r:embed="rId9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99ABBE-2F10-4E24-AD4E-869F48C87756}"/>
                  </a:ext>
                </a:extLst>
              </p:cNvPr>
              <p:cNvSpPr txBox="1"/>
              <p:nvPr/>
            </p:nvSpPr>
            <p:spPr>
              <a:xfrm>
                <a:off x="8676350" y="4752358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99ABBE-2F10-4E24-AD4E-869F48C8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4752358"/>
                <a:ext cx="298223" cy="276999"/>
              </a:xfrm>
              <a:prstGeom prst="rect">
                <a:avLst/>
              </a:prstGeom>
              <a:blipFill>
                <a:blip r:embed="rId10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B737DAA-53B1-4441-90A4-D0071A9D0C8E}"/>
                  </a:ext>
                </a:extLst>
              </p:cNvPr>
              <p:cNvSpPr txBox="1"/>
              <p:nvPr/>
            </p:nvSpPr>
            <p:spPr>
              <a:xfrm>
                <a:off x="8676350" y="5792431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B737DAA-53B1-4441-90A4-D0071A9D0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5792431"/>
                <a:ext cx="298223" cy="276999"/>
              </a:xfrm>
              <a:prstGeom prst="rect">
                <a:avLst/>
              </a:prstGeom>
              <a:blipFill>
                <a:blip r:embed="rId11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5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429804-472F-4016-9C0B-47CAAF472E8B}"/>
              </a:ext>
            </a:extLst>
          </p:cNvPr>
          <p:cNvSpPr/>
          <p:nvPr/>
        </p:nvSpPr>
        <p:spPr>
          <a:xfrm rot="5400000">
            <a:off x="826313" y="3137480"/>
            <a:ext cx="4496500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C0825-76E6-4DC6-BBCD-B2AB1683B61D}"/>
              </a:ext>
            </a:extLst>
          </p:cNvPr>
          <p:cNvSpPr/>
          <p:nvPr/>
        </p:nvSpPr>
        <p:spPr>
          <a:xfrm rot="5400000">
            <a:off x="7119455" y="3137480"/>
            <a:ext cx="4496499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06978-F158-441A-9870-CD7CC01F6B7E}"/>
              </a:ext>
            </a:extLst>
          </p:cNvPr>
          <p:cNvSpPr/>
          <p:nvPr/>
        </p:nvSpPr>
        <p:spPr>
          <a:xfrm rot="5400000">
            <a:off x="4566057" y="2259786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E8A68-10F4-4068-8917-47BC239D98FF}"/>
              </a:ext>
            </a:extLst>
          </p:cNvPr>
          <p:cNvSpPr/>
          <p:nvPr/>
        </p:nvSpPr>
        <p:spPr>
          <a:xfrm rot="5400000">
            <a:off x="4566057" y="4131929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F0D60-3E07-45AE-BC33-22FDD7AE3F59}"/>
              </a:ext>
            </a:extLst>
          </p:cNvPr>
          <p:cNvSpPr/>
          <p:nvPr/>
        </p:nvSpPr>
        <p:spPr>
          <a:xfrm rot="5400000">
            <a:off x="6012459" y="3137481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41FA206-1004-4A5B-8D65-B2A9EBF51919}"/>
              </a:ext>
            </a:extLst>
          </p:cNvPr>
          <p:cNvSpPr/>
          <p:nvPr/>
        </p:nvSpPr>
        <p:spPr>
          <a:xfrm>
            <a:off x="612396" y="291936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00AF2C8-6F3A-41F5-AFF2-C4158916894E}"/>
              </a:ext>
            </a:extLst>
          </p:cNvPr>
          <p:cNvSpPr/>
          <p:nvPr/>
        </p:nvSpPr>
        <p:spPr>
          <a:xfrm>
            <a:off x="10619061" y="291936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38EC6-84A6-464E-9501-0320E2FFEF30}"/>
                  </a:ext>
                </a:extLst>
              </p:cNvPr>
              <p:cNvSpPr txBox="1"/>
              <p:nvPr/>
            </p:nvSpPr>
            <p:spPr>
              <a:xfrm>
                <a:off x="856296" y="3120623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38EC6-84A6-464E-9501-0320E2FFE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6" y="3120623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19355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8B916A-36F0-43DF-BA3F-FDB18CE361DD}"/>
                  </a:ext>
                </a:extLst>
              </p:cNvPr>
              <p:cNvSpPr txBox="1"/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8B916A-36F0-43DF-BA3F-FDB18CE36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B65DA0-ABA4-43EB-8FFF-192E0827CCFD}"/>
                  </a:ext>
                </a:extLst>
              </p:cNvPr>
              <p:cNvSpPr txBox="1"/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B65DA0-ABA4-43EB-8FFF-192E0827C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EFFE0-97E6-495A-A085-BADDCE40C871}"/>
                  </a:ext>
                </a:extLst>
              </p:cNvPr>
              <p:cNvSpPr txBox="1"/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EFFE0-97E6-495A-A085-BADDCE40C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blipFill>
                <a:blip r:embed="rId5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4675BE-9B25-468A-BDE8-E9A7834AEC4C}"/>
                  </a:ext>
                </a:extLst>
              </p:cNvPr>
              <p:cNvSpPr txBox="1"/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4675BE-9B25-468A-BDE8-E9A7834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793218-FAE7-45A6-85FF-1686E06E8AE6}"/>
              </a:ext>
            </a:extLst>
          </p:cNvPr>
          <p:cNvCxnSpPr/>
          <p:nvPr/>
        </p:nvCxnSpPr>
        <p:spPr>
          <a:xfrm>
            <a:off x="3443679" y="2628901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320E32-983B-41D3-9933-975E7365114D}"/>
              </a:ext>
            </a:extLst>
          </p:cNvPr>
          <p:cNvCxnSpPr/>
          <p:nvPr/>
        </p:nvCxnSpPr>
        <p:spPr>
          <a:xfrm>
            <a:off x="3443679" y="4501044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AB6A96B-777F-4FCD-9163-E178388C74DB}"/>
              </a:ext>
            </a:extLst>
          </p:cNvPr>
          <p:cNvCxnSpPr>
            <a:stCxn id="4" idx="0"/>
          </p:cNvCxnSpPr>
          <p:nvPr/>
        </p:nvCxnSpPr>
        <p:spPr>
          <a:xfrm>
            <a:off x="5735271" y="2628902"/>
            <a:ext cx="708171" cy="491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586E7C-3BFF-4857-B400-A095DD5582E6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735271" y="3506597"/>
            <a:ext cx="708171" cy="994448"/>
          </a:xfrm>
          <a:prstGeom prst="bentConnector5">
            <a:avLst>
              <a:gd name="adj1" fmla="val 32280"/>
              <a:gd name="adj2" fmla="val 50000"/>
              <a:gd name="adj3" fmla="val 67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A8D7B3-8F08-475F-BFAC-755BF9C83899}"/>
              </a:ext>
            </a:extLst>
          </p:cNvPr>
          <p:cNvCxnSpPr>
            <a:stCxn id="6" idx="0"/>
          </p:cNvCxnSpPr>
          <p:nvPr/>
        </p:nvCxnSpPr>
        <p:spPr>
          <a:xfrm flipV="1">
            <a:off x="7181673" y="3506594"/>
            <a:ext cx="164354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F67EAC-7D2D-4C51-9F67-EA23DDA346D2}"/>
              </a:ext>
            </a:extLst>
          </p:cNvPr>
          <p:cNvSpPr txBox="1"/>
          <p:nvPr/>
        </p:nvSpPr>
        <p:spPr>
          <a:xfrm>
            <a:off x="420776" y="704458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4622B7-EB31-42E8-9471-04DC55645B71}"/>
              </a:ext>
            </a:extLst>
          </p:cNvPr>
          <p:cNvSpPr txBox="1"/>
          <p:nvPr/>
        </p:nvSpPr>
        <p:spPr>
          <a:xfrm>
            <a:off x="2620984" y="733822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AF10FB-1063-4D7E-8BCD-48F0FEA540CC}"/>
              </a:ext>
            </a:extLst>
          </p:cNvPr>
          <p:cNvSpPr txBox="1"/>
          <p:nvPr/>
        </p:nvSpPr>
        <p:spPr>
          <a:xfrm>
            <a:off x="1053537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111BD2-4DE1-4585-8E56-67773108B399}"/>
              </a:ext>
            </a:extLst>
          </p:cNvPr>
          <p:cNvSpPr txBox="1"/>
          <p:nvPr/>
        </p:nvSpPr>
        <p:spPr>
          <a:xfrm>
            <a:off x="899858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384CA9-2DDF-4D22-AE6B-EEAE45898B8D}"/>
              </a:ext>
            </a:extLst>
          </p:cNvPr>
          <p:cNvSpPr txBox="1"/>
          <p:nvPr/>
        </p:nvSpPr>
        <p:spPr>
          <a:xfrm>
            <a:off x="4861655" y="762747"/>
            <a:ext cx="1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FBEF62-1E9C-4916-9048-82CF48DFD3C3}"/>
              </a:ext>
            </a:extLst>
          </p:cNvPr>
          <p:cNvCxnSpPr>
            <a:stCxn id="7" idx="6"/>
          </p:cNvCxnSpPr>
          <p:nvPr/>
        </p:nvCxnSpPr>
        <p:spPr>
          <a:xfrm>
            <a:off x="1283516" y="3259123"/>
            <a:ext cx="1337468" cy="1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CD73B7-0157-4EB0-B608-C3F2C0B1F9C9}"/>
              </a:ext>
            </a:extLst>
          </p:cNvPr>
          <p:cNvCxnSpPr>
            <a:cxnSpLocks/>
          </p:cNvCxnSpPr>
          <p:nvPr/>
        </p:nvCxnSpPr>
        <p:spPr>
          <a:xfrm>
            <a:off x="9736820" y="3252829"/>
            <a:ext cx="798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3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A15A39-FEAA-471C-96DF-CCADF7D15DA4}"/>
              </a:ext>
            </a:extLst>
          </p:cNvPr>
          <p:cNvSpPr/>
          <p:nvPr/>
        </p:nvSpPr>
        <p:spPr>
          <a:xfrm rot="5400000">
            <a:off x="826313" y="3137480"/>
            <a:ext cx="4496500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825D8-518B-4061-9AC3-CFDC57CDD85A}"/>
              </a:ext>
            </a:extLst>
          </p:cNvPr>
          <p:cNvSpPr/>
          <p:nvPr/>
        </p:nvSpPr>
        <p:spPr>
          <a:xfrm rot="5400000">
            <a:off x="7119455" y="3137480"/>
            <a:ext cx="4496499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FA98C-5313-435C-B311-12FBB09660AD}"/>
              </a:ext>
            </a:extLst>
          </p:cNvPr>
          <p:cNvSpPr/>
          <p:nvPr/>
        </p:nvSpPr>
        <p:spPr>
          <a:xfrm rot="5400000">
            <a:off x="4566057" y="2259786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356E4-872A-433F-8620-39ED3B1516EF}"/>
              </a:ext>
            </a:extLst>
          </p:cNvPr>
          <p:cNvSpPr/>
          <p:nvPr/>
        </p:nvSpPr>
        <p:spPr>
          <a:xfrm rot="5400000">
            <a:off x="4566057" y="4131929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A3A05-96C2-4F05-BD4A-19137F6534CB}"/>
              </a:ext>
            </a:extLst>
          </p:cNvPr>
          <p:cNvSpPr/>
          <p:nvPr/>
        </p:nvSpPr>
        <p:spPr>
          <a:xfrm rot="5400000">
            <a:off x="6012459" y="3137481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4020362-6BE2-4D59-80E9-EEB77D0F73A8}"/>
              </a:ext>
            </a:extLst>
          </p:cNvPr>
          <p:cNvSpPr/>
          <p:nvPr/>
        </p:nvSpPr>
        <p:spPr>
          <a:xfrm>
            <a:off x="756754" y="1949393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4539139-0CA1-457B-9A19-12D01101E576}"/>
              </a:ext>
            </a:extLst>
          </p:cNvPr>
          <p:cNvSpPr/>
          <p:nvPr/>
        </p:nvSpPr>
        <p:spPr>
          <a:xfrm>
            <a:off x="10619061" y="291936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794F8A-5978-4163-A84A-D6E29BC725A6}"/>
                  </a:ext>
                </a:extLst>
              </p:cNvPr>
              <p:cNvSpPr txBox="1"/>
              <p:nvPr/>
            </p:nvSpPr>
            <p:spPr>
              <a:xfrm>
                <a:off x="1000654" y="2150647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794F8A-5978-4163-A84A-D6E29BC7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54" y="2150647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21E00-0D00-4B87-85A7-8CC666A8D8CD}"/>
                  </a:ext>
                </a:extLst>
              </p:cNvPr>
              <p:cNvSpPr txBox="1"/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21E00-0D00-4B87-85A7-8CC666A8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B5B923-EFAA-4230-9212-1D5F37411DA1}"/>
                  </a:ext>
                </a:extLst>
              </p:cNvPr>
              <p:cNvSpPr txBox="1"/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B5B923-EFAA-4230-9212-1D5F3741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B054C1-D9CF-4033-8625-61ADC1C3B462}"/>
                  </a:ext>
                </a:extLst>
              </p:cNvPr>
              <p:cNvSpPr txBox="1"/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B054C1-D9CF-4033-8625-61ADC1C3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blipFill>
                <a:blip r:embed="rId5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2231-2344-44AC-9F4C-70FE4355D71A}"/>
                  </a:ext>
                </a:extLst>
              </p:cNvPr>
              <p:cNvSpPr txBox="1"/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2231-2344-44AC-9F4C-70FE4355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D9984C-7E9B-417C-99E0-420A22F61246}"/>
              </a:ext>
            </a:extLst>
          </p:cNvPr>
          <p:cNvCxnSpPr/>
          <p:nvPr/>
        </p:nvCxnSpPr>
        <p:spPr>
          <a:xfrm>
            <a:off x="3443679" y="2628901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BD0DB5-9DBB-4E34-B5CA-3CF0B0C45CB6}"/>
              </a:ext>
            </a:extLst>
          </p:cNvPr>
          <p:cNvCxnSpPr/>
          <p:nvPr/>
        </p:nvCxnSpPr>
        <p:spPr>
          <a:xfrm>
            <a:off x="3443679" y="4501044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8B82951-745F-491F-924C-CAB10B9F8038}"/>
              </a:ext>
            </a:extLst>
          </p:cNvPr>
          <p:cNvCxnSpPr>
            <a:stCxn id="6" idx="0"/>
          </p:cNvCxnSpPr>
          <p:nvPr/>
        </p:nvCxnSpPr>
        <p:spPr>
          <a:xfrm>
            <a:off x="5735271" y="2628902"/>
            <a:ext cx="708171" cy="491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2CBD283-40D8-4F5E-95F9-77707C03EDB3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5735271" y="3506597"/>
            <a:ext cx="708171" cy="994448"/>
          </a:xfrm>
          <a:prstGeom prst="bentConnector5">
            <a:avLst>
              <a:gd name="adj1" fmla="val 32280"/>
              <a:gd name="adj2" fmla="val 50000"/>
              <a:gd name="adj3" fmla="val 67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7852A0-FD53-4B54-A3CC-4B954D18B04A}"/>
              </a:ext>
            </a:extLst>
          </p:cNvPr>
          <p:cNvCxnSpPr>
            <a:stCxn id="8" idx="0"/>
          </p:cNvCxnSpPr>
          <p:nvPr/>
        </p:nvCxnSpPr>
        <p:spPr>
          <a:xfrm flipV="1">
            <a:off x="7181673" y="3506594"/>
            <a:ext cx="164354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6531BA-87E4-4D30-BECD-A9560FC7C1A4}"/>
              </a:ext>
            </a:extLst>
          </p:cNvPr>
          <p:cNvSpPr txBox="1"/>
          <p:nvPr/>
        </p:nvSpPr>
        <p:spPr>
          <a:xfrm>
            <a:off x="420776" y="704458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25667C-48BE-4E85-B7CF-B20B992EE515}"/>
              </a:ext>
            </a:extLst>
          </p:cNvPr>
          <p:cNvSpPr txBox="1"/>
          <p:nvPr/>
        </p:nvSpPr>
        <p:spPr>
          <a:xfrm>
            <a:off x="2620984" y="733822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62BF0-57B9-4747-998E-4CBB3B1102A5}"/>
              </a:ext>
            </a:extLst>
          </p:cNvPr>
          <p:cNvSpPr txBox="1"/>
          <p:nvPr/>
        </p:nvSpPr>
        <p:spPr>
          <a:xfrm>
            <a:off x="1053537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33CA5-29B9-4A51-A500-240052BD7E45}"/>
              </a:ext>
            </a:extLst>
          </p:cNvPr>
          <p:cNvSpPr txBox="1"/>
          <p:nvPr/>
        </p:nvSpPr>
        <p:spPr>
          <a:xfrm>
            <a:off x="899858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622183-5366-46BD-8EC6-45702BE5A43A}"/>
              </a:ext>
            </a:extLst>
          </p:cNvPr>
          <p:cNvSpPr txBox="1"/>
          <p:nvPr/>
        </p:nvSpPr>
        <p:spPr>
          <a:xfrm>
            <a:off x="4861655" y="762747"/>
            <a:ext cx="1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Space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088CF3A-1554-4F23-B3FD-DAD4297A15D8}"/>
              </a:ext>
            </a:extLst>
          </p:cNvPr>
          <p:cNvSpPr/>
          <p:nvPr/>
        </p:nvSpPr>
        <p:spPr>
          <a:xfrm>
            <a:off x="756754" y="3966941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E58214E-E924-4992-B3ED-EE0A19413FDB}"/>
              </a:ext>
            </a:extLst>
          </p:cNvPr>
          <p:cNvSpPr/>
          <p:nvPr/>
        </p:nvSpPr>
        <p:spPr>
          <a:xfrm>
            <a:off x="6476996" y="148904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9DB68-CC21-4EB9-8AD3-BBD41D04C776}"/>
                  </a:ext>
                </a:extLst>
              </p:cNvPr>
              <p:cNvSpPr txBox="1"/>
              <p:nvPr/>
            </p:nvSpPr>
            <p:spPr>
              <a:xfrm>
                <a:off x="1004676" y="4168195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9DB68-CC21-4EB9-8AD3-BBD41D04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76" y="4168195"/>
                <a:ext cx="200889" cy="276999"/>
              </a:xfrm>
              <a:prstGeom prst="rect">
                <a:avLst/>
              </a:prstGeom>
              <a:blipFill>
                <a:blip r:embed="rId7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B5E4AC-53C7-4178-9238-8513635F4BF5}"/>
                  </a:ext>
                </a:extLst>
              </p:cNvPr>
              <p:cNvSpPr txBox="1"/>
              <p:nvPr/>
            </p:nvSpPr>
            <p:spPr>
              <a:xfrm>
                <a:off x="6712111" y="169030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B5E4AC-53C7-4178-9238-8513635F4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11" y="1690303"/>
                <a:ext cx="200889" cy="276999"/>
              </a:xfrm>
              <a:prstGeom prst="rect">
                <a:avLst/>
              </a:prstGeom>
              <a:blipFill>
                <a:blip r:embed="rId8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DF84E8-D4D1-4987-907A-A684568D8364}"/>
              </a:ext>
            </a:extLst>
          </p:cNvPr>
          <p:cNvCxnSpPr>
            <a:stCxn id="9" idx="6"/>
          </p:cNvCxnSpPr>
          <p:nvPr/>
        </p:nvCxnSpPr>
        <p:spPr>
          <a:xfrm flipV="1">
            <a:off x="1427874" y="2289146"/>
            <a:ext cx="1122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7917E8-206C-463F-955D-AB8BAE81798D}"/>
              </a:ext>
            </a:extLst>
          </p:cNvPr>
          <p:cNvCxnSpPr/>
          <p:nvPr/>
        </p:nvCxnSpPr>
        <p:spPr>
          <a:xfrm flipV="1">
            <a:off x="1406026" y="4309836"/>
            <a:ext cx="1122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0BA44B-42A8-4E0F-88A6-E35A059852A0}"/>
              </a:ext>
            </a:extLst>
          </p:cNvPr>
          <p:cNvCxnSpPr>
            <a:cxnSpLocks/>
          </p:cNvCxnSpPr>
          <p:nvPr/>
        </p:nvCxnSpPr>
        <p:spPr>
          <a:xfrm flipV="1">
            <a:off x="7148115" y="1828803"/>
            <a:ext cx="16771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E14A92-1AC9-4AF1-966D-8982977E7329}"/>
              </a:ext>
            </a:extLst>
          </p:cNvPr>
          <p:cNvCxnSpPr>
            <a:cxnSpLocks/>
          </p:cNvCxnSpPr>
          <p:nvPr/>
        </p:nvCxnSpPr>
        <p:spPr>
          <a:xfrm>
            <a:off x="9736820" y="3252829"/>
            <a:ext cx="798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1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61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Gabbard</dc:creator>
  <cp:lastModifiedBy>Hunter Gabbard</cp:lastModifiedBy>
  <cp:revision>10</cp:revision>
  <dcterms:created xsi:type="dcterms:W3CDTF">2021-02-11T11:59:51Z</dcterms:created>
  <dcterms:modified xsi:type="dcterms:W3CDTF">2021-02-15T12:26:43Z</dcterms:modified>
</cp:coreProperties>
</file>