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E06E-C65D-4F4B-A1DB-4A662035B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995C-D252-45B6-9377-BAC55D2E8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5BE9-B4E2-4CF1-9523-F281F97C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6829-BB2A-4350-B58C-85A186F0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C00-7B4A-497A-BA53-52C95E3E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84F-9218-40E4-AD8B-B8316158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636EF-5E76-4C50-876A-B50B4293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ADF5-61DE-4D5D-ADE0-32AF78ED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9C9F-FA5C-4CDE-B1E3-118DC4E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4DB8-6F1D-4ED4-A9FD-DE0F431A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5B60D-5F80-4BBB-B585-5FC8CFE6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F71FB-DBCC-425A-A599-6D897FDC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0493-3860-4FB1-8385-1CCE66AF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79200-E8F9-4670-9A54-3145D68D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A9E2-2907-4B97-AEF7-4552BB93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04B-EF96-4242-ADA4-79928670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FFCC-CDDE-4B6A-86C2-6DEB9C4C6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6885-0BFC-4BC1-8EED-229630C2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5D6D-57E1-4E6C-9846-488DE50B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FD74D-F056-4F80-9132-C86D44F8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3E2E-61BB-4FCF-8D25-0DDC0A7B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6BFF-0B49-44D2-B805-613E3E73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2499-0E42-4E0F-9DE9-0EFAF90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A593-65D4-47A6-84DB-EC6513D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13338-D83A-4F3D-8DE7-076D7ED9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2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AFB9-FEAA-415F-AADE-78446C57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8C55-D684-42D1-A687-7ADD472AD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5FC2-C745-44BF-8130-C51D937ED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B7396-221B-44ED-94EE-32F12EEA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963E-B402-4CE2-A897-6E99B750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32AF9-3E9E-437A-AD18-3E704EA3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AA0-6952-4C68-AC18-00EC83D0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C079-8F9E-4526-9C4B-9E5BE91D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86B4D-7BFA-4B77-8713-57BA1797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3727B-2159-40D5-8A27-E1A2A2AB2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E7C87-700C-4F31-84A2-3C57062FB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DD2DF-3F1E-4996-843A-2D8DBC9E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DEB3E-28B8-4A28-AF2D-D5704D6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17249-7F7F-405D-835E-E6033D4E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4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1880-CC5C-478A-AB56-E0C0B808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24CA-261A-4439-85B0-DBB4B0AD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5DACC-E048-411E-A761-ACD2EC47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0031C-FE11-435E-BB06-20812776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2907E-5622-470A-969B-DAC2729F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F4A4C-76BD-4F30-A2D3-1DA1FE73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C42D-7018-4DAC-A131-AAEB590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15B8-5DA7-4790-8327-38E9305C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AFAF-3932-4F37-87AB-CF7B2059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6638D-61B9-4615-A418-AFFFF7DF9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D4EF4-BBA0-411D-A029-4B8CD0F5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7AF2-9370-4080-9C96-7A2C575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F65F-FEEB-45B8-8275-CC50572F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E39-D0E5-451D-9862-8F2608A5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EA5EF-FBCE-427A-BE26-308163CCB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A7355-7B1D-4D7E-842C-B1F8F5C1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B3BB8-5825-40C3-9BE7-48844F4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27C65-1398-4708-9933-11669F9E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4A012-BE9B-48C6-8854-A128EF83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AF1DD-E3BA-4117-B6E6-4D843491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0C9D-0EA9-4885-9CA9-E5F521C2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C70D-D3B9-46A4-810E-B17CB579F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56F4-16B1-432E-931B-56EA7FE8B5FC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9990-3FF3-4C5C-A616-73E7322FE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9955-6813-4AA9-86C5-61771FB8D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9EA8-E5AE-499A-8E03-4F785AC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C880F3-A0BB-459B-B927-DD8595262EDF}"/>
              </a:ext>
            </a:extLst>
          </p:cNvPr>
          <p:cNvSpPr/>
          <p:nvPr/>
        </p:nvSpPr>
        <p:spPr>
          <a:xfrm>
            <a:off x="718413" y="9731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8E5D73C-3B15-452C-870F-1580BD84E951}"/>
              </a:ext>
            </a:extLst>
          </p:cNvPr>
          <p:cNvSpPr/>
          <p:nvPr/>
        </p:nvSpPr>
        <p:spPr>
          <a:xfrm>
            <a:off x="718413" y="198818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468022F-F1F2-45E6-8B8B-B6053F49785B}"/>
              </a:ext>
            </a:extLst>
          </p:cNvPr>
          <p:cNvSpPr/>
          <p:nvPr/>
        </p:nvSpPr>
        <p:spPr>
          <a:xfrm>
            <a:off x="718413" y="300325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0086469-E16D-459A-9260-AF065FCC6619}"/>
              </a:ext>
            </a:extLst>
          </p:cNvPr>
          <p:cNvSpPr/>
          <p:nvPr/>
        </p:nvSpPr>
        <p:spPr>
          <a:xfrm>
            <a:off x="718413" y="401832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47E3F6B-E8F1-42A1-9E07-697013D8979F}"/>
              </a:ext>
            </a:extLst>
          </p:cNvPr>
          <p:cNvSpPr/>
          <p:nvPr/>
        </p:nvSpPr>
        <p:spPr>
          <a:xfrm>
            <a:off x="718413" y="50375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/>
              <p:nvPr/>
            </p:nvSpPr>
            <p:spPr>
              <a:xfrm>
                <a:off x="991423" y="12289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92A-2FF9-4D0F-AC0C-CA09F0F9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23" y="122890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/>
              <p:nvPr/>
            </p:nvSpPr>
            <p:spPr>
              <a:xfrm>
                <a:off x="988762" y="223977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595EB3-45D3-4F0A-84BC-CED1129EF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62" y="2239777"/>
                <a:ext cx="281424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/>
              <p:nvPr/>
            </p:nvSpPr>
            <p:spPr>
              <a:xfrm>
                <a:off x="988762" y="3223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36F926-C658-4187-A564-F4D9EFAD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62" y="3223386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/>
              <p:nvPr/>
            </p:nvSpPr>
            <p:spPr>
              <a:xfrm>
                <a:off x="1016461" y="42070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9A8EE-6E24-4769-B180-A6D16738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61" y="4207077"/>
                <a:ext cx="226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/>
              <p:nvPr/>
            </p:nvSpPr>
            <p:spPr>
              <a:xfrm>
                <a:off x="972380" y="52471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0791E6-F277-4D9D-B6E5-2CFCFEE2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80" y="5247150"/>
                <a:ext cx="314189" cy="276999"/>
              </a:xfrm>
              <a:prstGeom prst="rect">
                <a:avLst/>
              </a:prstGeom>
              <a:blipFill>
                <a:blip r:embed="rId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0292CC1-B737-49C9-9BD4-01E15652C94F}"/>
              </a:ext>
            </a:extLst>
          </p:cNvPr>
          <p:cNvSpPr/>
          <p:nvPr/>
        </p:nvSpPr>
        <p:spPr>
          <a:xfrm>
            <a:off x="3105249" y="9731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E7E95C6-DF99-42E0-81BC-D7DE53A28805}"/>
              </a:ext>
            </a:extLst>
          </p:cNvPr>
          <p:cNvSpPr/>
          <p:nvPr/>
        </p:nvSpPr>
        <p:spPr>
          <a:xfrm>
            <a:off x="3105249" y="198818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45504BC-0FA1-44AE-BBD1-82A87B871537}"/>
              </a:ext>
            </a:extLst>
          </p:cNvPr>
          <p:cNvSpPr/>
          <p:nvPr/>
        </p:nvSpPr>
        <p:spPr>
          <a:xfrm>
            <a:off x="3105249" y="300325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6D5BAE8-225D-49D3-861F-479F5A097BD7}"/>
              </a:ext>
            </a:extLst>
          </p:cNvPr>
          <p:cNvSpPr/>
          <p:nvPr/>
        </p:nvSpPr>
        <p:spPr>
          <a:xfrm>
            <a:off x="3105249" y="401832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ADC6291-3221-4018-8CCD-68D3DD2D3F75}"/>
              </a:ext>
            </a:extLst>
          </p:cNvPr>
          <p:cNvSpPr/>
          <p:nvPr/>
        </p:nvSpPr>
        <p:spPr>
          <a:xfrm>
            <a:off x="3105249" y="50375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06E79B-AFF3-4DFE-8E88-E52ACA146906}"/>
                  </a:ext>
                </a:extLst>
              </p:cNvPr>
              <p:cNvSpPr txBox="1"/>
              <p:nvPr/>
            </p:nvSpPr>
            <p:spPr>
              <a:xfrm>
                <a:off x="3378259" y="12289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06E79B-AFF3-4DFE-8E88-E52ACA146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59" y="1228903"/>
                <a:ext cx="276101" cy="276999"/>
              </a:xfrm>
              <a:prstGeom prst="rect">
                <a:avLst/>
              </a:prstGeom>
              <a:blipFill>
                <a:blip r:embed="rId7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048F8F-97AC-4E22-90F2-ECF748C500CF}"/>
                  </a:ext>
                </a:extLst>
              </p:cNvPr>
              <p:cNvSpPr txBox="1"/>
              <p:nvPr/>
            </p:nvSpPr>
            <p:spPr>
              <a:xfrm>
                <a:off x="3375598" y="223977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048F8F-97AC-4E22-90F2-ECF748C50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98" y="2239777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636C93-99AE-435C-B9F3-695167DEA48F}"/>
                  </a:ext>
                </a:extLst>
              </p:cNvPr>
              <p:cNvSpPr txBox="1"/>
              <p:nvPr/>
            </p:nvSpPr>
            <p:spPr>
              <a:xfrm>
                <a:off x="3375598" y="3223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636C93-99AE-435C-B9F3-695167DEA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98" y="3223386"/>
                <a:ext cx="281424" cy="276999"/>
              </a:xfrm>
              <a:prstGeom prst="rect">
                <a:avLst/>
              </a:prstGeom>
              <a:blipFill>
                <a:blip r:embed="rId9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3306DD-5E7D-44FF-86DE-9B6BE6238E13}"/>
                  </a:ext>
                </a:extLst>
              </p:cNvPr>
              <p:cNvSpPr txBox="1"/>
              <p:nvPr/>
            </p:nvSpPr>
            <p:spPr>
              <a:xfrm>
                <a:off x="3403297" y="42070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3306DD-5E7D-44FF-86DE-9B6BE623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297" y="4207077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C5D1E9-526C-45B3-AC78-2933F6EF7443}"/>
                  </a:ext>
                </a:extLst>
              </p:cNvPr>
              <p:cNvSpPr txBox="1"/>
              <p:nvPr/>
            </p:nvSpPr>
            <p:spPr>
              <a:xfrm>
                <a:off x="3359216" y="52471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C5D1E9-526C-45B3-AC78-2933F6EF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216" y="5247150"/>
                <a:ext cx="314189" cy="276999"/>
              </a:xfrm>
              <a:prstGeom prst="rect">
                <a:avLst/>
              </a:prstGeom>
              <a:blipFill>
                <a:blip r:embed="rId11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CEBA05F-FA8A-4B8E-B085-5351DFAA3AC6}"/>
              </a:ext>
            </a:extLst>
          </p:cNvPr>
          <p:cNvSpPr/>
          <p:nvPr/>
        </p:nvSpPr>
        <p:spPr>
          <a:xfrm>
            <a:off x="4714044" y="9731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BCB9029-7347-4DDD-83E5-F34B0C26F6C7}"/>
              </a:ext>
            </a:extLst>
          </p:cNvPr>
          <p:cNvSpPr/>
          <p:nvPr/>
        </p:nvSpPr>
        <p:spPr>
          <a:xfrm>
            <a:off x="4714044" y="198818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EA2F5E0-F427-4380-8AE7-C0156FBD7B60}"/>
              </a:ext>
            </a:extLst>
          </p:cNvPr>
          <p:cNvSpPr/>
          <p:nvPr/>
        </p:nvSpPr>
        <p:spPr>
          <a:xfrm>
            <a:off x="4714044" y="300325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1822785-0DBB-4A76-B99C-156B4AB4ECC6}"/>
              </a:ext>
            </a:extLst>
          </p:cNvPr>
          <p:cNvSpPr/>
          <p:nvPr/>
        </p:nvSpPr>
        <p:spPr>
          <a:xfrm>
            <a:off x="4714044" y="401832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6076047-9327-4426-BC7C-3E1697D129C8}"/>
              </a:ext>
            </a:extLst>
          </p:cNvPr>
          <p:cNvSpPr/>
          <p:nvPr/>
        </p:nvSpPr>
        <p:spPr>
          <a:xfrm>
            <a:off x="4714044" y="50375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6164B9-0B04-4534-AD7E-4001C5E9B3FB}"/>
                  </a:ext>
                </a:extLst>
              </p:cNvPr>
              <p:cNvSpPr txBox="1"/>
              <p:nvPr/>
            </p:nvSpPr>
            <p:spPr>
              <a:xfrm>
                <a:off x="4987054" y="12289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6164B9-0B04-4534-AD7E-4001C5E9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54" y="1228903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333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914A83-FC86-46D4-ADDC-A19D17CB2D52}"/>
                  </a:ext>
                </a:extLst>
              </p:cNvPr>
              <p:cNvSpPr txBox="1"/>
              <p:nvPr/>
            </p:nvSpPr>
            <p:spPr>
              <a:xfrm>
                <a:off x="4984393" y="223977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914A83-FC86-46D4-ADDC-A19D17CB2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93" y="2239777"/>
                <a:ext cx="281424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FABF01-D2DA-474B-A4D6-B418C969E7CC}"/>
                  </a:ext>
                </a:extLst>
              </p:cNvPr>
              <p:cNvSpPr txBox="1"/>
              <p:nvPr/>
            </p:nvSpPr>
            <p:spPr>
              <a:xfrm>
                <a:off x="4984393" y="3223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FABF01-D2DA-474B-A4D6-B418C969E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93" y="3223386"/>
                <a:ext cx="281424" cy="276999"/>
              </a:xfrm>
              <a:prstGeom prst="rect">
                <a:avLst/>
              </a:prstGeom>
              <a:blipFill>
                <a:blip r:embed="rId1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02266F-6B62-47C7-8261-BB3C189BAC41}"/>
                  </a:ext>
                </a:extLst>
              </p:cNvPr>
              <p:cNvSpPr txBox="1"/>
              <p:nvPr/>
            </p:nvSpPr>
            <p:spPr>
              <a:xfrm>
                <a:off x="5012092" y="42070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02266F-6B62-47C7-8261-BB3C189B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92" y="4207077"/>
                <a:ext cx="22602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6B8C8D-BC5C-4316-AF1D-058E81A2F030}"/>
                  </a:ext>
                </a:extLst>
              </p:cNvPr>
              <p:cNvSpPr txBox="1"/>
              <p:nvPr/>
            </p:nvSpPr>
            <p:spPr>
              <a:xfrm>
                <a:off x="4968011" y="52471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6B8C8D-BC5C-4316-AF1D-058E81A2F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11" y="5247150"/>
                <a:ext cx="314189" cy="276999"/>
              </a:xfrm>
              <a:prstGeom prst="rect">
                <a:avLst/>
              </a:prstGeom>
              <a:blipFill>
                <a:blip r:embed="rId16"/>
                <a:stretch>
                  <a:fillRect l="-11538" r="-38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D8909EC-F2B2-4235-AC8B-6311C6A60BC8}"/>
              </a:ext>
            </a:extLst>
          </p:cNvPr>
          <p:cNvSpPr/>
          <p:nvPr/>
        </p:nvSpPr>
        <p:spPr>
          <a:xfrm>
            <a:off x="6392998" y="9731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9F4F400-1E46-430B-BD6C-78FD5AC70462}"/>
              </a:ext>
            </a:extLst>
          </p:cNvPr>
          <p:cNvSpPr/>
          <p:nvPr/>
        </p:nvSpPr>
        <p:spPr>
          <a:xfrm>
            <a:off x="6392998" y="198818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439E95B-43D1-4CC1-BD0D-BD5E0AC5238E}"/>
              </a:ext>
            </a:extLst>
          </p:cNvPr>
          <p:cNvSpPr/>
          <p:nvPr/>
        </p:nvSpPr>
        <p:spPr>
          <a:xfrm>
            <a:off x="6392998" y="300325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8A5D95D-F01D-455B-AF00-DD6D634CD45D}"/>
              </a:ext>
            </a:extLst>
          </p:cNvPr>
          <p:cNvSpPr/>
          <p:nvPr/>
        </p:nvSpPr>
        <p:spPr>
          <a:xfrm>
            <a:off x="6392998" y="401832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B4404A3-5FB5-4774-B55C-3D663614E6C6}"/>
              </a:ext>
            </a:extLst>
          </p:cNvPr>
          <p:cNvSpPr/>
          <p:nvPr/>
        </p:nvSpPr>
        <p:spPr>
          <a:xfrm>
            <a:off x="6392998" y="50375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D1F3D3-4EE3-4BE6-92A5-4C23087DDE44}"/>
                  </a:ext>
                </a:extLst>
              </p:cNvPr>
              <p:cNvSpPr txBox="1"/>
              <p:nvPr/>
            </p:nvSpPr>
            <p:spPr>
              <a:xfrm>
                <a:off x="6666008" y="12289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AD1F3D3-4EE3-4BE6-92A5-4C23087DD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08" y="1228903"/>
                <a:ext cx="276101" cy="276999"/>
              </a:xfrm>
              <a:prstGeom prst="rect">
                <a:avLst/>
              </a:prstGeom>
              <a:blipFill>
                <a:blip r:embed="rId17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373036-26B2-4709-A731-FF80A3CA15A4}"/>
                  </a:ext>
                </a:extLst>
              </p:cNvPr>
              <p:cNvSpPr txBox="1"/>
              <p:nvPr/>
            </p:nvSpPr>
            <p:spPr>
              <a:xfrm>
                <a:off x="6663347" y="223977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373036-26B2-4709-A731-FF80A3CA1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47" y="2239777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2D6F7E-CC0C-4169-8A16-C4D24F5DA20D}"/>
                  </a:ext>
                </a:extLst>
              </p:cNvPr>
              <p:cNvSpPr txBox="1"/>
              <p:nvPr/>
            </p:nvSpPr>
            <p:spPr>
              <a:xfrm>
                <a:off x="6663347" y="3223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92D6F7E-CC0C-4169-8A16-C4D24F5D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47" y="3223386"/>
                <a:ext cx="281424" cy="276999"/>
              </a:xfrm>
              <a:prstGeom prst="rect">
                <a:avLst/>
              </a:prstGeom>
              <a:blipFill>
                <a:blip r:embed="rId19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4E400-4C85-49E0-91BC-036164AE217C}"/>
                  </a:ext>
                </a:extLst>
              </p:cNvPr>
              <p:cNvSpPr txBox="1"/>
              <p:nvPr/>
            </p:nvSpPr>
            <p:spPr>
              <a:xfrm>
                <a:off x="6691046" y="42070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C84E400-4C85-49E0-91BC-036164AE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046" y="4207077"/>
                <a:ext cx="22602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F86E82-23F7-4A0F-965E-4A295A217BD8}"/>
                  </a:ext>
                </a:extLst>
              </p:cNvPr>
              <p:cNvSpPr txBox="1"/>
              <p:nvPr/>
            </p:nvSpPr>
            <p:spPr>
              <a:xfrm>
                <a:off x="6646965" y="52471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F86E82-23F7-4A0F-965E-4A295A217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5" y="5247150"/>
                <a:ext cx="314189" cy="276999"/>
              </a:xfrm>
              <a:prstGeom prst="rect">
                <a:avLst/>
              </a:prstGeom>
              <a:blipFill>
                <a:blip r:embed="rId21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0178983-BF59-4559-898D-34681C58A573}"/>
              </a:ext>
            </a:extLst>
          </p:cNvPr>
          <p:cNvSpPr/>
          <p:nvPr/>
        </p:nvSpPr>
        <p:spPr>
          <a:xfrm>
            <a:off x="8028507" y="973121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336DFCF5-0606-4BFD-9F82-02BCE7AB795E}"/>
              </a:ext>
            </a:extLst>
          </p:cNvPr>
          <p:cNvSpPr/>
          <p:nvPr/>
        </p:nvSpPr>
        <p:spPr>
          <a:xfrm>
            <a:off x="8028507" y="1988189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289FE77-120E-4BF9-8AD6-DAB6A70EA40D}"/>
              </a:ext>
            </a:extLst>
          </p:cNvPr>
          <p:cNvSpPr/>
          <p:nvPr/>
        </p:nvSpPr>
        <p:spPr>
          <a:xfrm>
            <a:off x="8028507" y="300325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650750F-3C0D-4427-B2FB-BA328BDD5329}"/>
              </a:ext>
            </a:extLst>
          </p:cNvPr>
          <p:cNvSpPr/>
          <p:nvPr/>
        </p:nvSpPr>
        <p:spPr>
          <a:xfrm>
            <a:off x="8028507" y="4018325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481FDAC-C182-4C6A-8A84-3B698BF397EE}"/>
              </a:ext>
            </a:extLst>
          </p:cNvPr>
          <p:cNvSpPr/>
          <p:nvPr/>
        </p:nvSpPr>
        <p:spPr>
          <a:xfrm>
            <a:off x="8028507" y="5037588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A94237-1E57-4305-AC7D-8BBB9B1BC3E2}"/>
                  </a:ext>
                </a:extLst>
              </p:cNvPr>
              <p:cNvSpPr txBox="1"/>
              <p:nvPr/>
            </p:nvSpPr>
            <p:spPr>
              <a:xfrm>
                <a:off x="8301517" y="122890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A94237-1E57-4305-AC7D-8BBB9B1BC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17" y="1228903"/>
                <a:ext cx="276101" cy="276999"/>
              </a:xfrm>
              <a:prstGeom prst="rect">
                <a:avLst/>
              </a:prstGeom>
              <a:blipFill>
                <a:blip r:embed="rId2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CAB26-5AD2-478C-A54F-91B2994E8D90}"/>
                  </a:ext>
                </a:extLst>
              </p:cNvPr>
              <p:cNvSpPr txBox="1"/>
              <p:nvPr/>
            </p:nvSpPr>
            <p:spPr>
              <a:xfrm>
                <a:off x="8298856" y="223977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3CAB26-5AD2-478C-A54F-91B2994E8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56" y="2239777"/>
                <a:ext cx="281424" cy="276999"/>
              </a:xfrm>
              <a:prstGeom prst="rect">
                <a:avLst/>
              </a:prstGeom>
              <a:blipFill>
                <a:blip r:embed="rId2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EE3BC7-44F8-4F00-B5AA-B034AFAE2730}"/>
                  </a:ext>
                </a:extLst>
              </p:cNvPr>
              <p:cNvSpPr txBox="1"/>
              <p:nvPr/>
            </p:nvSpPr>
            <p:spPr>
              <a:xfrm>
                <a:off x="8298856" y="3223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EE3BC7-44F8-4F00-B5AA-B034AFAE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856" y="3223386"/>
                <a:ext cx="281424" cy="276999"/>
              </a:xfrm>
              <a:prstGeom prst="rect">
                <a:avLst/>
              </a:prstGeom>
              <a:blipFill>
                <a:blip r:embed="rId24"/>
                <a:stretch>
                  <a:fillRect l="-12766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EA98AB-FA7F-47F8-AE01-90A1B54E84CB}"/>
                  </a:ext>
                </a:extLst>
              </p:cNvPr>
              <p:cNvSpPr txBox="1"/>
              <p:nvPr/>
            </p:nvSpPr>
            <p:spPr>
              <a:xfrm>
                <a:off x="8326555" y="420707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EA98AB-FA7F-47F8-AE01-90A1B54E8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555" y="4207077"/>
                <a:ext cx="226024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3847E9-A374-416E-969C-1405EF2E27E9}"/>
                  </a:ext>
                </a:extLst>
              </p:cNvPr>
              <p:cNvSpPr txBox="1"/>
              <p:nvPr/>
            </p:nvSpPr>
            <p:spPr>
              <a:xfrm>
                <a:off x="8282474" y="52471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3847E9-A374-416E-969C-1405EF2E2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74" y="5247150"/>
                <a:ext cx="314189" cy="276999"/>
              </a:xfrm>
              <a:prstGeom prst="rect">
                <a:avLst/>
              </a:prstGeom>
              <a:blipFill>
                <a:blip r:embed="rId26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149F072C-4990-424E-A57F-A51AA25A809C}"/>
              </a:ext>
            </a:extLst>
          </p:cNvPr>
          <p:cNvSpPr/>
          <p:nvPr/>
        </p:nvSpPr>
        <p:spPr>
          <a:xfrm>
            <a:off x="10328229" y="3034717"/>
            <a:ext cx="822122" cy="788565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/>
              <p:nvPr/>
            </p:nvSpPr>
            <p:spPr>
              <a:xfrm>
                <a:off x="10616044" y="3273719"/>
                <a:ext cx="298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61A2CE-37CC-47BA-B5E2-BA3820EF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044" y="3273719"/>
                <a:ext cx="298223" cy="276999"/>
              </a:xfrm>
              <a:prstGeom prst="rect">
                <a:avLst/>
              </a:prstGeom>
              <a:blipFill>
                <a:blip r:embed="rId27"/>
                <a:stretch>
                  <a:fillRect l="-20408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D8E3E6-3385-4D71-A2D1-9911261E66EF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1540535" y="1367404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DBF04D7-A5A1-4808-BC09-B67D3C81CDB1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1540535" y="1367404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29BCF6-1273-4508-B8A1-F82928560ABC}"/>
              </a:ext>
            </a:extLst>
          </p:cNvPr>
          <p:cNvCxnSpPr>
            <a:stCxn id="4" idx="6"/>
            <a:endCxn id="16" idx="2"/>
          </p:cNvCxnSpPr>
          <p:nvPr/>
        </p:nvCxnSpPr>
        <p:spPr>
          <a:xfrm>
            <a:off x="1540535" y="1367404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9F4ADC-98E4-4CDC-BD48-1C3485AC27D7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540535" y="1367404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4037C79-830C-4D29-9C9C-B98ADBE05364}"/>
              </a:ext>
            </a:extLst>
          </p:cNvPr>
          <p:cNvCxnSpPr>
            <a:stCxn id="4" idx="6"/>
            <a:endCxn id="18" idx="2"/>
          </p:cNvCxnSpPr>
          <p:nvPr/>
        </p:nvCxnSpPr>
        <p:spPr>
          <a:xfrm>
            <a:off x="1540535" y="1367404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8CA2F3-A414-4D0E-9283-E05A5F4AC53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1540535" y="1367404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C6968C4-A3C1-4B95-83E9-DB6C3BE064F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540535" y="2382472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856979-E8B3-4B24-904D-44133C270469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540535" y="2382472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AE5EEB-7CF7-4CF5-95BD-3E197CD8B27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1540535" y="2382472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8C55971-3BDD-4B4F-89F7-0940504D1334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1540535" y="2382472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1852CC-2AA3-4554-8607-B4B8AD465521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1540535" y="1367404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FCE6D-EF53-4386-B877-B14E268A2AFC}"/>
              </a:ext>
            </a:extLst>
          </p:cNvPr>
          <p:cNvCxnSpPr>
            <a:stCxn id="6" idx="6"/>
            <a:endCxn id="15" idx="2"/>
          </p:cNvCxnSpPr>
          <p:nvPr/>
        </p:nvCxnSpPr>
        <p:spPr>
          <a:xfrm flipV="1">
            <a:off x="1540535" y="2382472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8314E81-D304-48AE-95BC-62D6A51B4218}"/>
              </a:ext>
            </a:extLst>
          </p:cNvPr>
          <p:cNvCxnSpPr>
            <a:stCxn id="6" idx="6"/>
            <a:endCxn id="16" idx="2"/>
          </p:cNvCxnSpPr>
          <p:nvPr/>
        </p:nvCxnSpPr>
        <p:spPr>
          <a:xfrm>
            <a:off x="1540535" y="3397540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31BE07D-E09E-480E-BB8D-15A381288E60}"/>
              </a:ext>
            </a:extLst>
          </p:cNvPr>
          <p:cNvCxnSpPr>
            <a:stCxn id="6" idx="6"/>
            <a:endCxn id="17" idx="2"/>
          </p:cNvCxnSpPr>
          <p:nvPr/>
        </p:nvCxnSpPr>
        <p:spPr>
          <a:xfrm>
            <a:off x="1540535" y="339754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125C596-8C78-43DA-9312-7C0F962D22B6}"/>
              </a:ext>
            </a:extLst>
          </p:cNvPr>
          <p:cNvCxnSpPr>
            <a:stCxn id="6" idx="6"/>
            <a:endCxn id="18" idx="2"/>
          </p:cNvCxnSpPr>
          <p:nvPr/>
        </p:nvCxnSpPr>
        <p:spPr>
          <a:xfrm>
            <a:off x="1540535" y="3397540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00E5509-AA04-4977-9165-85DD98DAA4E4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1540535" y="1367404"/>
            <a:ext cx="1564714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5F9C0B-23EC-4801-99A0-5AD2ABCC7C6F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1540535" y="2382472"/>
            <a:ext cx="1564714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F8740A3-D617-486C-9F8A-80EB8A73E0AA}"/>
              </a:ext>
            </a:extLst>
          </p:cNvPr>
          <p:cNvCxnSpPr>
            <a:stCxn id="7" idx="6"/>
            <a:endCxn id="16" idx="2"/>
          </p:cNvCxnSpPr>
          <p:nvPr/>
        </p:nvCxnSpPr>
        <p:spPr>
          <a:xfrm flipV="1">
            <a:off x="1540535" y="3397540"/>
            <a:ext cx="1564714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34BC14-76EA-4C13-8CCB-5CA04B94F4D8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1540535" y="4412608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64ACD3-2263-466E-AB65-102E274482E3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1540535" y="4412608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236CAE1-6E9F-4DB7-BFCB-296222EF4CC9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1540535" y="1367404"/>
            <a:ext cx="1564714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19D241-B23C-41F9-A92B-54BF3BDD0C6A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1540535" y="2382472"/>
            <a:ext cx="1564714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464664B-D5CD-44D7-AC41-7C78558EF31F}"/>
              </a:ext>
            </a:extLst>
          </p:cNvPr>
          <p:cNvCxnSpPr>
            <a:stCxn id="8" idx="6"/>
            <a:endCxn id="16" idx="2"/>
          </p:cNvCxnSpPr>
          <p:nvPr/>
        </p:nvCxnSpPr>
        <p:spPr>
          <a:xfrm flipV="1">
            <a:off x="1540535" y="3397540"/>
            <a:ext cx="1564714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E5A99D0-00C9-4185-96CE-785FDACF55D1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1540535" y="4412608"/>
            <a:ext cx="1564714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9716E01-10D2-4821-8A3B-5E4CE50A3E62}"/>
              </a:ext>
            </a:extLst>
          </p:cNvPr>
          <p:cNvCxnSpPr>
            <a:stCxn id="8" idx="6"/>
            <a:endCxn id="18" idx="2"/>
          </p:cNvCxnSpPr>
          <p:nvPr/>
        </p:nvCxnSpPr>
        <p:spPr>
          <a:xfrm>
            <a:off x="1540535" y="5431871"/>
            <a:ext cx="1564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F0E39A-086A-4D06-8B55-AFC182080C42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>
            <a:off x="3927371" y="1367404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4D24336-79A0-414C-A737-AED6DA1CAA37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>
            <a:off x="3927371" y="1367404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A973D8B-9B9F-4221-BFEC-9AFAC9791940}"/>
              </a:ext>
            </a:extLst>
          </p:cNvPr>
          <p:cNvCxnSpPr>
            <a:stCxn id="14" idx="6"/>
            <a:endCxn id="26" idx="2"/>
          </p:cNvCxnSpPr>
          <p:nvPr/>
        </p:nvCxnSpPr>
        <p:spPr>
          <a:xfrm>
            <a:off x="3927371" y="1367404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F957983-C0EE-4991-85D5-39DDCF755929}"/>
              </a:ext>
            </a:extLst>
          </p:cNvPr>
          <p:cNvCxnSpPr>
            <a:stCxn id="14" idx="6"/>
            <a:endCxn id="27" idx="2"/>
          </p:cNvCxnSpPr>
          <p:nvPr/>
        </p:nvCxnSpPr>
        <p:spPr>
          <a:xfrm>
            <a:off x="3927371" y="1367404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7CBE45-94BF-43A7-B1D7-8B44806808E0}"/>
              </a:ext>
            </a:extLst>
          </p:cNvPr>
          <p:cNvCxnSpPr>
            <a:stCxn id="14" idx="6"/>
            <a:endCxn id="28" idx="2"/>
          </p:cNvCxnSpPr>
          <p:nvPr/>
        </p:nvCxnSpPr>
        <p:spPr>
          <a:xfrm>
            <a:off x="3927371" y="1367404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A1B05DF-690C-497A-A892-C00A40B6799C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 flipV="1">
            <a:off x="3927371" y="1367404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13A71A3-980B-4C93-B371-77A1452B2785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>
            <a:off x="3927371" y="2382472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4F511C3-A962-44CD-A725-B226555EC997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>
            <a:off x="3927371" y="2382472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FFCD5EB-4021-4120-8F03-50D264D19F91}"/>
              </a:ext>
            </a:extLst>
          </p:cNvPr>
          <p:cNvCxnSpPr>
            <a:stCxn id="15" idx="6"/>
            <a:endCxn id="27" idx="2"/>
          </p:cNvCxnSpPr>
          <p:nvPr/>
        </p:nvCxnSpPr>
        <p:spPr>
          <a:xfrm>
            <a:off x="3927371" y="2382472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CEC04A2-329D-4550-A385-38A770EAEC34}"/>
              </a:ext>
            </a:extLst>
          </p:cNvPr>
          <p:cNvCxnSpPr>
            <a:stCxn id="15" idx="6"/>
            <a:endCxn id="28" idx="2"/>
          </p:cNvCxnSpPr>
          <p:nvPr/>
        </p:nvCxnSpPr>
        <p:spPr>
          <a:xfrm>
            <a:off x="3927371" y="2382472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A991673-6A9F-4CBA-8A44-172DBC42B15D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 flipV="1">
            <a:off x="3927371" y="1367404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23CFF1D-183B-4133-B5B3-671CE53E64CC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 flipV="1">
            <a:off x="3927371" y="2382472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771D50F-00B3-44EA-A212-6B10A3574571}"/>
              </a:ext>
            </a:extLst>
          </p:cNvPr>
          <p:cNvCxnSpPr>
            <a:stCxn id="16" idx="6"/>
            <a:endCxn id="26" idx="2"/>
          </p:cNvCxnSpPr>
          <p:nvPr/>
        </p:nvCxnSpPr>
        <p:spPr>
          <a:xfrm>
            <a:off x="3927371" y="3397540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730AF34-CAD8-4300-BF6E-0BB7359AB7CF}"/>
              </a:ext>
            </a:extLst>
          </p:cNvPr>
          <p:cNvCxnSpPr>
            <a:endCxn id="27" idx="2"/>
          </p:cNvCxnSpPr>
          <p:nvPr/>
        </p:nvCxnSpPr>
        <p:spPr>
          <a:xfrm>
            <a:off x="3927371" y="3429000"/>
            <a:ext cx="786673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EEB3D78-E543-434E-B94A-9E1CDD104577}"/>
              </a:ext>
            </a:extLst>
          </p:cNvPr>
          <p:cNvCxnSpPr>
            <a:stCxn id="16" idx="6"/>
            <a:endCxn id="28" idx="2"/>
          </p:cNvCxnSpPr>
          <p:nvPr/>
        </p:nvCxnSpPr>
        <p:spPr>
          <a:xfrm>
            <a:off x="3927371" y="3397540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E502EFC-4A54-484E-9BCD-59128B68BFC1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 flipV="1">
            <a:off x="3927371" y="1367404"/>
            <a:ext cx="786673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ED53CDB-3AFE-47EF-84BC-1C75F361A92C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 flipV="1">
            <a:off x="3927371" y="2382472"/>
            <a:ext cx="786673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A873927-08AE-4EA3-9C36-42341615FB49}"/>
              </a:ext>
            </a:extLst>
          </p:cNvPr>
          <p:cNvCxnSpPr>
            <a:stCxn id="17" idx="6"/>
            <a:endCxn id="26" idx="2"/>
          </p:cNvCxnSpPr>
          <p:nvPr/>
        </p:nvCxnSpPr>
        <p:spPr>
          <a:xfrm flipV="1">
            <a:off x="3927371" y="3397540"/>
            <a:ext cx="786673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80A5098-0279-4D3C-B868-47314D12CE00}"/>
              </a:ext>
            </a:extLst>
          </p:cNvPr>
          <p:cNvCxnSpPr>
            <a:stCxn id="17" idx="6"/>
            <a:endCxn id="27" idx="2"/>
          </p:cNvCxnSpPr>
          <p:nvPr/>
        </p:nvCxnSpPr>
        <p:spPr>
          <a:xfrm>
            <a:off x="3927371" y="4412608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56AC02-3C05-4EDF-864F-0288FFB8FAD1}"/>
              </a:ext>
            </a:extLst>
          </p:cNvPr>
          <p:cNvCxnSpPr>
            <a:stCxn id="17" idx="6"/>
            <a:endCxn id="28" idx="2"/>
          </p:cNvCxnSpPr>
          <p:nvPr/>
        </p:nvCxnSpPr>
        <p:spPr>
          <a:xfrm>
            <a:off x="3927371" y="4412608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4991823-E83A-419B-90A3-455103337D53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3927371" y="1367404"/>
            <a:ext cx="786673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1E8CEF9-FEB0-478F-873D-5C8252663A0E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 flipV="1">
            <a:off x="3927371" y="2382472"/>
            <a:ext cx="786673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B929FA-48A1-4C59-AE19-34A77A6FD586}"/>
              </a:ext>
            </a:extLst>
          </p:cNvPr>
          <p:cNvCxnSpPr>
            <a:stCxn id="18" idx="6"/>
            <a:endCxn id="26" idx="2"/>
          </p:cNvCxnSpPr>
          <p:nvPr/>
        </p:nvCxnSpPr>
        <p:spPr>
          <a:xfrm flipV="1">
            <a:off x="3927371" y="3397540"/>
            <a:ext cx="786673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3457E85-8D5D-4589-A4DC-E683C7866E10}"/>
              </a:ext>
            </a:extLst>
          </p:cNvPr>
          <p:cNvCxnSpPr>
            <a:stCxn id="18" idx="6"/>
            <a:endCxn id="27" idx="2"/>
          </p:cNvCxnSpPr>
          <p:nvPr/>
        </p:nvCxnSpPr>
        <p:spPr>
          <a:xfrm flipV="1">
            <a:off x="3927371" y="4412608"/>
            <a:ext cx="786673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4A3D4A6-ED77-40AE-A53C-BB1D4EC1ECBF}"/>
              </a:ext>
            </a:extLst>
          </p:cNvPr>
          <p:cNvCxnSpPr>
            <a:stCxn id="18" idx="6"/>
            <a:endCxn id="28" idx="2"/>
          </p:cNvCxnSpPr>
          <p:nvPr/>
        </p:nvCxnSpPr>
        <p:spPr>
          <a:xfrm>
            <a:off x="3927371" y="5431871"/>
            <a:ext cx="7866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489E7AB-976A-4993-BDFF-00794A3FBEB9}"/>
              </a:ext>
            </a:extLst>
          </p:cNvPr>
          <p:cNvCxnSpPr>
            <a:stCxn id="24" idx="6"/>
            <a:endCxn id="34" idx="2"/>
          </p:cNvCxnSpPr>
          <p:nvPr/>
        </p:nvCxnSpPr>
        <p:spPr>
          <a:xfrm>
            <a:off x="5536166" y="1367404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9C08177-EE32-4050-961A-E0BED9841B84}"/>
              </a:ext>
            </a:extLst>
          </p:cNvPr>
          <p:cNvCxnSpPr>
            <a:stCxn id="24" idx="6"/>
            <a:endCxn id="35" idx="2"/>
          </p:cNvCxnSpPr>
          <p:nvPr/>
        </p:nvCxnSpPr>
        <p:spPr>
          <a:xfrm>
            <a:off x="5536166" y="1367404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D4B3AFA-D0CB-49E8-AD41-F754A54A47A8}"/>
              </a:ext>
            </a:extLst>
          </p:cNvPr>
          <p:cNvCxnSpPr>
            <a:stCxn id="24" idx="6"/>
            <a:endCxn id="36" idx="2"/>
          </p:cNvCxnSpPr>
          <p:nvPr/>
        </p:nvCxnSpPr>
        <p:spPr>
          <a:xfrm>
            <a:off x="5536166" y="1367404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A734AF3-BC92-4547-8EC9-1825E15ED8D0}"/>
              </a:ext>
            </a:extLst>
          </p:cNvPr>
          <p:cNvCxnSpPr>
            <a:stCxn id="24" idx="6"/>
            <a:endCxn id="37" idx="2"/>
          </p:cNvCxnSpPr>
          <p:nvPr/>
        </p:nvCxnSpPr>
        <p:spPr>
          <a:xfrm>
            <a:off x="5536166" y="1367404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9834C43-61C7-4110-924A-5AFB3BE4F404}"/>
              </a:ext>
            </a:extLst>
          </p:cNvPr>
          <p:cNvCxnSpPr>
            <a:stCxn id="24" idx="6"/>
            <a:endCxn id="38" idx="2"/>
          </p:cNvCxnSpPr>
          <p:nvPr/>
        </p:nvCxnSpPr>
        <p:spPr>
          <a:xfrm>
            <a:off x="5536166" y="1367404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B8116D9-F0A8-420D-A383-8620C26E6D1B}"/>
              </a:ext>
            </a:extLst>
          </p:cNvPr>
          <p:cNvCxnSpPr>
            <a:stCxn id="25" idx="6"/>
            <a:endCxn id="34" idx="2"/>
          </p:cNvCxnSpPr>
          <p:nvPr/>
        </p:nvCxnSpPr>
        <p:spPr>
          <a:xfrm flipV="1">
            <a:off x="5536166" y="1367404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B29054B-B85D-48E5-9C0D-92D7EB86D60B}"/>
              </a:ext>
            </a:extLst>
          </p:cNvPr>
          <p:cNvCxnSpPr>
            <a:stCxn id="25" idx="6"/>
            <a:endCxn id="35" idx="2"/>
          </p:cNvCxnSpPr>
          <p:nvPr/>
        </p:nvCxnSpPr>
        <p:spPr>
          <a:xfrm>
            <a:off x="5536166" y="2382472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EA97629-A9BA-45D8-89E5-0A7FD6F1F573}"/>
              </a:ext>
            </a:extLst>
          </p:cNvPr>
          <p:cNvCxnSpPr>
            <a:stCxn id="25" idx="6"/>
            <a:endCxn id="36" idx="2"/>
          </p:cNvCxnSpPr>
          <p:nvPr/>
        </p:nvCxnSpPr>
        <p:spPr>
          <a:xfrm>
            <a:off x="5536166" y="2382472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30F181E-D048-4F2C-9C5F-7CBA71AAA88B}"/>
              </a:ext>
            </a:extLst>
          </p:cNvPr>
          <p:cNvCxnSpPr>
            <a:stCxn id="25" idx="6"/>
            <a:endCxn id="37" idx="2"/>
          </p:cNvCxnSpPr>
          <p:nvPr/>
        </p:nvCxnSpPr>
        <p:spPr>
          <a:xfrm>
            <a:off x="5536166" y="2382472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D8843F8-CCAA-402D-AE0E-BA99DF3A16C0}"/>
              </a:ext>
            </a:extLst>
          </p:cNvPr>
          <p:cNvCxnSpPr>
            <a:stCxn id="25" idx="6"/>
            <a:endCxn id="38" idx="2"/>
          </p:cNvCxnSpPr>
          <p:nvPr/>
        </p:nvCxnSpPr>
        <p:spPr>
          <a:xfrm>
            <a:off x="5536166" y="2382472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38B258B-989E-4535-8F3D-DD92CDFA095E}"/>
              </a:ext>
            </a:extLst>
          </p:cNvPr>
          <p:cNvCxnSpPr>
            <a:stCxn id="26" idx="6"/>
            <a:endCxn id="34" idx="2"/>
          </p:cNvCxnSpPr>
          <p:nvPr/>
        </p:nvCxnSpPr>
        <p:spPr>
          <a:xfrm flipV="1">
            <a:off x="5536166" y="1367404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0DE9F4A-EA96-4AE1-B56C-6E9C8721484D}"/>
              </a:ext>
            </a:extLst>
          </p:cNvPr>
          <p:cNvCxnSpPr>
            <a:stCxn id="26" idx="6"/>
            <a:endCxn id="35" idx="2"/>
          </p:cNvCxnSpPr>
          <p:nvPr/>
        </p:nvCxnSpPr>
        <p:spPr>
          <a:xfrm flipV="1">
            <a:off x="5536166" y="2382472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03F7CDD-AC84-45AA-A542-D796333DFB75}"/>
              </a:ext>
            </a:extLst>
          </p:cNvPr>
          <p:cNvCxnSpPr>
            <a:stCxn id="26" idx="6"/>
            <a:endCxn id="36" idx="2"/>
          </p:cNvCxnSpPr>
          <p:nvPr/>
        </p:nvCxnSpPr>
        <p:spPr>
          <a:xfrm>
            <a:off x="5536166" y="3397540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D49C73F-88E4-4991-9DED-8A36527D0F45}"/>
              </a:ext>
            </a:extLst>
          </p:cNvPr>
          <p:cNvCxnSpPr>
            <a:stCxn id="26" idx="6"/>
            <a:endCxn id="37" idx="2"/>
          </p:cNvCxnSpPr>
          <p:nvPr/>
        </p:nvCxnSpPr>
        <p:spPr>
          <a:xfrm>
            <a:off x="5536166" y="339754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D07B29E-1A3C-4EAC-A44E-216E05645338}"/>
              </a:ext>
            </a:extLst>
          </p:cNvPr>
          <p:cNvCxnSpPr>
            <a:stCxn id="26" idx="6"/>
            <a:endCxn id="38" idx="2"/>
          </p:cNvCxnSpPr>
          <p:nvPr/>
        </p:nvCxnSpPr>
        <p:spPr>
          <a:xfrm>
            <a:off x="5536166" y="3397540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474EF78-E5D2-4B16-9A71-71EFAAFF0630}"/>
              </a:ext>
            </a:extLst>
          </p:cNvPr>
          <p:cNvCxnSpPr>
            <a:stCxn id="27" idx="6"/>
            <a:endCxn id="34" idx="2"/>
          </p:cNvCxnSpPr>
          <p:nvPr/>
        </p:nvCxnSpPr>
        <p:spPr>
          <a:xfrm flipV="1">
            <a:off x="5536166" y="1367404"/>
            <a:ext cx="856832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E2115C50-BEC9-4FA2-BD31-7DF31F3B87E9}"/>
              </a:ext>
            </a:extLst>
          </p:cNvPr>
          <p:cNvCxnSpPr>
            <a:stCxn id="27" idx="6"/>
            <a:endCxn id="35" idx="2"/>
          </p:cNvCxnSpPr>
          <p:nvPr/>
        </p:nvCxnSpPr>
        <p:spPr>
          <a:xfrm flipV="1">
            <a:off x="5536166" y="2382472"/>
            <a:ext cx="856832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64C3771-3F9F-4E71-B2B3-05F039741047}"/>
              </a:ext>
            </a:extLst>
          </p:cNvPr>
          <p:cNvCxnSpPr>
            <a:stCxn id="27" idx="6"/>
            <a:endCxn id="36" idx="2"/>
          </p:cNvCxnSpPr>
          <p:nvPr/>
        </p:nvCxnSpPr>
        <p:spPr>
          <a:xfrm flipV="1">
            <a:off x="5536166" y="3397540"/>
            <a:ext cx="856832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B8F982-FBD0-4C90-912E-47A2796DA24D}"/>
              </a:ext>
            </a:extLst>
          </p:cNvPr>
          <p:cNvCxnSpPr>
            <a:stCxn id="27" idx="6"/>
            <a:endCxn id="37" idx="2"/>
          </p:cNvCxnSpPr>
          <p:nvPr/>
        </p:nvCxnSpPr>
        <p:spPr>
          <a:xfrm>
            <a:off x="5536166" y="4412608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DE327AF-34DC-4D06-9EA1-69D392EA44BC}"/>
              </a:ext>
            </a:extLst>
          </p:cNvPr>
          <p:cNvCxnSpPr>
            <a:stCxn id="27" idx="6"/>
            <a:endCxn id="38" idx="2"/>
          </p:cNvCxnSpPr>
          <p:nvPr/>
        </p:nvCxnSpPr>
        <p:spPr>
          <a:xfrm>
            <a:off x="5536166" y="4412608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46C36D8-ABFD-4C95-A658-2E80279F570E}"/>
              </a:ext>
            </a:extLst>
          </p:cNvPr>
          <p:cNvCxnSpPr>
            <a:stCxn id="28" idx="6"/>
            <a:endCxn id="34" idx="2"/>
          </p:cNvCxnSpPr>
          <p:nvPr/>
        </p:nvCxnSpPr>
        <p:spPr>
          <a:xfrm flipV="1">
            <a:off x="5536166" y="1367404"/>
            <a:ext cx="856832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88B750A-07A2-4D46-B79C-7C00B2D64644}"/>
              </a:ext>
            </a:extLst>
          </p:cNvPr>
          <p:cNvCxnSpPr>
            <a:stCxn id="28" idx="6"/>
            <a:endCxn id="35" idx="2"/>
          </p:cNvCxnSpPr>
          <p:nvPr/>
        </p:nvCxnSpPr>
        <p:spPr>
          <a:xfrm flipV="1">
            <a:off x="5536166" y="2382472"/>
            <a:ext cx="856832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1FEDDA-5D11-47A9-BF94-213188717AEB}"/>
              </a:ext>
            </a:extLst>
          </p:cNvPr>
          <p:cNvCxnSpPr>
            <a:stCxn id="28" idx="6"/>
            <a:endCxn id="36" idx="2"/>
          </p:cNvCxnSpPr>
          <p:nvPr/>
        </p:nvCxnSpPr>
        <p:spPr>
          <a:xfrm flipV="1">
            <a:off x="5536166" y="3397540"/>
            <a:ext cx="856832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B8BCA7E-D2AE-453A-BD89-75AFB94E63BC}"/>
              </a:ext>
            </a:extLst>
          </p:cNvPr>
          <p:cNvCxnSpPr>
            <a:stCxn id="28" idx="6"/>
            <a:endCxn id="37" idx="2"/>
          </p:cNvCxnSpPr>
          <p:nvPr/>
        </p:nvCxnSpPr>
        <p:spPr>
          <a:xfrm flipV="1">
            <a:off x="5536166" y="4412608"/>
            <a:ext cx="856832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B1E62EA-0917-43FB-BA85-195679BFBF7E}"/>
              </a:ext>
            </a:extLst>
          </p:cNvPr>
          <p:cNvCxnSpPr>
            <a:stCxn id="28" idx="6"/>
            <a:endCxn id="38" idx="2"/>
          </p:cNvCxnSpPr>
          <p:nvPr/>
        </p:nvCxnSpPr>
        <p:spPr>
          <a:xfrm>
            <a:off x="5536166" y="5431871"/>
            <a:ext cx="85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70B37DE-C3A1-4FFB-84D0-7A68806434CE}"/>
              </a:ext>
            </a:extLst>
          </p:cNvPr>
          <p:cNvCxnSpPr>
            <a:stCxn id="34" idx="6"/>
            <a:endCxn id="44" idx="2"/>
          </p:cNvCxnSpPr>
          <p:nvPr/>
        </p:nvCxnSpPr>
        <p:spPr>
          <a:xfrm>
            <a:off x="7215120" y="1367404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A82C18D-89EB-477C-BC23-FCA75A605B54}"/>
              </a:ext>
            </a:extLst>
          </p:cNvPr>
          <p:cNvCxnSpPr>
            <a:stCxn id="34" idx="6"/>
            <a:endCxn id="45" idx="2"/>
          </p:cNvCxnSpPr>
          <p:nvPr/>
        </p:nvCxnSpPr>
        <p:spPr>
          <a:xfrm>
            <a:off x="7215120" y="1367404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5079D61D-681C-4724-A49A-73AB26C6D9E0}"/>
              </a:ext>
            </a:extLst>
          </p:cNvPr>
          <p:cNvCxnSpPr>
            <a:stCxn id="34" idx="6"/>
            <a:endCxn id="46" idx="2"/>
          </p:cNvCxnSpPr>
          <p:nvPr/>
        </p:nvCxnSpPr>
        <p:spPr>
          <a:xfrm>
            <a:off x="7215120" y="1367404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6F6D18DE-F656-484A-84E7-93814BBE0D6A}"/>
              </a:ext>
            </a:extLst>
          </p:cNvPr>
          <p:cNvCxnSpPr>
            <a:stCxn id="34" idx="6"/>
            <a:endCxn id="47" idx="2"/>
          </p:cNvCxnSpPr>
          <p:nvPr/>
        </p:nvCxnSpPr>
        <p:spPr>
          <a:xfrm>
            <a:off x="7215120" y="1367404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B262EBE-000D-412A-9B3C-F91501502CAD}"/>
              </a:ext>
            </a:extLst>
          </p:cNvPr>
          <p:cNvCxnSpPr>
            <a:stCxn id="34" idx="6"/>
            <a:endCxn id="48" idx="2"/>
          </p:cNvCxnSpPr>
          <p:nvPr/>
        </p:nvCxnSpPr>
        <p:spPr>
          <a:xfrm>
            <a:off x="7215120" y="1367404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72A1C89D-ACE8-4EFE-B057-A175DF6A042C}"/>
              </a:ext>
            </a:extLst>
          </p:cNvPr>
          <p:cNvCxnSpPr>
            <a:stCxn id="35" idx="6"/>
            <a:endCxn id="44" idx="2"/>
          </p:cNvCxnSpPr>
          <p:nvPr/>
        </p:nvCxnSpPr>
        <p:spPr>
          <a:xfrm flipV="1">
            <a:off x="7215120" y="1367404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081B98C-18AA-419D-BE5B-540994CB07E9}"/>
              </a:ext>
            </a:extLst>
          </p:cNvPr>
          <p:cNvCxnSpPr>
            <a:stCxn id="35" idx="6"/>
            <a:endCxn id="45" idx="2"/>
          </p:cNvCxnSpPr>
          <p:nvPr/>
        </p:nvCxnSpPr>
        <p:spPr>
          <a:xfrm>
            <a:off x="7215120" y="2382472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2A09C07-DB12-4A2B-938B-85A41FFC14ED}"/>
              </a:ext>
            </a:extLst>
          </p:cNvPr>
          <p:cNvCxnSpPr>
            <a:stCxn id="35" idx="6"/>
            <a:endCxn id="46" idx="2"/>
          </p:cNvCxnSpPr>
          <p:nvPr/>
        </p:nvCxnSpPr>
        <p:spPr>
          <a:xfrm>
            <a:off x="7215120" y="2382472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75FC3769-3A75-464E-AF33-A2539C11F74E}"/>
              </a:ext>
            </a:extLst>
          </p:cNvPr>
          <p:cNvCxnSpPr>
            <a:stCxn id="35" idx="6"/>
            <a:endCxn id="47" idx="2"/>
          </p:cNvCxnSpPr>
          <p:nvPr/>
        </p:nvCxnSpPr>
        <p:spPr>
          <a:xfrm>
            <a:off x="7215120" y="2382472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7AFF02-B37C-4E04-9B53-FD62CAE28ED7}"/>
              </a:ext>
            </a:extLst>
          </p:cNvPr>
          <p:cNvCxnSpPr>
            <a:stCxn id="35" idx="6"/>
            <a:endCxn id="48" idx="2"/>
          </p:cNvCxnSpPr>
          <p:nvPr/>
        </p:nvCxnSpPr>
        <p:spPr>
          <a:xfrm>
            <a:off x="7215120" y="2382472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62E89D2-B007-4630-B5C5-BFC8F5C9BB3B}"/>
              </a:ext>
            </a:extLst>
          </p:cNvPr>
          <p:cNvCxnSpPr>
            <a:stCxn id="36" idx="6"/>
            <a:endCxn id="44" idx="2"/>
          </p:cNvCxnSpPr>
          <p:nvPr/>
        </p:nvCxnSpPr>
        <p:spPr>
          <a:xfrm flipV="1">
            <a:off x="7215120" y="1367404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FA6D5A6-B384-4F9B-82FC-36685680C36B}"/>
              </a:ext>
            </a:extLst>
          </p:cNvPr>
          <p:cNvCxnSpPr>
            <a:stCxn id="36" idx="6"/>
            <a:endCxn id="45" idx="2"/>
          </p:cNvCxnSpPr>
          <p:nvPr/>
        </p:nvCxnSpPr>
        <p:spPr>
          <a:xfrm flipV="1">
            <a:off x="7215120" y="2382472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D8D59E06-7223-4FC5-BF63-8F79068CBDEE}"/>
              </a:ext>
            </a:extLst>
          </p:cNvPr>
          <p:cNvCxnSpPr>
            <a:stCxn id="36" idx="6"/>
            <a:endCxn id="46" idx="2"/>
          </p:cNvCxnSpPr>
          <p:nvPr/>
        </p:nvCxnSpPr>
        <p:spPr>
          <a:xfrm>
            <a:off x="7215120" y="3397540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E2B504F-4DCD-4DB2-A663-82D337C2864A}"/>
              </a:ext>
            </a:extLst>
          </p:cNvPr>
          <p:cNvCxnSpPr>
            <a:stCxn id="36" idx="6"/>
            <a:endCxn id="47" idx="2"/>
          </p:cNvCxnSpPr>
          <p:nvPr/>
        </p:nvCxnSpPr>
        <p:spPr>
          <a:xfrm>
            <a:off x="7215120" y="339754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F01EB02-AD71-4607-AF64-D2AC20401F50}"/>
              </a:ext>
            </a:extLst>
          </p:cNvPr>
          <p:cNvCxnSpPr>
            <a:stCxn id="36" idx="6"/>
            <a:endCxn id="48" idx="2"/>
          </p:cNvCxnSpPr>
          <p:nvPr/>
        </p:nvCxnSpPr>
        <p:spPr>
          <a:xfrm>
            <a:off x="7215120" y="3397540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3CC2E00-3CCF-4989-A000-864DB5634048}"/>
              </a:ext>
            </a:extLst>
          </p:cNvPr>
          <p:cNvCxnSpPr>
            <a:stCxn id="37" idx="6"/>
            <a:endCxn id="44" idx="2"/>
          </p:cNvCxnSpPr>
          <p:nvPr/>
        </p:nvCxnSpPr>
        <p:spPr>
          <a:xfrm flipV="1">
            <a:off x="7215120" y="1367404"/>
            <a:ext cx="813387" cy="3045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6C2CB02-3B6D-41B1-850B-7C147D3DE777}"/>
              </a:ext>
            </a:extLst>
          </p:cNvPr>
          <p:cNvCxnSpPr>
            <a:stCxn id="37" idx="6"/>
            <a:endCxn id="45" idx="2"/>
          </p:cNvCxnSpPr>
          <p:nvPr/>
        </p:nvCxnSpPr>
        <p:spPr>
          <a:xfrm flipV="1">
            <a:off x="7215120" y="2382472"/>
            <a:ext cx="813387" cy="20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3BA96AD-65F7-490B-A25B-7C6AAE23BEB8}"/>
              </a:ext>
            </a:extLst>
          </p:cNvPr>
          <p:cNvCxnSpPr>
            <a:stCxn id="37" idx="6"/>
            <a:endCxn id="46" idx="2"/>
          </p:cNvCxnSpPr>
          <p:nvPr/>
        </p:nvCxnSpPr>
        <p:spPr>
          <a:xfrm flipV="1">
            <a:off x="7215120" y="3397540"/>
            <a:ext cx="813387" cy="1015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8C9E753-C7C6-4E39-A14B-E6367271438D}"/>
              </a:ext>
            </a:extLst>
          </p:cNvPr>
          <p:cNvCxnSpPr>
            <a:stCxn id="37" idx="6"/>
            <a:endCxn id="47" idx="2"/>
          </p:cNvCxnSpPr>
          <p:nvPr/>
        </p:nvCxnSpPr>
        <p:spPr>
          <a:xfrm>
            <a:off x="7215120" y="4412608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CF7A6C5-83A8-4A03-9AF4-9C17BD04D2FA}"/>
              </a:ext>
            </a:extLst>
          </p:cNvPr>
          <p:cNvCxnSpPr>
            <a:stCxn id="37" idx="6"/>
            <a:endCxn id="48" idx="2"/>
          </p:cNvCxnSpPr>
          <p:nvPr/>
        </p:nvCxnSpPr>
        <p:spPr>
          <a:xfrm>
            <a:off x="7215120" y="4412608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8E88767-65EB-45AF-8324-3F2C189D3453}"/>
              </a:ext>
            </a:extLst>
          </p:cNvPr>
          <p:cNvCxnSpPr>
            <a:stCxn id="38" idx="6"/>
            <a:endCxn id="44" idx="2"/>
          </p:cNvCxnSpPr>
          <p:nvPr/>
        </p:nvCxnSpPr>
        <p:spPr>
          <a:xfrm flipV="1">
            <a:off x="7215120" y="1367404"/>
            <a:ext cx="813387" cy="406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605C441-519A-4BC9-928D-9E5ACBA18952}"/>
              </a:ext>
            </a:extLst>
          </p:cNvPr>
          <p:cNvCxnSpPr>
            <a:stCxn id="38" idx="6"/>
            <a:endCxn id="45" idx="2"/>
          </p:cNvCxnSpPr>
          <p:nvPr/>
        </p:nvCxnSpPr>
        <p:spPr>
          <a:xfrm flipV="1">
            <a:off x="7215120" y="2382472"/>
            <a:ext cx="813387" cy="304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79FD1F9-7911-4082-8C41-A4F3E5F4802B}"/>
              </a:ext>
            </a:extLst>
          </p:cNvPr>
          <p:cNvCxnSpPr>
            <a:stCxn id="38" idx="6"/>
            <a:endCxn id="46" idx="2"/>
          </p:cNvCxnSpPr>
          <p:nvPr/>
        </p:nvCxnSpPr>
        <p:spPr>
          <a:xfrm flipV="1">
            <a:off x="7215120" y="3397540"/>
            <a:ext cx="813387" cy="2034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F1CCA47-4878-49CA-911A-A80976DCADCF}"/>
              </a:ext>
            </a:extLst>
          </p:cNvPr>
          <p:cNvCxnSpPr>
            <a:stCxn id="38" idx="6"/>
            <a:endCxn id="47" idx="2"/>
          </p:cNvCxnSpPr>
          <p:nvPr/>
        </p:nvCxnSpPr>
        <p:spPr>
          <a:xfrm flipV="1">
            <a:off x="7215120" y="4412608"/>
            <a:ext cx="813387" cy="101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7C9D35F-D9B6-4AFD-8161-5F5768464926}"/>
              </a:ext>
            </a:extLst>
          </p:cNvPr>
          <p:cNvCxnSpPr>
            <a:stCxn id="38" idx="6"/>
            <a:endCxn id="48" idx="2"/>
          </p:cNvCxnSpPr>
          <p:nvPr/>
        </p:nvCxnSpPr>
        <p:spPr>
          <a:xfrm>
            <a:off x="7215120" y="5431871"/>
            <a:ext cx="81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1E49752D-A7FA-416E-B4E9-AE8038059112}"/>
              </a:ext>
            </a:extLst>
          </p:cNvPr>
          <p:cNvCxnSpPr>
            <a:stCxn id="44" idx="6"/>
            <a:endCxn id="54" idx="2"/>
          </p:cNvCxnSpPr>
          <p:nvPr/>
        </p:nvCxnSpPr>
        <p:spPr>
          <a:xfrm>
            <a:off x="8850629" y="1367404"/>
            <a:ext cx="1477600" cy="20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9B8BC1D-CECC-4F10-BF57-CF157754E398}"/>
              </a:ext>
            </a:extLst>
          </p:cNvPr>
          <p:cNvCxnSpPr>
            <a:stCxn id="45" idx="6"/>
            <a:endCxn id="54" idx="2"/>
          </p:cNvCxnSpPr>
          <p:nvPr/>
        </p:nvCxnSpPr>
        <p:spPr>
          <a:xfrm>
            <a:off x="8850629" y="2382472"/>
            <a:ext cx="1477600" cy="104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50068C3B-3F17-4E21-93DE-49688102FFAA}"/>
              </a:ext>
            </a:extLst>
          </p:cNvPr>
          <p:cNvCxnSpPr>
            <a:stCxn id="46" idx="6"/>
            <a:endCxn id="54" idx="2"/>
          </p:cNvCxnSpPr>
          <p:nvPr/>
        </p:nvCxnSpPr>
        <p:spPr>
          <a:xfrm>
            <a:off x="8850629" y="3397540"/>
            <a:ext cx="1477600" cy="3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AD90649-5691-4D1E-9453-05E3A608F4AE}"/>
              </a:ext>
            </a:extLst>
          </p:cNvPr>
          <p:cNvCxnSpPr>
            <a:stCxn id="47" idx="6"/>
            <a:endCxn id="54" idx="2"/>
          </p:cNvCxnSpPr>
          <p:nvPr/>
        </p:nvCxnSpPr>
        <p:spPr>
          <a:xfrm flipV="1">
            <a:off x="8850629" y="3429000"/>
            <a:ext cx="1477600" cy="98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C5461E5-B6DF-4CF9-A909-1CB153F4CF92}"/>
              </a:ext>
            </a:extLst>
          </p:cNvPr>
          <p:cNvCxnSpPr>
            <a:stCxn id="48" idx="6"/>
            <a:endCxn id="54" idx="2"/>
          </p:cNvCxnSpPr>
          <p:nvPr/>
        </p:nvCxnSpPr>
        <p:spPr>
          <a:xfrm flipV="1">
            <a:off x="8850629" y="3429000"/>
            <a:ext cx="1477600" cy="2002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Gabbard</dc:creator>
  <cp:lastModifiedBy>Hunter Gabbard</cp:lastModifiedBy>
  <cp:revision>4</cp:revision>
  <dcterms:created xsi:type="dcterms:W3CDTF">2021-02-11T12:38:52Z</dcterms:created>
  <dcterms:modified xsi:type="dcterms:W3CDTF">2021-02-11T12:56:18Z</dcterms:modified>
</cp:coreProperties>
</file>