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537E-C841-4B83-9009-ACF102E7B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35544-9D25-49E1-ACE8-50CCDA360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E3E08-CC23-4506-8A2F-F3A252D8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E9F77-660B-4072-AF1C-31805F54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6427-3921-4020-BFE5-09679EAF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0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83-AFC3-42AB-8A9D-7D0087F5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81CB9-A379-4F92-B022-60629385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0E763-34F4-4770-B107-4F2E081C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D406B-1000-4350-AA15-A822218E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D9C5A-4C8C-4A68-9836-CE81EB2D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1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DDB55-3CB2-4895-B2ED-DE2B5FE5B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EDFD6-E565-4817-9875-1DA3AA320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878CE-3B95-46BD-9AEA-1662A700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F9B07-07E4-41FA-9659-1017EAFC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CB5FC-7A78-4E1E-9B2F-4A994CF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41D7-37B8-4ADA-94F1-B8845EF4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38E8-FEA7-48B7-96AB-55A1EA448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7360-03A1-48FC-9620-A523328B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24C97-626E-4F40-88E6-66BF7D27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1B2E7-AEB9-44A3-A576-D08F06EA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9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5E14-60F1-4BA1-A389-B55A6C42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4DFDB-86AC-435C-8986-58B5F6BF1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BC55-3ED1-497D-A074-087D0A27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50A49-443C-471D-BA75-FD2E561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01820-A03C-4EDE-9593-01E1E1A3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8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289A-1DDF-4DF2-BBC8-560B87CB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37C1-01FE-4057-ADE4-17D03C59E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58D4D-52DA-4B90-B9BB-5DC2364C0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B7BD0-DA08-44A3-8355-3EEAA9B5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8C709-8564-4963-B47F-75A6810A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9B30F-C746-459C-AFA6-5A2440C1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5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C087-62FB-4393-BB76-77521E19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FE4F4-8010-4E9A-BDB7-A8499F30A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52F9B-CD7E-4E83-8547-2C6B2F5D2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D562B-4C0B-4725-8A12-F549FA7AB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99EC1-778D-4840-9710-9F99737EE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003E8-9FC9-4C83-B6BA-443AA2F6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43B74-52EF-4274-AB16-AEAB63F3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23AE5-C92A-4E6A-9633-72B46782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4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37A6-D8F4-47F6-87A3-16B44C5B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2AA6A-D7F6-4FCE-9039-EDFFAC83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7ACC9-D36C-4253-87EE-DAEFDC31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6318E-7566-4920-90CE-E4BD4AE4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8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04C9A-2400-412A-BE54-6E344BDA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6D27F-888F-46BB-9EA7-A916980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BDF6-C201-4A7B-8566-32412096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314A-F307-4119-97A7-21AAD31B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8567B-A3F2-48CE-93C0-F86C86477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051CF-3B5A-420A-82B8-19E8FC8F7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6639E-8D62-43AC-B070-57091751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85B2C-FE02-4521-8B85-74481AB5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C939B-DFB3-40EE-AD93-9320AA63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5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A7E2-883E-4620-82DA-CC66A4B9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3042F-8772-4F80-B6CC-9A2F4C478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C4172-F517-4784-B1F3-390ABAF5C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9FA29-2C9D-4195-86BF-DDEB44EA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6676-3294-4EB9-9610-18275A1F237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34AC4-3468-4F76-96A7-3541BEBA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D670C-8CD7-4C72-884A-4843657F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6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E5D25-F2C7-47F6-AD6B-BB3C9646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9AD62-7FD4-441C-B58A-D34C7EEC6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BF6BC-C947-48AE-8A50-1A467C542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E6676-3294-4EB9-9610-18275A1F237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59DBF-8DD6-48A0-A5C9-0AF34F60C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4A5DD-7424-437F-89CB-C62DCDE6F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B40EF-E4AF-4736-A926-E0EC1F31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2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782BC5-432C-41E5-9D58-9920090CD714}"/>
              </a:ext>
            </a:extLst>
          </p:cNvPr>
          <p:cNvSpPr/>
          <p:nvPr/>
        </p:nvSpPr>
        <p:spPr>
          <a:xfrm>
            <a:off x="4971875" y="2449584"/>
            <a:ext cx="2248249" cy="12247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D5D0E69-D874-48A3-BFDF-DB0D4955DC21}"/>
              </a:ext>
            </a:extLst>
          </p:cNvPr>
          <p:cNvSpPr/>
          <p:nvPr/>
        </p:nvSpPr>
        <p:spPr>
          <a:xfrm>
            <a:off x="1946245" y="645952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18EA068-F184-44B4-9CBF-B356087CF5F6}"/>
              </a:ext>
            </a:extLst>
          </p:cNvPr>
          <p:cNvSpPr/>
          <p:nvPr/>
        </p:nvSpPr>
        <p:spPr>
          <a:xfrm>
            <a:off x="1946245" y="1661020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E66C801-2C03-4127-A641-D29032F24B48}"/>
              </a:ext>
            </a:extLst>
          </p:cNvPr>
          <p:cNvSpPr/>
          <p:nvPr/>
        </p:nvSpPr>
        <p:spPr>
          <a:xfrm>
            <a:off x="1946245" y="2676088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285E990-F2E5-4926-A9D9-A2EA45024A71}"/>
              </a:ext>
            </a:extLst>
          </p:cNvPr>
          <p:cNvSpPr/>
          <p:nvPr/>
        </p:nvSpPr>
        <p:spPr>
          <a:xfrm>
            <a:off x="1946245" y="3691156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723C714-5187-4AA6-9263-0CE765BF1F57}"/>
              </a:ext>
            </a:extLst>
          </p:cNvPr>
          <p:cNvSpPr/>
          <p:nvPr/>
        </p:nvSpPr>
        <p:spPr>
          <a:xfrm>
            <a:off x="1946245" y="4710419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A86A929-87D3-46CA-A304-1A6D2D71D15D}"/>
              </a:ext>
            </a:extLst>
          </p:cNvPr>
          <p:cNvSpPr/>
          <p:nvPr/>
        </p:nvSpPr>
        <p:spPr>
          <a:xfrm>
            <a:off x="10370191" y="264043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393DA3-2FEB-4B4E-8624-AA6B6CF852E1}"/>
              </a:ext>
            </a:extLst>
          </p:cNvPr>
          <p:cNvCxnSpPr>
            <a:stCxn id="5" idx="6"/>
            <a:endCxn id="4" idx="1"/>
          </p:cNvCxnSpPr>
          <p:nvPr/>
        </p:nvCxnSpPr>
        <p:spPr>
          <a:xfrm>
            <a:off x="2768367" y="1040235"/>
            <a:ext cx="2203508" cy="202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92EC76-F0C2-44AD-9DE1-E0F586AD1C5D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2768367" y="2055303"/>
            <a:ext cx="2203508" cy="100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B6DBE8-14A0-4381-8DF2-7332745F97F4}"/>
              </a:ext>
            </a:extLst>
          </p:cNvPr>
          <p:cNvCxnSpPr>
            <a:stCxn id="7" idx="6"/>
          </p:cNvCxnSpPr>
          <p:nvPr/>
        </p:nvCxnSpPr>
        <p:spPr>
          <a:xfrm flipV="1">
            <a:off x="2768367" y="3061980"/>
            <a:ext cx="2203508" cy="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C40798-75A0-4D5C-9A7E-B899B495A701}"/>
              </a:ext>
            </a:extLst>
          </p:cNvPr>
          <p:cNvCxnSpPr>
            <a:stCxn id="8" idx="6"/>
            <a:endCxn id="4" idx="1"/>
          </p:cNvCxnSpPr>
          <p:nvPr/>
        </p:nvCxnSpPr>
        <p:spPr>
          <a:xfrm flipV="1">
            <a:off x="2768367" y="3061981"/>
            <a:ext cx="2203508" cy="102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D7E8A7-4129-44F7-B4E6-60FE9720F7DE}"/>
              </a:ext>
            </a:extLst>
          </p:cNvPr>
          <p:cNvCxnSpPr>
            <a:stCxn id="9" idx="6"/>
            <a:endCxn id="4" idx="1"/>
          </p:cNvCxnSpPr>
          <p:nvPr/>
        </p:nvCxnSpPr>
        <p:spPr>
          <a:xfrm flipV="1">
            <a:off x="2768367" y="3061981"/>
            <a:ext cx="2203508" cy="204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247435-3488-4138-8161-ACED26EDFA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220124" y="3061981"/>
            <a:ext cx="908808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A93A43-CDEB-4E4D-B914-4C35437CF239}"/>
              </a:ext>
            </a:extLst>
          </p:cNvPr>
          <p:cNvCxnSpPr>
            <a:cxnSpLocks/>
          </p:cNvCxnSpPr>
          <p:nvPr/>
        </p:nvCxnSpPr>
        <p:spPr>
          <a:xfrm>
            <a:off x="9468373" y="3034717"/>
            <a:ext cx="908808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Shape&#10;&#10;Description automatically generated">
            <a:extLst>
              <a:ext uri="{FF2B5EF4-FFF2-40B4-BE49-F238E27FC236}">
                <a16:creationId xmlns:a16="http://schemas.microsoft.com/office/drawing/2014/main" id="{A4C4E8B3-7D3F-4B70-95B5-CABC3B898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002" y="2674789"/>
            <a:ext cx="1324361" cy="8989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EA8BC07-EC18-47CF-A992-1411EEB52FEE}"/>
                  </a:ext>
                </a:extLst>
              </p:cNvPr>
              <p:cNvSpPr txBox="1"/>
              <p:nvPr/>
            </p:nvSpPr>
            <p:spPr>
              <a:xfrm>
                <a:off x="2219255" y="90173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EA8BC07-EC18-47CF-A992-1411EEB52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255" y="901734"/>
                <a:ext cx="276101" cy="276999"/>
              </a:xfrm>
              <a:prstGeom prst="rect">
                <a:avLst/>
              </a:prstGeom>
              <a:blipFill>
                <a:blip r:embed="rId3"/>
                <a:stretch>
                  <a:fillRect l="-13333" r="-888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7FF53C3-A4C5-4892-9EF0-EFA00CE2EB4D}"/>
                  </a:ext>
                </a:extLst>
              </p:cNvPr>
              <p:cNvSpPr txBox="1"/>
              <p:nvPr/>
            </p:nvSpPr>
            <p:spPr>
              <a:xfrm>
                <a:off x="2216594" y="1912608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7FF53C3-A4C5-4892-9EF0-EFA00CE2E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594" y="1912608"/>
                <a:ext cx="281424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733435-5336-470C-822B-10E6B444C463}"/>
                  </a:ext>
                </a:extLst>
              </p:cNvPr>
              <p:cNvSpPr txBox="1"/>
              <p:nvPr/>
            </p:nvSpPr>
            <p:spPr>
              <a:xfrm>
                <a:off x="2216594" y="2896217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733435-5336-470C-822B-10E6B444C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594" y="2896217"/>
                <a:ext cx="281424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11084A-8EF9-4F51-9E8F-4D94E9195EAF}"/>
                  </a:ext>
                </a:extLst>
              </p:cNvPr>
              <p:cNvSpPr txBox="1"/>
              <p:nvPr/>
            </p:nvSpPr>
            <p:spPr>
              <a:xfrm>
                <a:off x="2244293" y="3879908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11084A-8EF9-4F51-9E8F-4D94E9195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93" y="3879908"/>
                <a:ext cx="22602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FCAE88-D40F-4687-842B-A817B7F2CBF3}"/>
                  </a:ext>
                </a:extLst>
              </p:cNvPr>
              <p:cNvSpPr txBox="1"/>
              <p:nvPr/>
            </p:nvSpPr>
            <p:spPr>
              <a:xfrm>
                <a:off x="2200212" y="4919981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FCAE88-D40F-4687-842B-A817B7F2C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212" y="4919981"/>
                <a:ext cx="314189" cy="276999"/>
              </a:xfrm>
              <a:prstGeom prst="rect">
                <a:avLst/>
              </a:prstGeom>
              <a:blipFill>
                <a:blip r:embed="rId7"/>
                <a:stretch>
                  <a:fillRect l="-11765" r="-58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B0288E3-934C-43CB-A771-B9CF4E85D93A}"/>
                  </a:ext>
                </a:extLst>
              </p:cNvPr>
              <p:cNvSpPr txBox="1"/>
              <p:nvPr/>
            </p:nvSpPr>
            <p:spPr>
              <a:xfrm>
                <a:off x="5957105" y="2704552"/>
                <a:ext cx="27779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B0288E3-934C-43CB-A771-B9CF4E85D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105" y="2704552"/>
                <a:ext cx="277790" cy="677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43E20B-B829-4158-B0C7-B6B123C164A4}"/>
                  </a:ext>
                </a:extLst>
              </p:cNvPr>
              <p:cNvSpPr txBox="1"/>
              <p:nvPr/>
            </p:nvSpPr>
            <p:spPr>
              <a:xfrm>
                <a:off x="10658006" y="2879437"/>
                <a:ext cx="298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43E20B-B829-4158-B0C7-B6B123C16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006" y="2879437"/>
                <a:ext cx="298223" cy="276999"/>
              </a:xfrm>
              <a:prstGeom prst="rect">
                <a:avLst/>
              </a:prstGeom>
              <a:blipFill>
                <a:blip r:embed="rId9"/>
                <a:stretch>
                  <a:fillRect l="-20408" r="-61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11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 Gabbard</dc:creator>
  <cp:lastModifiedBy>Hunter Gabbard</cp:lastModifiedBy>
  <cp:revision>3</cp:revision>
  <dcterms:created xsi:type="dcterms:W3CDTF">2021-02-11T11:59:51Z</dcterms:created>
  <dcterms:modified xsi:type="dcterms:W3CDTF">2021-02-11T12:19:29Z</dcterms:modified>
</cp:coreProperties>
</file>