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4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A176"/>
    <a:srgbClr val="5BBCD6"/>
    <a:srgbClr val="B59C5B"/>
    <a:srgbClr val="F88900"/>
    <a:srgbClr val="F3A100"/>
    <a:srgbClr val="ACA927"/>
    <a:srgbClr val="6D5B4E"/>
    <a:srgbClr val="FF0000"/>
    <a:srgbClr val="54BAD5"/>
    <a:srgbClr val="91A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C46F14-7B60-4969-AC81-E3AAD4330797}" v="263" dt="2023-08-10T11:22:00.8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776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Hagan" userId="557668d276e99c65" providerId="LiveId" clId="{60C46F14-7B60-4969-AC81-E3AAD4330797}"/>
    <pc:docChg chg="undo redo custSel addSld delSld modSld sldOrd">
      <pc:chgData name="James Hagan" userId="557668d276e99c65" providerId="LiveId" clId="{60C46F14-7B60-4969-AC81-E3AAD4330797}" dt="2023-08-10T11:22:00.815" v="4768" actId="5736"/>
      <pc:docMkLst>
        <pc:docMk/>
      </pc:docMkLst>
      <pc:sldChg chg="del">
        <pc:chgData name="James Hagan" userId="557668d276e99c65" providerId="LiveId" clId="{60C46F14-7B60-4969-AC81-E3AAD4330797}" dt="2023-07-19T10:27:05.223" v="4399" actId="47"/>
        <pc:sldMkLst>
          <pc:docMk/>
          <pc:sldMk cId="125675789" sldId="256"/>
        </pc:sldMkLst>
      </pc:sldChg>
      <pc:sldChg chg="del">
        <pc:chgData name="James Hagan" userId="557668d276e99c65" providerId="LiveId" clId="{60C46F14-7B60-4969-AC81-E3AAD4330797}" dt="2023-07-19T10:27:04.151" v="4398" actId="47"/>
        <pc:sldMkLst>
          <pc:docMk/>
          <pc:sldMk cId="27269992" sldId="257"/>
        </pc:sldMkLst>
      </pc:sldChg>
      <pc:sldChg chg="addSp delSp modSp mod">
        <pc:chgData name="James Hagan" userId="557668d276e99c65" providerId="LiveId" clId="{60C46F14-7B60-4969-AC81-E3AAD4330797}" dt="2023-08-10T11:20:52.015" v="4767" actId="5736"/>
        <pc:sldMkLst>
          <pc:docMk/>
          <pc:sldMk cId="2014088358" sldId="258"/>
        </pc:sldMkLst>
        <pc:spChg chg="mod ord">
          <ac:chgData name="James Hagan" userId="557668d276e99c65" providerId="LiveId" clId="{60C46F14-7B60-4969-AC81-E3AAD4330797}" dt="2023-08-10T11:20:52.015" v="4767" actId="5736"/>
          <ac:spMkLst>
            <pc:docMk/>
            <pc:sldMk cId="2014088358" sldId="258"/>
            <ac:spMk id="3" creationId="{10FE2660-1942-4875-1793-58CFDFA52F8C}"/>
          </ac:spMkLst>
        </pc:spChg>
        <pc:spChg chg="del">
          <ac:chgData name="James Hagan" userId="557668d276e99c65" providerId="LiveId" clId="{60C46F14-7B60-4969-AC81-E3AAD4330797}" dt="2022-10-25T11:39:23.375" v="1659" actId="478"/>
          <ac:spMkLst>
            <pc:docMk/>
            <pc:sldMk cId="2014088358" sldId="258"/>
            <ac:spMk id="5" creationId="{D6F43503-EA67-A25E-8148-CF0DA0830770}"/>
          </ac:spMkLst>
        </pc:spChg>
        <pc:spChg chg="del">
          <ac:chgData name="James Hagan" userId="557668d276e99c65" providerId="LiveId" clId="{60C46F14-7B60-4969-AC81-E3AAD4330797}" dt="2022-10-25T11:39:14.031" v="1656" actId="478"/>
          <ac:spMkLst>
            <pc:docMk/>
            <pc:sldMk cId="2014088358" sldId="258"/>
            <ac:spMk id="6" creationId="{057D0598-6389-00BF-A63F-0E90E4E2E84B}"/>
          </ac:spMkLst>
        </pc:spChg>
        <pc:spChg chg="add mod ord">
          <ac:chgData name="James Hagan" userId="557668d276e99c65" providerId="LiveId" clId="{60C46F14-7B60-4969-AC81-E3AAD4330797}" dt="2023-08-10T11:20:52.015" v="4767" actId="5736"/>
          <ac:spMkLst>
            <pc:docMk/>
            <pc:sldMk cId="2014088358" sldId="258"/>
            <ac:spMk id="6" creationId="{32BC233F-203B-F17A-B422-510360FAB0BE}"/>
          </ac:spMkLst>
        </pc:spChg>
        <pc:spChg chg="del">
          <ac:chgData name="James Hagan" userId="557668d276e99c65" providerId="LiveId" clId="{60C46F14-7B60-4969-AC81-E3AAD4330797}" dt="2022-10-25T11:39:17.329" v="1658" actId="478"/>
          <ac:spMkLst>
            <pc:docMk/>
            <pc:sldMk cId="2014088358" sldId="258"/>
            <ac:spMk id="7" creationId="{4827A381-8253-23C7-7E18-527631C4B24E}"/>
          </ac:spMkLst>
        </pc:spChg>
        <pc:spChg chg="mod topLvl">
          <ac:chgData name="James Hagan" userId="557668d276e99c65" providerId="LiveId" clId="{60C46F14-7B60-4969-AC81-E3AAD4330797}" dt="2023-07-19T10:22:51.213" v="4343" actId="338"/>
          <ac:spMkLst>
            <pc:docMk/>
            <pc:sldMk cId="2014088358" sldId="258"/>
            <ac:spMk id="8" creationId="{3306551F-A644-D11D-BE46-C327DE00A0DE}"/>
          </ac:spMkLst>
        </pc:spChg>
        <pc:spChg chg="mod topLvl">
          <ac:chgData name="James Hagan" userId="557668d276e99c65" providerId="LiveId" clId="{60C46F14-7B60-4969-AC81-E3AAD4330797}" dt="2023-07-19T10:22:51.213" v="4343" actId="338"/>
          <ac:spMkLst>
            <pc:docMk/>
            <pc:sldMk cId="2014088358" sldId="258"/>
            <ac:spMk id="14" creationId="{F09129FD-EDA0-5DFC-D7AA-C8F967FAB9B3}"/>
          </ac:spMkLst>
        </pc:spChg>
        <pc:spChg chg="add mod">
          <ac:chgData name="James Hagan" userId="557668d276e99c65" providerId="LiveId" clId="{60C46F14-7B60-4969-AC81-E3AAD4330797}" dt="2023-08-10T11:20:52.015" v="4767" actId="5736"/>
          <ac:spMkLst>
            <pc:docMk/>
            <pc:sldMk cId="2014088358" sldId="258"/>
            <ac:spMk id="17" creationId="{07113B70-E3BE-6693-65BD-053024D506B6}"/>
          </ac:spMkLst>
        </pc:spChg>
        <pc:spChg chg="add mod">
          <ac:chgData name="James Hagan" userId="557668d276e99c65" providerId="LiveId" clId="{60C46F14-7B60-4969-AC81-E3AAD4330797}" dt="2023-08-10T11:20:52.015" v="4767" actId="5736"/>
          <ac:spMkLst>
            <pc:docMk/>
            <pc:sldMk cId="2014088358" sldId="258"/>
            <ac:spMk id="20" creationId="{ED6CE445-B629-9835-55F9-3563DDB46F05}"/>
          </ac:spMkLst>
        </pc:spChg>
        <pc:spChg chg="add mod">
          <ac:chgData name="James Hagan" userId="557668d276e99c65" providerId="LiveId" clId="{60C46F14-7B60-4969-AC81-E3AAD4330797}" dt="2023-08-10T11:20:52.015" v="4767" actId="5736"/>
          <ac:spMkLst>
            <pc:docMk/>
            <pc:sldMk cId="2014088358" sldId="258"/>
            <ac:spMk id="24" creationId="{19331F99-99C5-5D1B-6400-C4F2124554CD}"/>
          </ac:spMkLst>
        </pc:spChg>
        <pc:spChg chg="mod topLvl">
          <ac:chgData name="James Hagan" userId="557668d276e99c65" providerId="LiveId" clId="{60C46F14-7B60-4969-AC81-E3AAD4330797}" dt="2023-07-19T10:22:51.213" v="4343" actId="338"/>
          <ac:spMkLst>
            <pc:docMk/>
            <pc:sldMk cId="2014088358" sldId="258"/>
            <ac:spMk id="25" creationId="{1CF129A2-BCF7-A6B9-41DF-652D357DEDBE}"/>
          </ac:spMkLst>
        </pc:spChg>
        <pc:spChg chg="add mod">
          <ac:chgData name="James Hagan" userId="557668d276e99c65" providerId="LiveId" clId="{60C46F14-7B60-4969-AC81-E3AAD4330797}" dt="2023-08-10T11:20:52.015" v="4767" actId="5736"/>
          <ac:spMkLst>
            <pc:docMk/>
            <pc:sldMk cId="2014088358" sldId="258"/>
            <ac:spMk id="26" creationId="{4AC2F04C-1446-F5DD-481E-4C8B923581D0}"/>
          </ac:spMkLst>
        </pc:spChg>
        <pc:spChg chg="mod topLvl">
          <ac:chgData name="James Hagan" userId="557668d276e99c65" providerId="LiveId" clId="{60C46F14-7B60-4969-AC81-E3AAD4330797}" dt="2023-07-19T10:22:51.213" v="4343" actId="338"/>
          <ac:spMkLst>
            <pc:docMk/>
            <pc:sldMk cId="2014088358" sldId="258"/>
            <ac:spMk id="32" creationId="{493F71B7-F5F8-52D4-182B-089D3F5598D7}"/>
          </ac:spMkLst>
        </pc:spChg>
        <pc:spChg chg="mod topLvl">
          <ac:chgData name="James Hagan" userId="557668d276e99c65" providerId="LiveId" clId="{60C46F14-7B60-4969-AC81-E3AAD4330797}" dt="2023-07-19T10:22:51.213" v="4343" actId="338"/>
          <ac:spMkLst>
            <pc:docMk/>
            <pc:sldMk cId="2014088358" sldId="258"/>
            <ac:spMk id="33" creationId="{A60EB737-007F-2CEE-BD35-274D9E983939}"/>
          </ac:spMkLst>
        </pc:spChg>
        <pc:spChg chg="mod topLvl">
          <ac:chgData name="James Hagan" userId="557668d276e99c65" providerId="LiveId" clId="{60C46F14-7B60-4969-AC81-E3AAD4330797}" dt="2023-07-19T10:22:51.213" v="4343" actId="338"/>
          <ac:spMkLst>
            <pc:docMk/>
            <pc:sldMk cId="2014088358" sldId="258"/>
            <ac:spMk id="34" creationId="{8E6CEE8D-4511-29F1-66EF-86315589CA4B}"/>
          </ac:spMkLst>
        </pc:spChg>
        <pc:spChg chg="mod topLvl">
          <ac:chgData name="James Hagan" userId="557668d276e99c65" providerId="LiveId" clId="{60C46F14-7B60-4969-AC81-E3AAD4330797}" dt="2023-07-19T10:22:51.213" v="4343" actId="338"/>
          <ac:spMkLst>
            <pc:docMk/>
            <pc:sldMk cId="2014088358" sldId="258"/>
            <ac:spMk id="35" creationId="{13ED4E84-3095-FE72-8D94-962DA7097AE0}"/>
          </ac:spMkLst>
        </pc:spChg>
        <pc:spChg chg="mod topLvl">
          <ac:chgData name="James Hagan" userId="557668d276e99c65" providerId="LiveId" clId="{60C46F14-7B60-4969-AC81-E3AAD4330797}" dt="2023-07-19T10:22:51.213" v="4343" actId="338"/>
          <ac:spMkLst>
            <pc:docMk/>
            <pc:sldMk cId="2014088358" sldId="258"/>
            <ac:spMk id="36" creationId="{266D7403-4AA2-6310-1B07-D1B4D97D6056}"/>
          </ac:spMkLst>
        </pc:spChg>
        <pc:spChg chg="del mod">
          <ac:chgData name="James Hagan" userId="557668d276e99c65" providerId="LiveId" clId="{60C46F14-7B60-4969-AC81-E3AAD4330797}" dt="2022-10-25T11:51:20.991" v="1863" actId="478"/>
          <ac:spMkLst>
            <pc:docMk/>
            <pc:sldMk cId="2014088358" sldId="258"/>
            <ac:spMk id="38" creationId="{821DC85B-BDB9-09AD-F374-CA145C091856}"/>
          </ac:spMkLst>
        </pc:spChg>
        <pc:spChg chg="mod">
          <ac:chgData name="James Hagan" userId="557668d276e99c65" providerId="LiveId" clId="{60C46F14-7B60-4969-AC81-E3AAD4330797}" dt="2023-08-10T11:20:52.015" v="4767" actId="5736"/>
          <ac:spMkLst>
            <pc:docMk/>
            <pc:sldMk cId="2014088358" sldId="258"/>
            <ac:spMk id="39" creationId="{7C238563-B070-8F46-DA5B-38201E934A7F}"/>
          </ac:spMkLst>
        </pc:spChg>
        <pc:spChg chg="mod">
          <ac:chgData name="James Hagan" userId="557668d276e99c65" providerId="LiveId" clId="{60C46F14-7B60-4969-AC81-E3AAD4330797}" dt="2023-08-10T11:20:52.015" v="4767" actId="5736"/>
          <ac:spMkLst>
            <pc:docMk/>
            <pc:sldMk cId="2014088358" sldId="258"/>
            <ac:spMk id="40" creationId="{2B1BEBC9-D1E9-EB75-FE01-E8657BC009FB}"/>
          </ac:spMkLst>
        </pc:spChg>
        <pc:spChg chg="mod">
          <ac:chgData name="James Hagan" userId="557668d276e99c65" providerId="LiveId" clId="{60C46F14-7B60-4969-AC81-E3AAD4330797}" dt="2023-08-10T11:20:52.015" v="4767" actId="5736"/>
          <ac:spMkLst>
            <pc:docMk/>
            <pc:sldMk cId="2014088358" sldId="258"/>
            <ac:spMk id="41" creationId="{41796D92-8F9F-FE86-6B17-7EA01ED2B5A3}"/>
          </ac:spMkLst>
        </pc:spChg>
        <pc:spChg chg="mod ord">
          <ac:chgData name="James Hagan" userId="557668d276e99c65" providerId="LiveId" clId="{60C46F14-7B60-4969-AC81-E3AAD4330797}" dt="2023-08-10T11:20:52.015" v="4767" actId="5736"/>
          <ac:spMkLst>
            <pc:docMk/>
            <pc:sldMk cId="2014088358" sldId="258"/>
            <ac:spMk id="42" creationId="{1FFD4979-FA94-436D-98B2-4E50C42BC7E5}"/>
          </ac:spMkLst>
        </pc:spChg>
        <pc:spChg chg="mod topLvl">
          <ac:chgData name="James Hagan" userId="557668d276e99c65" providerId="LiveId" clId="{60C46F14-7B60-4969-AC81-E3AAD4330797}" dt="2023-08-10T11:20:52.015" v="4767" actId="5736"/>
          <ac:spMkLst>
            <pc:docMk/>
            <pc:sldMk cId="2014088358" sldId="258"/>
            <ac:spMk id="43" creationId="{3254B9C4-15BE-E0A7-5502-83428C6EA95A}"/>
          </ac:spMkLst>
        </pc:spChg>
        <pc:spChg chg="mod ord">
          <ac:chgData name="James Hagan" userId="557668d276e99c65" providerId="LiveId" clId="{60C46F14-7B60-4969-AC81-E3AAD4330797}" dt="2023-08-10T11:20:52.015" v="4767" actId="5736"/>
          <ac:spMkLst>
            <pc:docMk/>
            <pc:sldMk cId="2014088358" sldId="258"/>
            <ac:spMk id="44" creationId="{10DCD1F9-7018-FB02-C6A5-46A4341350B3}"/>
          </ac:spMkLst>
        </pc:spChg>
        <pc:spChg chg="mod topLvl">
          <ac:chgData name="James Hagan" userId="557668d276e99c65" providerId="LiveId" clId="{60C46F14-7B60-4969-AC81-E3AAD4330797}" dt="2023-08-10T11:20:52.015" v="4767" actId="5736"/>
          <ac:spMkLst>
            <pc:docMk/>
            <pc:sldMk cId="2014088358" sldId="258"/>
            <ac:spMk id="45" creationId="{232FAF9B-4146-D48D-879F-EC1E2E76B053}"/>
          </ac:spMkLst>
        </pc:spChg>
        <pc:spChg chg="mod ord">
          <ac:chgData name="James Hagan" userId="557668d276e99c65" providerId="LiveId" clId="{60C46F14-7B60-4969-AC81-E3AAD4330797}" dt="2023-08-10T11:20:52.015" v="4767" actId="5736"/>
          <ac:spMkLst>
            <pc:docMk/>
            <pc:sldMk cId="2014088358" sldId="258"/>
            <ac:spMk id="46" creationId="{47B8D07D-CA71-D58F-D0DB-30FA85B4DEA0}"/>
          </ac:spMkLst>
        </pc:spChg>
        <pc:spChg chg="mod topLvl">
          <ac:chgData name="James Hagan" userId="557668d276e99c65" providerId="LiveId" clId="{60C46F14-7B60-4969-AC81-E3AAD4330797}" dt="2023-08-10T11:20:52.015" v="4767" actId="5736"/>
          <ac:spMkLst>
            <pc:docMk/>
            <pc:sldMk cId="2014088358" sldId="258"/>
            <ac:spMk id="47" creationId="{AC72B0B3-C21A-4966-2667-1B873B2ABC7E}"/>
          </ac:spMkLst>
        </pc:spChg>
        <pc:spChg chg="add mod ord">
          <ac:chgData name="James Hagan" userId="557668d276e99c65" providerId="LiveId" clId="{60C46F14-7B60-4969-AC81-E3AAD4330797}" dt="2023-08-10T11:20:52.015" v="4767" actId="5736"/>
          <ac:spMkLst>
            <pc:docMk/>
            <pc:sldMk cId="2014088358" sldId="258"/>
            <ac:spMk id="49" creationId="{8F70980B-A7BE-2A0C-8DEB-72ABA20BDC03}"/>
          </ac:spMkLst>
        </pc:spChg>
        <pc:spChg chg="add del mod ord">
          <ac:chgData name="James Hagan" userId="557668d276e99c65" providerId="LiveId" clId="{60C46F14-7B60-4969-AC81-E3AAD4330797}" dt="2023-07-19T10:18:44.773" v="4245" actId="478"/>
          <ac:spMkLst>
            <pc:docMk/>
            <pc:sldMk cId="2014088358" sldId="258"/>
            <ac:spMk id="50" creationId="{54404C19-73A0-9F8B-DAEF-FE837A529C9D}"/>
          </ac:spMkLst>
        </pc:spChg>
        <pc:spChg chg="add mod">
          <ac:chgData name="James Hagan" userId="557668d276e99c65" providerId="LiveId" clId="{60C46F14-7B60-4969-AC81-E3AAD4330797}" dt="2023-08-10T11:20:52.015" v="4767" actId="5736"/>
          <ac:spMkLst>
            <pc:docMk/>
            <pc:sldMk cId="2014088358" sldId="258"/>
            <ac:spMk id="53" creationId="{5A3883F9-3DDE-0E72-B5C9-28F71220AC0C}"/>
          </ac:spMkLst>
        </pc:spChg>
        <pc:spChg chg="del mod">
          <ac:chgData name="James Hagan" userId="557668d276e99c65" providerId="LiveId" clId="{60C46F14-7B60-4969-AC81-E3AAD4330797}" dt="2022-10-25T11:51:33.353" v="1874" actId="478"/>
          <ac:spMkLst>
            <pc:docMk/>
            <pc:sldMk cId="2014088358" sldId="258"/>
            <ac:spMk id="54" creationId="{2D2E8E9D-5368-22BA-4602-FF5BDBACEF13}"/>
          </ac:spMkLst>
        </pc:spChg>
        <pc:spChg chg="del mod">
          <ac:chgData name="James Hagan" userId="557668d276e99c65" providerId="LiveId" clId="{60C46F14-7B60-4969-AC81-E3AAD4330797}" dt="2022-10-25T11:51:32.911" v="1873" actId="478"/>
          <ac:spMkLst>
            <pc:docMk/>
            <pc:sldMk cId="2014088358" sldId="258"/>
            <ac:spMk id="55" creationId="{653EFA06-E77C-0051-9E4E-59CAAC45147B}"/>
          </ac:spMkLst>
        </pc:spChg>
        <pc:spChg chg="del mod">
          <ac:chgData name="James Hagan" userId="557668d276e99c65" providerId="LiveId" clId="{60C46F14-7B60-4969-AC81-E3AAD4330797}" dt="2022-10-25T11:40:48.548" v="1663" actId="478"/>
          <ac:spMkLst>
            <pc:docMk/>
            <pc:sldMk cId="2014088358" sldId="258"/>
            <ac:spMk id="56" creationId="{793CDC6D-EC9C-D7A6-41DD-E7EFEEABFDC7}"/>
          </ac:spMkLst>
        </pc:spChg>
        <pc:spChg chg="del mod">
          <ac:chgData name="James Hagan" userId="557668d276e99c65" providerId="LiveId" clId="{60C46F14-7B60-4969-AC81-E3AAD4330797}" dt="2022-10-25T11:40:44.930" v="1662" actId="478"/>
          <ac:spMkLst>
            <pc:docMk/>
            <pc:sldMk cId="2014088358" sldId="258"/>
            <ac:spMk id="57" creationId="{7FDB80D5-242E-DEA1-509C-E264BA24839F}"/>
          </ac:spMkLst>
        </pc:spChg>
        <pc:spChg chg="del mod">
          <ac:chgData name="James Hagan" userId="557668d276e99c65" providerId="LiveId" clId="{60C46F14-7B60-4969-AC81-E3AAD4330797}" dt="2022-10-25T11:42:03.045" v="1680" actId="478"/>
          <ac:spMkLst>
            <pc:docMk/>
            <pc:sldMk cId="2014088358" sldId="258"/>
            <ac:spMk id="58" creationId="{E5E6DB8D-954D-3EA7-B302-3E3E12739755}"/>
          </ac:spMkLst>
        </pc:spChg>
        <pc:spChg chg="add del mod ord">
          <ac:chgData name="James Hagan" userId="557668d276e99c65" providerId="LiveId" clId="{60C46F14-7B60-4969-AC81-E3AAD4330797}" dt="2023-07-19T10:19:12.351" v="4260" actId="478"/>
          <ac:spMkLst>
            <pc:docMk/>
            <pc:sldMk cId="2014088358" sldId="258"/>
            <ac:spMk id="59" creationId="{DE15AC41-DF9C-E3A5-15B0-646028612387}"/>
          </ac:spMkLst>
        </pc:spChg>
        <pc:spChg chg="add del mod">
          <ac:chgData name="James Hagan" userId="557668d276e99c65" providerId="LiveId" clId="{60C46F14-7B60-4969-AC81-E3AAD4330797}" dt="2022-10-25T11:58:25.332" v="2096" actId="478"/>
          <ac:spMkLst>
            <pc:docMk/>
            <pc:sldMk cId="2014088358" sldId="258"/>
            <ac:spMk id="60" creationId="{31458239-3E33-9957-56BE-99383D9D8D3E}"/>
          </ac:spMkLst>
        </pc:spChg>
        <pc:spChg chg="add mod">
          <ac:chgData name="James Hagan" userId="557668d276e99c65" providerId="LiveId" clId="{60C46F14-7B60-4969-AC81-E3AAD4330797}" dt="2023-08-10T11:20:52.015" v="4767" actId="5736"/>
          <ac:spMkLst>
            <pc:docMk/>
            <pc:sldMk cId="2014088358" sldId="258"/>
            <ac:spMk id="61" creationId="{A19F3E48-B30E-240A-C05A-DA34F9691327}"/>
          </ac:spMkLst>
        </pc:spChg>
        <pc:spChg chg="add del mod">
          <ac:chgData name="James Hagan" userId="557668d276e99c65" providerId="LiveId" clId="{60C46F14-7B60-4969-AC81-E3AAD4330797}" dt="2023-07-19T10:18:58.411" v="4248" actId="478"/>
          <ac:spMkLst>
            <pc:docMk/>
            <pc:sldMk cId="2014088358" sldId="258"/>
            <ac:spMk id="62" creationId="{C714AC9B-FCF5-9272-355F-B94994D82EA5}"/>
          </ac:spMkLst>
        </pc:spChg>
        <pc:grpChg chg="mod">
          <ac:chgData name="James Hagan" userId="557668d276e99c65" providerId="LiveId" clId="{60C46F14-7B60-4969-AC81-E3AAD4330797}" dt="2023-07-19T10:22:51.213" v="4343" actId="338"/>
          <ac:grpSpMkLst>
            <pc:docMk/>
            <pc:sldMk cId="2014088358" sldId="258"/>
            <ac:grpSpMk id="4" creationId="{EBE79933-ACA9-539A-3F66-FD4184E6EDAF}"/>
          </ac:grpSpMkLst>
        </pc:grpChg>
        <pc:grpChg chg="add del mod">
          <ac:chgData name="James Hagan" userId="557668d276e99c65" providerId="LiveId" clId="{60C46F14-7B60-4969-AC81-E3AAD4330797}" dt="2023-04-27T11:46:24.895" v="4174" actId="165"/>
          <ac:grpSpMkLst>
            <pc:docMk/>
            <pc:sldMk cId="2014088358" sldId="258"/>
            <ac:grpSpMk id="5" creationId="{103650DE-3C51-9F47-178B-BE410339D931}"/>
          </ac:grpSpMkLst>
        </pc:grpChg>
        <pc:grpChg chg="add mod">
          <ac:chgData name="James Hagan" userId="557668d276e99c65" providerId="LiveId" clId="{60C46F14-7B60-4969-AC81-E3AAD4330797}" dt="2023-08-10T11:20:52.015" v="4767" actId="5736"/>
          <ac:grpSpMkLst>
            <pc:docMk/>
            <pc:sldMk cId="2014088358" sldId="258"/>
            <ac:grpSpMk id="5" creationId="{4B4BC295-96C0-F025-9BA7-B9946AE28337}"/>
          </ac:grpSpMkLst>
        </pc:grpChg>
        <pc:grpChg chg="mod">
          <ac:chgData name="James Hagan" userId="557668d276e99c65" providerId="LiveId" clId="{60C46F14-7B60-4969-AC81-E3AAD4330797}" dt="2023-07-19T10:22:51.213" v="4343" actId="338"/>
          <ac:grpSpMkLst>
            <pc:docMk/>
            <pc:sldMk cId="2014088358" sldId="258"/>
            <ac:grpSpMk id="7" creationId="{3F65D2D0-959B-01C2-14CB-A0C97A8AB743}"/>
          </ac:grpSpMkLst>
        </pc:grpChg>
        <pc:grpChg chg="del mod topLvl">
          <ac:chgData name="James Hagan" userId="557668d276e99c65" providerId="LiveId" clId="{60C46F14-7B60-4969-AC81-E3AAD4330797}" dt="2023-04-27T11:47:46.035" v="4185" actId="165"/>
          <ac:grpSpMkLst>
            <pc:docMk/>
            <pc:sldMk cId="2014088358" sldId="258"/>
            <ac:grpSpMk id="7" creationId="{B526B466-FAB7-E889-8705-DE49572150FD}"/>
          </ac:grpSpMkLst>
        </pc:grpChg>
        <pc:grpChg chg="add del mod topLvl">
          <ac:chgData name="James Hagan" userId="557668d276e99c65" providerId="LiveId" clId="{60C46F14-7B60-4969-AC81-E3AAD4330797}" dt="2023-04-27T11:47:19.414" v="4183" actId="165"/>
          <ac:grpSpMkLst>
            <pc:docMk/>
            <pc:sldMk cId="2014088358" sldId="258"/>
            <ac:grpSpMk id="9" creationId="{2686EA92-DA87-712B-4EE2-0C1B54F9F2CD}"/>
          </ac:grpSpMkLst>
        </pc:grpChg>
        <pc:grpChg chg="add mod">
          <ac:chgData name="James Hagan" userId="557668d276e99c65" providerId="LiveId" clId="{60C46F14-7B60-4969-AC81-E3AAD4330797}" dt="2023-08-10T11:20:52.015" v="4767" actId="5736"/>
          <ac:grpSpMkLst>
            <pc:docMk/>
            <pc:sldMk cId="2014088358" sldId="258"/>
            <ac:grpSpMk id="9" creationId="{37409553-DF34-B501-14B0-A46F22EEB3D2}"/>
          </ac:grpSpMkLst>
        </pc:grpChg>
        <pc:grpChg chg="del mod topLvl">
          <ac:chgData name="James Hagan" userId="557668d276e99c65" providerId="LiveId" clId="{60C46F14-7B60-4969-AC81-E3AAD4330797}" dt="2023-04-27T11:47:46.035" v="4185" actId="165"/>
          <ac:grpSpMkLst>
            <pc:docMk/>
            <pc:sldMk cId="2014088358" sldId="258"/>
            <ac:grpSpMk id="13" creationId="{11CFB24A-F9D4-7FF3-F04D-45690640054E}"/>
          </ac:grpSpMkLst>
        </pc:grpChg>
        <pc:grpChg chg="mod">
          <ac:chgData name="James Hagan" userId="557668d276e99c65" providerId="LiveId" clId="{60C46F14-7B60-4969-AC81-E3AAD4330797}" dt="2023-07-19T10:22:51.213" v="4343" actId="338"/>
          <ac:grpSpMkLst>
            <pc:docMk/>
            <pc:sldMk cId="2014088358" sldId="258"/>
            <ac:grpSpMk id="13" creationId="{8E85355F-2AF1-1908-64B2-031CA2087023}"/>
          </ac:grpSpMkLst>
        </pc:grpChg>
        <pc:grpChg chg="add del mod">
          <ac:chgData name="James Hagan" userId="557668d276e99c65" providerId="LiveId" clId="{60C46F14-7B60-4969-AC81-E3AAD4330797}" dt="2023-04-27T11:45:25.257" v="4167" actId="165"/>
          <ac:grpSpMkLst>
            <pc:docMk/>
            <pc:sldMk cId="2014088358" sldId="258"/>
            <ac:grpSpMk id="16" creationId="{2D6B50AC-CFD2-B91A-1A7C-39580AFD6485}"/>
          </ac:grpSpMkLst>
        </pc:grpChg>
        <pc:grpChg chg="add mod">
          <ac:chgData name="James Hagan" userId="557668d276e99c65" providerId="LiveId" clId="{60C46F14-7B60-4969-AC81-E3AAD4330797}" dt="2023-08-10T11:20:52.015" v="4767" actId="5736"/>
          <ac:grpSpMkLst>
            <pc:docMk/>
            <pc:sldMk cId="2014088358" sldId="258"/>
            <ac:grpSpMk id="16" creationId="{FD252760-4059-E63D-1EC3-E4E81B933045}"/>
          </ac:grpSpMkLst>
        </pc:grpChg>
        <pc:grpChg chg="del mod topLvl">
          <ac:chgData name="James Hagan" userId="557668d276e99c65" providerId="LiveId" clId="{60C46F14-7B60-4969-AC81-E3AAD4330797}" dt="2023-04-27T11:46:34.522" v="4176" actId="165"/>
          <ac:grpSpMkLst>
            <pc:docMk/>
            <pc:sldMk cId="2014088358" sldId="258"/>
            <ac:grpSpMk id="19" creationId="{BB9E9DF7-660B-7DC6-8379-438BCC0ABFAD}"/>
          </ac:grpSpMkLst>
        </pc:grpChg>
        <pc:grpChg chg="del mod topLvl">
          <ac:chgData name="James Hagan" userId="557668d276e99c65" providerId="LiveId" clId="{60C46F14-7B60-4969-AC81-E3AAD4330797}" dt="2023-04-27T11:46:48.155" v="4177" actId="165"/>
          <ac:grpSpMkLst>
            <pc:docMk/>
            <pc:sldMk cId="2014088358" sldId="258"/>
            <ac:grpSpMk id="22" creationId="{D751D570-D13C-86D1-1FC0-3DEC557E9108}"/>
          </ac:grpSpMkLst>
        </pc:grpChg>
        <pc:grpChg chg="add del mod topLvl">
          <ac:chgData name="James Hagan" userId="557668d276e99c65" providerId="LiveId" clId="{60C46F14-7B60-4969-AC81-E3AAD4330797}" dt="2023-04-27T11:47:19.414" v="4183" actId="165"/>
          <ac:grpSpMkLst>
            <pc:docMk/>
            <pc:sldMk cId="2014088358" sldId="258"/>
            <ac:grpSpMk id="23" creationId="{1C0EB897-A30B-21FB-4CDD-6D7F2831A3DD}"/>
          </ac:grpSpMkLst>
        </pc:grpChg>
        <pc:grpChg chg="add del mod">
          <ac:chgData name="James Hagan" userId="557668d276e99c65" providerId="LiveId" clId="{60C46F14-7B60-4969-AC81-E3AAD4330797}" dt="2022-10-25T11:52:04.634" v="1881" actId="165"/>
          <ac:grpSpMkLst>
            <pc:docMk/>
            <pc:sldMk cId="2014088358" sldId="258"/>
            <ac:grpSpMk id="23" creationId="{E3F24EC2-2013-3C41-13E8-1D2C0A9EE6C0}"/>
          </ac:grpSpMkLst>
        </pc:grpChg>
        <pc:grpChg chg="del mod topLvl">
          <ac:chgData name="James Hagan" userId="557668d276e99c65" providerId="LiveId" clId="{60C46F14-7B60-4969-AC81-E3AAD4330797}" dt="2023-04-27T11:46:48.155" v="4177" actId="165"/>
          <ac:grpSpMkLst>
            <pc:docMk/>
            <pc:sldMk cId="2014088358" sldId="258"/>
            <ac:grpSpMk id="30" creationId="{0E1CC236-0C2C-C496-139A-D3A8E02F6895}"/>
          </ac:grpSpMkLst>
        </pc:grpChg>
        <pc:grpChg chg="del mod topLvl">
          <ac:chgData name="James Hagan" userId="557668d276e99c65" providerId="LiveId" clId="{60C46F14-7B60-4969-AC81-E3AAD4330797}" dt="2023-04-27T11:46:29.186" v="4175" actId="165"/>
          <ac:grpSpMkLst>
            <pc:docMk/>
            <pc:sldMk cId="2014088358" sldId="258"/>
            <ac:grpSpMk id="31" creationId="{AEF9010C-A0C7-25FB-2DD2-9FA5B71E92C3}"/>
          </ac:grpSpMkLst>
        </pc:grpChg>
        <pc:grpChg chg="del mod topLvl">
          <ac:chgData name="James Hagan" userId="557668d276e99c65" providerId="LiveId" clId="{60C46F14-7B60-4969-AC81-E3AAD4330797}" dt="2023-04-27T11:47:23.355" v="4184" actId="165"/>
          <ac:grpSpMkLst>
            <pc:docMk/>
            <pc:sldMk cId="2014088358" sldId="258"/>
            <ac:grpSpMk id="38" creationId="{46229639-E9E3-99E8-6B2A-415A788CC976}"/>
          </ac:grpSpMkLst>
        </pc:grpChg>
        <pc:grpChg chg="del mod topLvl">
          <ac:chgData name="James Hagan" userId="557668d276e99c65" providerId="LiveId" clId="{60C46F14-7B60-4969-AC81-E3AAD4330797}" dt="2023-04-27T11:46:29.186" v="4175" actId="165"/>
          <ac:grpSpMkLst>
            <pc:docMk/>
            <pc:sldMk cId="2014088358" sldId="258"/>
            <ac:grpSpMk id="51" creationId="{AD91DC53-9087-6B13-E6A4-89BE42DE2D4E}"/>
          </ac:grpSpMkLst>
        </pc:grpChg>
        <pc:grpChg chg="del mod topLvl">
          <ac:chgData name="James Hagan" userId="557668d276e99c65" providerId="LiveId" clId="{60C46F14-7B60-4969-AC81-E3AAD4330797}" dt="2023-04-27T11:46:29.186" v="4175" actId="165"/>
          <ac:grpSpMkLst>
            <pc:docMk/>
            <pc:sldMk cId="2014088358" sldId="258"/>
            <ac:grpSpMk id="52" creationId="{5947D73B-1AB7-9F61-B5D3-2471E658DB8B}"/>
          </ac:grpSpMkLst>
        </pc:grpChg>
        <pc:grpChg chg="add del mod topLvl">
          <ac:chgData name="James Hagan" userId="557668d276e99c65" providerId="LiveId" clId="{60C46F14-7B60-4969-AC81-E3AAD4330797}" dt="2023-04-27T11:47:19.414" v="4183" actId="165"/>
          <ac:grpSpMkLst>
            <pc:docMk/>
            <pc:sldMk cId="2014088358" sldId="258"/>
            <ac:grpSpMk id="54" creationId="{BA5ABD6E-98D7-BC54-8EDB-C3D88F55E8D4}"/>
          </ac:grpSpMkLst>
        </pc:grpChg>
        <pc:grpChg chg="add del mod">
          <ac:chgData name="James Hagan" userId="557668d276e99c65" providerId="LiveId" clId="{60C46F14-7B60-4969-AC81-E3AAD4330797}" dt="2023-04-27T11:47:06.155" v="4180" actId="165"/>
          <ac:grpSpMkLst>
            <pc:docMk/>
            <pc:sldMk cId="2014088358" sldId="258"/>
            <ac:grpSpMk id="55" creationId="{AA9D4FE5-658E-62DC-8152-8E5DE26D9A42}"/>
          </ac:grpSpMkLst>
        </pc:grpChg>
        <pc:grpChg chg="add del mod">
          <ac:chgData name="James Hagan" userId="557668d276e99c65" providerId="LiveId" clId="{60C46F14-7B60-4969-AC81-E3AAD4330797}" dt="2023-04-27T11:47:15.934" v="4182" actId="165"/>
          <ac:grpSpMkLst>
            <pc:docMk/>
            <pc:sldMk cId="2014088358" sldId="258"/>
            <ac:grpSpMk id="56" creationId="{1A77877A-9A42-FBDB-A70A-639381DE729F}"/>
          </ac:grpSpMkLst>
        </pc:grpChg>
        <pc:grpChg chg="del mod topLvl">
          <ac:chgData name="James Hagan" userId="557668d276e99c65" providerId="LiveId" clId="{60C46F14-7B60-4969-AC81-E3AAD4330797}" dt="2023-07-19T10:22:46.153" v="4342" actId="165"/>
          <ac:grpSpMkLst>
            <pc:docMk/>
            <pc:sldMk cId="2014088358" sldId="258"/>
            <ac:grpSpMk id="57" creationId="{6D239D2E-A86D-29FB-D819-63C60E210C50}"/>
          </ac:grpSpMkLst>
        </pc:grpChg>
        <pc:grpChg chg="add del mod">
          <ac:chgData name="James Hagan" userId="557668d276e99c65" providerId="LiveId" clId="{60C46F14-7B60-4969-AC81-E3AAD4330797}" dt="2023-04-27T11:48:39.094" v="4188" actId="165"/>
          <ac:grpSpMkLst>
            <pc:docMk/>
            <pc:sldMk cId="2014088358" sldId="258"/>
            <ac:grpSpMk id="58" creationId="{186A6974-4C34-E44F-11D6-BE12D39E1A2E}"/>
          </ac:grpSpMkLst>
        </pc:grpChg>
        <pc:grpChg chg="del mod topLvl">
          <ac:chgData name="James Hagan" userId="557668d276e99c65" providerId="LiveId" clId="{60C46F14-7B60-4969-AC81-E3AAD4330797}" dt="2023-07-19T10:22:46.153" v="4342" actId="165"/>
          <ac:grpSpMkLst>
            <pc:docMk/>
            <pc:sldMk cId="2014088358" sldId="258"/>
            <ac:grpSpMk id="60" creationId="{213F88C7-A105-D566-9A64-50B2AE062E28}"/>
          </ac:grpSpMkLst>
        </pc:grpChg>
        <pc:grpChg chg="add del mod">
          <ac:chgData name="James Hagan" userId="557668d276e99c65" providerId="LiveId" clId="{60C46F14-7B60-4969-AC81-E3AAD4330797}" dt="2023-04-27T11:48:39.094" v="4188" actId="165"/>
          <ac:grpSpMkLst>
            <pc:docMk/>
            <pc:sldMk cId="2014088358" sldId="258"/>
            <ac:grpSpMk id="63" creationId="{054E5801-3A6D-D49B-E769-D68CA510B8CB}"/>
          </ac:grpSpMkLst>
        </pc:grpChg>
        <pc:grpChg chg="del mod topLvl">
          <ac:chgData name="James Hagan" userId="557668d276e99c65" providerId="LiveId" clId="{60C46F14-7B60-4969-AC81-E3AAD4330797}" dt="2023-07-19T10:22:46.153" v="4342" actId="165"/>
          <ac:grpSpMkLst>
            <pc:docMk/>
            <pc:sldMk cId="2014088358" sldId="258"/>
            <ac:grpSpMk id="1024" creationId="{671A26AA-4247-EB40-BB6D-B7A615691019}"/>
          </ac:grpSpMkLst>
        </pc:grpChg>
        <pc:grpChg chg="add del mod">
          <ac:chgData name="James Hagan" userId="557668d276e99c65" providerId="LiveId" clId="{60C46F14-7B60-4969-AC81-E3AAD4330797}" dt="2023-04-27T11:48:39.094" v="4188" actId="165"/>
          <ac:grpSpMkLst>
            <pc:docMk/>
            <pc:sldMk cId="2014088358" sldId="258"/>
            <ac:grpSpMk id="1025" creationId="{0E209072-9ADD-BD7D-4CCB-85166F500B61}"/>
          </ac:grpSpMkLst>
        </pc:grpChg>
        <pc:grpChg chg="add del mod">
          <ac:chgData name="James Hagan" userId="557668d276e99c65" providerId="LiveId" clId="{60C46F14-7B60-4969-AC81-E3AAD4330797}" dt="2023-07-19T10:22:39.691" v="4341" actId="165"/>
          <ac:grpSpMkLst>
            <pc:docMk/>
            <pc:sldMk cId="2014088358" sldId="258"/>
            <ac:grpSpMk id="1027" creationId="{432B4C5A-1A57-3D59-CF68-39DE3D3BC7BA}"/>
          </ac:grpSpMkLst>
        </pc:grpChg>
        <pc:grpChg chg="add del mod">
          <ac:chgData name="James Hagan" userId="557668d276e99c65" providerId="LiveId" clId="{60C46F14-7B60-4969-AC81-E3AAD4330797}" dt="2023-07-19T10:22:39.691" v="4341" actId="165"/>
          <ac:grpSpMkLst>
            <pc:docMk/>
            <pc:sldMk cId="2014088358" sldId="258"/>
            <ac:grpSpMk id="1028" creationId="{6D55EF9A-4AD6-88FC-EBBA-DC9551508A91}"/>
          </ac:grpSpMkLst>
        </pc:grpChg>
        <pc:grpChg chg="add del mod">
          <ac:chgData name="James Hagan" userId="557668d276e99c65" providerId="LiveId" clId="{60C46F14-7B60-4969-AC81-E3AAD4330797}" dt="2023-07-19T10:22:39.691" v="4341" actId="165"/>
          <ac:grpSpMkLst>
            <pc:docMk/>
            <pc:sldMk cId="2014088358" sldId="258"/>
            <ac:grpSpMk id="1029" creationId="{DDC74759-8A84-D93D-E4CA-0421BE4F4A60}"/>
          </ac:grpSpMkLst>
        </pc:grpChg>
        <pc:graphicFrameChg chg="mod modGraphic">
          <ac:chgData name="James Hagan" userId="557668d276e99c65" providerId="LiveId" clId="{60C46F14-7B60-4969-AC81-E3AAD4330797}" dt="2023-08-10T11:20:52.015" v="4767" actId="5736"/>
          <ac:graphicFrameMkLst>
            <pc:docMk/>
            <pc:sldMk cId="2014088358" sldId="258"/>
            <ac:graphicFrameMk id="2" creationId="{BCD932C9-8D3A-6C4E-87A5-D15F50FF866A}"/>
          </ac:graphicFrameMkLst>
        </pc:graphicFrameChg>
        <pc:graphicFrameChg chg="del">
          <ac:chgData name="James Hagan" userId="557668d276e99c65" providerId="LiveId" clId="{60C46F14-7B60-4969-AC81-E3AAD4330797}" dt="2022-10-25T11:39:16.439" v="1657" actId="478"/>
          <ac:graphicFrameMkLst>
            <pc:docMk/>
            <pc:sldMk cId="2014088358" sldId="258"/>
            <ac:graphicFrameMk id="4" creationId="{53A46FA0-C97E-1108-C856-4A4F3159673D}"/>
          </ac:graphicFrameMkLst>
        </pc:graphicFrameChg>
        <pc:picChg chg="add del mod">
          <ac:chgData name="James Hagan" userId="557668d276e99c65" providerId="LiveId" clId="{60C46F14-7B60-4969-AC81-E3AAD4330797}" dt="2023-04-27T11:22:49.369" v="3614" actId="21"/>
          <ac:picMkLst>
            <pc:docMk/>
            <pc:sldMk cId="2014088358" sldId="258"/>
            <ac:picMk id="4" creationId="{FFEDD9A4-CF40-148D-294F-8E1C6A22F667}"/>
          </ac:picMkLst>
        </pc:picChg>
        <pc:picChg chg="mod topLvl">
          <ac:chgData name="James Hagan" userId="557668d276e99c65" providerId="LiveId" clId="{60C46F14-7B60-4969-AC81-E3AAD4330797}" dt="2023-07-19T10:22:51.213" v="4343" actId="338"/>
          <ac:picMkLst>
            <pc:docMk/>
            <pc:sldMk cId="2014088358" sldId="258"/>
            <ac:picMk id="10" creationId="{07A7F6E3-BEF5-63E5-9785-99DE88CD92D5}"/>
          </ac:picMkLst>
        </pc:picChg>
        <pc:picChg chg="add mod">
          <ac:chgData name="James Hagan" userId="557668d276e99c65" providerId="LiveId" clId="{60C46F14-7B60-4969-AC81-E3AAD4330797}" dt="2023-08-10T11:20:52.015" v="4767" actId="5736"/>
          <ac:picMkLst>
            <pc:docMk/>
            <pc:sldMk cId="2014088358" sldId="258"/>
            <ac:picMk id="11" creationId="{509CFD1E-D761-2521-16CE-823DB87C1FBA}"/>
          </ac:picMkLst>
        </pc:picChg>
        <pc:picChg chg="mod topLvl">
          <ac:chgData name="James Hagan" userId="557668d276e99c65" providerId="LiveId" clId="{60C46F14-7B60-4969-AC81-E3AAD4330797}" dt="2023-07-19T10:22:51.213" v="4343" actId="338"/>
          <ac:picMkLst>
            <pc:docMk/>
            <pc:sldMk cId="2014088358" sldId="258"/>
            <ac:picMk id="12" creationId="{22C8C086-4279-722C-5BD1-6E385FCD4D69}"/>
          </ac:picMkLst>
        </pc:picChg>
        <pc:picChg chg="add mod">
          <ac:chgData name="James Hagan" userId="557668d276e99c65" providerId="LiveId" clId="{60C46F14-7B60-4969-AC81-E3AAD4330797}" dt="2023-08-10T11:20:52.015" v="4767" actId="5736"/>
          <ac:picMkLst>
            <pc:docMk/>
            <pc:sldMk cId="2014088358" sldId="258"/>
            <ac:picMk id="15" creationId="{036F99A6-D440-E997-EC26-7A5EEA2E5895}"/>
          </ac:picMkLst>
        </pc:picChg>
        <pc:picChg chg="mod topLvl">
          <ac:chgData name="James Hagan" userId="557668d276e99c65" providerId="LiveId" clId="{60C46F14-7B60-4969-AC81-E3AAD4330797}" dt="2023-07-19T10:22:51.213" v="4343" actId="338"/>
          <ac:picMkLst>
            <pc:docMk/>
            <pc:sldMk cId="2014088358" sldId="258"/>
            <ac:picMk id="18" creationId="{416CDE41-CD32-98F0-D1BB-463545910B40}"/>
          </ac:picMkLst>
        </pc:picChg>
        <pc:picChg chg="mod topLvl">
          <ac:chgData name="James Hagan" userId="557668d276e99c65" providerId="LiveId" clId="{60C46F14-7B60-4969-AC81-E3AAD4330797}" dt="2023-07-19T10:22:51.213" v="4343" actId="338"/>
          <ac:picMkLst>
            <pc:docMk/>
            <pc:sldMk cId="2014088358" sldId="258"/>
            <ac:picMk id="21" creationId="{50AB11DE-63C1-22D1-069E-666111004416}"/>
          </ac:picMkLst>
        </pc:picChg>
        <pc:picChg chg="mod topLvl">
          <ac:chgData name="James Hagan" userId="557668d276e99c65" providerId="LiveId" clId="{60C46F14-7B60-4969-AC81-E3AAD4330797}" dt="2023-07-19T10:22:51.213" v="4343" actId="338"/>
          <ac:picMkLst>
            <pc:docMk/>
            <pc:sldMk cId="2014088358" sldId="258"/>
            <ac:picMk id="27" creationId="{D2DECEEF-184E-D27C-2671-A907258DE26D}"/>
          </ac:picMkLst>
        </pc:picChg>
        <pc:picChg chg="mod topLvl">
          <ac:chgData name="James Hagan" userId="557668d276e99c65" providerId="LiveId" clId="{60C46F14-7B60-4969-AC81-E3AAD4330797}" dt="2023-07-19T10:22:51.213" v="4343" actId="338"/>
          <ac:picMkLst>
            <pc:docMk/>
            <pc:sldMk cId="2014088358" sldId="258"/>
            <ac:picMk id="28" creationId="{2DC80517-2153-DAA9-23F5-B7DCEACF7C96}"/>
          </ac:picMkLst>
        </pc:picChg>
        <pc:picChg chg="mod topLvl">
          <ac:chgData name="James Hagan" userId="557668d276e99c65" providerId="LiveId" clId="{60C46F14-7B60-4969-AC81-E3AAD4330797}" dt="2023-07-19T10:22:51.213" v="4343" actId="338"/>
          <ac:picMkLst>
            <pc:docMk/>
            <pc:sldMk cId="2014088358" sldId="258"/>
            <ac:picMk id="29" creationId="{51E7BC36-FAE9-C47F-613D-52F87810697C}"/>
          </ac:picMkLst>
        </pc:picChg>
        <pc:picChg chg="mod topLvl modCrop">
          <ac:chgData name="James Hagan" userId="557668d276e99c65" providerId="LiveId" clId="{60C46F14-7B60-4969-AC81-E3AAD4330797}" dt="2023-08-10T11:20:52.015" v="4767" actId="5736"/>
          <ac:picMkLst>
            <pc:docMk/>
            <pc:sldMk cId="2014088358" sldId="258"/>
            <ac:picMk id="37" creationId="{74081692-3D45-70B5-5A4D-0DDB04DD86D3}"/>
          </ac:picMkLst>
        </pc:picChg>
        <pc:picChg chg="mod">
          <ac:chgData name="James Hagan" userId="557668d276e99c65" providerId="LiveId" clId="{60C46F14-7B60-4969-AC81-E3AAD4330797}" dt="2023-08-10T11:20:52.015" v="4767" actId="5736"/>
          <ac:picMkLst>
            <pc:docMk/>
            <pc:sldMk cId="2014088358" sldId="258"/>
            <ac:picMk id="48" creationId="{FAB8DF6D-1161-D4DC-CC83-066E401C4861}"/>
          </ac:picMkLst>
        </pc:picChg>
        <pc:picChg chg="mod topLvl">
          <ac:chgData name="James Hagan" userId="557668d276e99c65" providerId="LiveId" clId="{60C46F14-7B60-4969-AC81-E3AAD4330797}" dt="2023-07-19T10:22:51.213" v="4343" actId="338"/>
          <ac:picMkLst>
            <pc:docMk/>
            <pc:sldMk cId="2014088358" sldId="258"/>
            <ac:picMk id="1026" creationId="{B59DBAD8-6E4D-FE09-CC6D-7379401F5BAE}"/>
          </ac:picMkLst>
        </pc:picChg>
      </pc:sldChg>
      <pc:sldChg chg="del">
        <pc:chgData name="James Hagan" userId="557668d276e99c65" providerId="LiveId" clId="{60C46F14-7B60-4969-AC81-E3AAD4330797}" dt="2023-07-19T10:27:02.501" v="4397" actId="47"/>
        <pc:sldMkLst>
          <pc:docMk/>
          <pc:sldMk cId="2826794406" sldId="259"/>
        </pc:sldMkLst>
      </pc:sldChg>
      <pc:sldChg chg="delSp modSp new del mod">
        <pc:chgData name="James Hagan" userId="557668d276e99c65" providerId="LiveId" clId="{60C46F14-7B60-4969-AC81-E3AAD4330797}" dt="2023-07-19T10:27:06.441" v="4400" actId="47"/>
        <pc:sldMkLst>
          <pc:docMk/>
          <pc:sldMk cId="3402497816" sldId="260"/>
        </pc:sldMkLst>
        <pc:spChg chg="mod">
          <ac:chgData name="James Hagan" userId="557668d276e99c65" providerId="LiveId" clId="{60C46F14-7B60-4969-AC81-E3AAD4330797}" dt="2022-07-25T07:52:26.762" v="8" actId="20577"/>
          <ac:spMkLst>
            <pc:docMk/>
            <pc:sldMk cId="3402497816" sldId="260"/>
            <ac:spMk id="2" creationId="{98C89C82-9114-B8EC-49E9-B9B43D0FB670}"/>
          </ac:spMkLst>
        </pc:spChg>
        <pc:spChg chg="del mod">
          <ac:chgData name="James Hagan" userId="557668d276e99c65" providerId="LiveId" clId="{60C46F14-7B60-4969-AC81-E3AAD4330797}" dt="2022-07-25T07:52:34.745" v="11" actId="478"/>
          <ac:spMkLst>
            <pc:docMk/>
            <pc:sldMk cId="3402497816" sldId="260"/>
            <ac:spMk id="3" creationId="{5AFF0269-CA58-D1CA-E5FD-447BC0E94171}"/>
          </ac:spMkLst>
        </pc:spChg>
      </pc:sldChg>
      <pc:sldChg chg="addSp modSp new del mod">
        <pc:chgData name="James Hagan" userId="557668d276e99c65" providerId="LiveId" clId="{60C46F14-7B60-4969-AC81-E3AAD4330797}" dt="2023-07-19T10:27:00.859" v="4396" actId="47"/>
        <pc:sldMkLst>
          <pc:docMk/>
          <pc:sldMk cId="4024538289" sldId="261"/>
        </pc:sldMkLst>
        <pc:spChg chg="add mod">
          <ac:chgData name="James Hagan" userId="557668d276e99c65" providerId="LiveId" clId="{60C46F14-7B60-4969-AC81-E3AAD4330797}" dt="2022-07-25T07:52:39.786" v="14" actId="20577"/>
          <ac:spMkLst>
            <pc:docMk/>
            <pc:sldMk cId="4024538289" sldId="261"/>
            <ac:spMk id="2" creationId="{1445DA64-A3F4-7F59-049B-1F5975DE4129}"/>
          </ac:spMkLst>
        </pc:spChg>
      </pc:sldChg>
      <pc:sldChg chg="addSp delSp modSp new del mod ord">
        <pc:chgData name="James Hagan" userId="557668d276e99c65" providerId="LiveId" clId="{60C46F14-7B60-4969-AC81-E3AAD4330797}" dt="2023-07-19T10:26:56.574" v="4394" actId="47"/>
        <pc:sldMkLst>
          <pc:docMk/>
          <pc:sldMk cId="1944266394" sldId="262"/>
        </pc:sldMkLst>
        <pc:spChg chg="add mod">
          <ac:chgData name="James Hagan" userId="557668d276e99c65" providerId="LiveId" clId="{60C46F14-7B60-4969-AC81-E3AAD4330797}" dt="2022-08-04T09:45:49.695" v="1624" actId="1037"/>
          <ac:spMkLst>
            <pc:docMk/>
            <pc:sldMk cId="1944266394" sldId="262"/>
            <ac:spMk id="2" creationId="{AD50D60D-926D-8420-AB35-CAC22BE1B15C}"/>
          </ac:spMkLst>
        </pc:spChg>
        <pc:spChg chg="del mod topLvl">
          <ac:chgData name="James Hagan" userId="557668d276e99c65" providerId="LiveId" clId="{60C46F14-7B60-4969-AC81-E3AAD4330797}" dt="2022-07-25T07:54:09.119" v="86" actId="478"/>
          <ac:spMkLst>
            <pc:docMk/>
            <pc:sldMk cId="1944266394" sldId="262"/>
            <ac:spMk id="5" creationId="{0A37D6EB-F891-B187-BC2C-6506253CF002}"/>
          </ac:spMkLst>
        </pc:spChg>
        <pc:spChg chg="del mod topLvl">
          <ac:chgData name="James Hagan" userId="557668d276e99c65" providerId="LiveId" clId="{60C46F14-7B60-4969-AC81-E3AAD4330797}" dt="2022-07-25T07:54:08.683" v="85" actId="478"/>
          <ac:spMkLst>
            <pc:docMk/>
            <pc:sldMk cId="1944266394" sldId="262"/>
            <ac:spMk id="6" creationId="{0EC90D6A-C1AC-0731-E567-7ACD647A6DA0}"/>
          </ac:spMkLst>
        </pc:spChg>
        <pc:spChg chg="del mod topLvl">
          <ac:chgData name="James Hagan" userId="557668d276e99c65" providerId="LiveId" clId="{60C46F14-7B60-4969-AC81-E3AAD4330797}" dt="2022-07-25T07:54:09.625" v="87" actId="478"/>
          <ac:spMkLst>
            <pc:docMk/>
            <pc:sldMk cId="1944266394" sldId="262"/>
            <ac:spMk id="7" creationId="{30EB026D-9385-C409-D7CE-DD71D3DF01E7}"/>
          </ac:spMkLst>
        </pc:spChg>
        <pc:spChg chg="del mod topLvl">
          <ac:chgData name="James Hagan" userId="557668d276e99c65" providerId="LiveId" clId="{60C46F14-7B60-4969-AC81-E3AAD4330797}" dt="2022-08-04T09:35:31.002" v="1143" actId="478"/>
          <ac:spMkLst>
            <pc:docMk/>
            <pc:sldMk cId="1944266394" sldId="262"/>
            <ac:spMk id="8" creationId="{4B6C246C-9613-7695-AAAF-887234B95AAF}"/>
          </ac:spMkLst>
        </pc:spChg>
        <pc:spChg chg="add del mod">
          <ac:chgData name="James Hagan" userId="557668d276e99c65" providerId="LiveId" clId="{60C46F14-7B60-4969-AC81-E3AAD4330797}" dt="2022-07-25T07:56:48.437" v="210" actId="478"/>
          <ac:spMkLst>
            <pc:docMk/>
            <pc:sldMk cId="1944266394" sldId="262"/>
            <ac:spMk id="12" creationId="{C5BAB236-98AB-2DC2-9E60-DF16E53421B1}"/>
          </ac:spMkLst>
        </pc:spChg>
        <pc:spChg chg="add del mod">
          <ac:chgData name="James Hagan" userId="557668d276e99c65" providerId="LiveId" clId="{60C46F14-7B60-4969-AC81-E3AAD4330797}" dt="2022-07-25T07:56:46.476" v="209" actId="478"/>
          <ac:spMkLst>
            <pc:docMk/>
            <pc:sldMk cId="1944266394" sldId="262"/>
            <ac:spMk id="13" creationId="{EA499B1A-B653-A7E9-446A-77A4A00F1629}"/>
          </ac:spMkLst>
        </pc:spChg>
        <pc:spChg chg="add del mod">
          <ac:chgData name="James Hagan" userId="557668d276e99c65" providerId="LiveId" clId="{60C46F14-7B60-4969-AC81-E3AAD4330797}" dt="2022-08-04T09:35:31.002" v="1143" actId="478"/>
          <ac:spMkLst>
            <pc:docMk/>
            <pc:sldMk cId="1944266394" sldId="262"/>
            <ac:spMk id="14" creationId="{54AF9FDA-901D-C5BF-6399-7E4DBAECC74E}"/>
          </ac:spMkLst>
        </pc:spChg>
        <pc:spChg chg="add mod">
          <ac:chgData name="James Hagan" userId="557668d276e99c65" providerId="LiveId" clId="{60C46F14-7B60-4969-AC81-E3AAD4330797}" dt="2022-08-04T09:45:49.695" v="1624" actId="1037"/>
          <ac:spMkLst>
            <pc:docMk/>
            <pc:sldMk cId="1944266394" sldId="262"/>
            <ac:spMk id="15" creationId="{634435B8-2DE3-E0BD-C6DF-8ACE972B8EDC}"/>
          </ac:spMkLst>
        </pc:spChg>
        <pc:spChg chg="add mod">
          <ac:chgData name="James Hagan" userId="557668d276e99c65" providerId="LiveId" clId="{60C46F14-7B60-4969-AC81-E3AAD4330797}" dt="2022-08-04T09:45:49.695" v="1624" actId="1037"/>
          <ac:spMkLst>
            <pc:docMk/>
            <pc:sldMk cId="1944266394" sldId="262"/>
            <ac:spMk id="16" creationId="{C5669CCB-7835-2C5C-1930-428F118375F4}"/>
          </ac:spMkLst>
        </pc:spChg>
        <pc:spChg chg="add mod ord">
          <ac:chgData name="James Hagan" userId="557668d276e99c65" providerId="LiveId" clId="{60C46F14-7B60-4969-AC81-E3AAD4330797}" dt="2022-08-04T09:45:49.695" v="1624" actId="1037"/>
          <ac:spMkLst>
            <pc:docMk/>
            <pc:sldMk cId="1944266394" sldId="262"/>
            <ac:spMk id="17" creationId="{9EE906CC-BBA2-111A-690C-9CCEA392659B}"/>
          </ac:spMkLst>
        </pc:spChg>
        <pc:spChg chg="add mod">
          <ac:chgData name="James Hagan" userId="557668d276e99c65" providerId="LiveId" clId="{60C46F14-7B60-4969-AC81-E3AAD4330797}" dt="2022-08-04T09:45:49.695" v="1624" actId="1037"/>
          <ac:spMkLst>
            <pc:docMk/>
            <pc:sldMk cId="1944266394" sldId="262"/>
            <ac:spMk id="18" creationId="{AED43AB8-F756-4877-FB21-F26B0CA27CE7}"/>
          </ac:spMkLst>
        </pc:spChg>
        <pc:spChg chg="add mod ord">
          <ac:chgData name="James Hagan" userId="557668d276e99c65" providerId="LiveId" clId="{60C46F14-7B60-4969-AC81-E3AAD4330797}" dt="2022-08-04T09:45:49.695" v="1624" actId="1037"/>
          <ac:spMkLst>
            <pc:docMk/>
            <pc:sldMk cId="1944266394" sldId="262"/>
            <ac:spMk id="19" creationId="{DC375A42-8610-8FE8-4B80-6CC6CF78D587}"/>
          </ac:spMkLst>
        </pc:spChg>
        <pc:spChg chg="add mod">
          <ac:chgData name="James Hagan" userId="557668d276e99c65" providerId="LiveId" clId="{60C46F14-7B60-4969-AC81-E3AAD4330797}" dt="2022-08-04T09:45:49.695" v="1624" actId="1037"/>
          <ac:spMkLst>
            <pc:docMk/>
            <pc:sldMk cId="1944266394" sldId="262"/>
            <ac:spMk id="20" creationId="{041C8B53-F803-1412-D87E-91E08C25D364}"/>
          </ac:spMkLst>
        </pc:spChg>
        <pc:spChg chg="add mod ord">
          <ac:chgData name="James Hagan" userId="557668d276e99c65" providerId="LiveId" clId="{60C46F14-7B60-4969-AC81-E3AAD4330797}" dt="2022-08-04T09:45:49.695" v="1624" actId="1037"/>
          <ac:spMkLst>
            <pc:docMk/>
            <pc:sldMk cId="1944266394" sldId="262"/>
            <ac:spMk id="21" creationId="{EEC67C25-AAC8-4370-2F5F-927244667030}"/>
          </ac:spMkLst>
        </pc:spChg>
        <pc:spChg chg="add mod ord">
          <ac:chgData name="James Hagan" userId="557668d276e99c65" providerId="LiveId" clId="{60C46F14-7B60-4969-AC81-E3AAD4330797}" dt="2022-08-04T09:45:49.695" v="1624" actId="1037"/>
          <ac:spMkLst>
            <pc:docMk/>
            <pc:sldMk cId="1944266394" sldId="262"/>
            <ac:spMk id="22" creationId="{A4BCAE91-B9F4-6083-36CF-4828F7D782D2}"/>
          </ac:spMkLst>
        </pc:spChg>
        <pc:spChg chg="add mod">
          <ac:chgData name="James Hagan" userId="557668d276e99c65" providerId="LiveId" clId="{60C46F14-7B60-4969-AC81-E3AAD4330797}" dt="2022-10-25T12:26:07.843" v="2448" actId="1076"/>
          <ac:spMkLst>
            <pc:docMk/>
            <pc:sldMk cId="1944266394" sldId="262"/>
            <ac:spMk id="23" creationId="{9FC39243-39A0-5DC4-7CA3-3E1332F9DA18}"/>
          </ac:spMkLst>
        </pc:spChg>
        <pc:spChg chg="add mod ord">
          <ac:chgData name="James Hagan" userId="557668d276e99c65" providerId="LiveId" clId="{60C46F14-7B60-4969-AC81-E3AAD4330797}" dt="2022-08-04T09:45:49.695" v="1624" actId="1037"/>
          <ac:spMkLst>
            <pc:docMk/>
            <pc:sldMk cId="1944266394" sldId="262"/>
            <ac:spMk id="24" creationId="{CAAF8A13-4DF5-A142-8C13-4CE713CC8F98}"/>
          </ac:spMkLst>
        </pc:spChg>
        <pc:spChg chg="add del">
          <ac:chgData name="James Hagan" userId="557668d276e99c65" providerId="LiveId" clId="{60C46F14-7B60-4969-AC81-E3AAD4330797}" dt="2022-07-25T08:03:21.660" v="438" actId="478"/>
          <ac:spMkLst>
            <pc:docMk/>
            <pc:sldMk cId="1944266394" sldId="262"/>
            <ac:spMk id="25" creationId="{94D8B1B1-46A3-0BDE-D4C5-BE69B4280511}"/>
          </ac:spMkLst>
        </pc:spChg>
        <pc:spChg chg="add mod ord">
          <ac:chgData name="James Hagan" userId="557668d276e99c65" providerId="LiveId" clId="{60C46F14-7B60-4969-AC81-E3AAD4330797}" dt="2022-08-04T09:45:49.695" v="1624" actId="1037"/>
          <ac:spMkLst>
            <pc:docMk/>
            <pc:sldMk cId="1944266394" sldId="262"/>
            <ac:spMk id="26" creationId="{C6A3A6B3-5DE2-49FC-D1C8-BEC52C6A2A9B}"/>
          </ac:spMkLst>
        </pc:spChg>
        <pc:spChg chg="add mod">
          <ac:chgData name="James Hagan" userId="557668d276e99c65" providerId="LiveId" clId="{60C46F14-7B60-4969-AC81-E3AAD4330797}" dt="2022-08-04T09:45:49.695" v="1624" actId="1037"/>
          <ac:spMkLst>
            <pc:docMk/>
            <pc:sldMk cId="1944266394" sldId="262"/>
            <ac:spMk id="27" creationId="{43E58ED1-B193-52C3-AB79-0AADDC6E2518}"/>
          </ac:spMkLst>
        </pc:spChg>
        <pc:spChg chg="add mod">
          <ac:chgData name="James Hagan" userId="557668d276e99c65" providerId="LiveId" clId="{60C46F14-7B60-4969-AC81-E3AAD4330797}" dt="2022-08-04T09:45:49.695" v="1624" actId="1037"/>
          <ac:spMkLst>
            <pc:docMk/>
            <pc:sldMk cId="1944266394" sldId="262"/>
            <ac:spMk id="28" creationId="{5B164C15-4270-11C5-B229-A5299C057662}"/>
          </ac:spMkLst>
        </pc:spChg>
        <pc:spChg chg="add mod">
          <ac:chgData name="James Hagan" userId="557668d276e99c65" providerId="LiveId" clId="{60C46F14-7B60-4969-AC81-E3AAD4330797}" dt="2022-08-04T09:45:49.695" v="1624" actId="1037"/>
          <ac:spMkLst>
            <pc:docMk/>
            <pc:sldMk cId="1944266394" sldId="262"/>
            <ac:spMk id="29" creationId="{EDD4C11F-8D92-4204-D0D0-9E64F93AEBCE}"/>
          </ac:spMkLst>
        </pc:spChg>
        <pc:spChg chg="add mod ord">
          <ac:chgData name="James Hagan" userId="557668d276e99c65" providerId="LiveId" clId="{60C46F14-7B60-4969-AC81-E3AAD4330797}" dt="2022-08-04T09:45:49.695" v="1624" actId="1037"/>
          <ac:spMkLst>
            <pc:docMk/>
            <pc:sldMk cId="1944266394" sldId="262"/>
            <ac:spMk id="30" creationId="{57D1F859-865E-DF37-AE8F-31C76012462A}"/>
          </ac:spMkLst>
        </pc:spChg>
        <pc:spChg chg="add mod">
          <ac:chgData name="James Hagan" userId="557668d276e99c65" providerId="LiveId" clId="{60C46F14-7B60-4969-AC81-E3AAD4330797}" dt="2022-08-04T09:45:49.695" v="1624" actId="1037"/>
          <ac:spMkLst>
            <pc:docMk/>
            <pc:sldMk cId="1944266394" sldId="262"/>
            <ac:spMk id="31" creationId="{5398CD9C-2C9F-9164-AF04-8F374FAD3598}"/>
          </ac:spMkLst>
        </pc:spChg>
        <pc:spChg chg="add mod ord">
          <ac:chgData name="James Hagan" userId="557668d276e99c65" providerId="LiveId" clId="{60C46F14-7B60-4969-AC81-E3AAD4330797}" dt="2022-08-04T09:45:49.695" v="1624" actId="1037"/>
          <ac:spMkLst>
            <pc:docMk/>
            <pc:sldMk cId="1944266394" sldId="262"/>
            <ac:spMk id="32" creationId="{4FAEBE1E-F4D3-1432-A362-30892C122642}"/>
          </ac:spMkLst>
        </pc:spChg>
        <pc:spChg chg="add mod">
          <ac:chgData name="James Hagan" userId="557668d276e99c65" providerId="LiveId" clId="{60C46F14-7B60-4969-AC81-E3AAD4330797}" dt="2022-08-04T09:45:49.695" v="1624" actId="1037"/>
          <ac:spMkLst>
            <pc:docMk/>
            <pc:sldMk cId="1944266394" sldId="262"/>
            <ac:spMk id="33" creationId="{FF023824-6DCB-7990-60B6-2D385A998F58}"/>
          </ac:spMkLst>
        </pc:spChg>
        <pc:spChg chg="add del">
          <ac:chgData name="James Hagan" userId="557668d276e99c65" providerId="LiveId" clId="{60C46F14-7B60-4969-AC81-E3AAD4330797}" dt="2022-07-25T08:11:07.809" v="729" actId="478"/>
          <ac:spMkLst>
            <pc:docMk/>
            <pc:sldMk cId="1944266394" sldId="262"/>
            <ac:spMk id="34" creationId="{65BB7A1E-265A-AC56-D996-F23A364D3E1D}"/>
          </ac:spMkLst>
        </pc:spChg>
        <pc:spChg chg="add mod ord">
          <ac:chgData name="James Hagan" userId="557668d276e99c65" providerId="LiveId" clId="{60C46F14-7B60-4969-AC81-E3AAD4330797}" dt="2022-08-04T09:45:49.695" v="1624" actId="1037"/>
          <ac:spMkLst>
            <pc:docMk/>
            <pc:sldMk cId="1944266394" sldId="262"/>
            <ac:spMk id="35" creationId="{FE7EA4E2-EB45-03CA-4409-72F7E768D3B0}"/>
          </ac:spMkLst>
        </pc:spChg>
        <pc:spChg chg="add mod ord">
          <ac:chgData name="James Hagan" userId="557668d276e99c65" providerId="LiveId" clId="{60C46F14-7B60-4969-AC81-E3AAD4330797}" dt="2022-08-04T09:45:49.695" v="1624" actId="1037"/>
          <ac:spMkLst>
            <pc:docMk/>
            <pc:sldMk cId="1944266394" sldId="262"/>
            <ac:spMk id="36" creationId="{18413BBF-0C04-9346-3C7E-E92D27BE1718}"/>
          </ac:spMkLst>
        </pc:spChg>
        <pc:spChg chg="add mod ord">
          <ac:chgData name="James Hagan" userId="557668d276e99c65" providerId="LiveId" clId="{60C46F14-7B60-4969-AC81-E3AAD4330797}" dt="2022-08-04T09:45:49.695" v="1624" actId="1037"/>
          <ac:spMkLst>
            <pc:docMk/>
            <pc:sldMk cId="1944266394" sldId="262"/>
            <ac:spMk id="37" creationId="{C264BFE9-9691-1961-10FB-69039E983DAC}"/>
          </ac:spMkLst>
        </pc:spChg>
        <pc:spChg chg="add mod">
          <ac:chgData name="James Hagan" userId="557668d276e99c65" providerId="LiveId" clId="{60C46F14-7B60-4969-AC81-E3AAD4330797}" dt="2022-08-04T09:45:49.695" v="1624" actId="1037"/>
          <ac:spMkLst>
            <pc:docMk/>
            <pc:sldMk cId="1944266394" sldId="262"/>
            <ac:spMk id="38" creationId="{44EDDADA-5519-BF8A-75AA-FB1BC2403120}"/>
          </ac:spMkLst>
        </pc:spChg>
        <pc:spChg chg="add mod ord">
          <ac:chgData name="James Hagan" userId="557668d276e99c65" providerId="LiveId" clId="{60C46F14-7B60-4969-AC81-E3AAD4330797}" dt="2022-08-04T09:45:49.695" v="1624" actId="1037"/>
          <ac:spMkLst>
            <pc:docMk/>
            <pc:sldMk cId="1944266394" sldId="262"/>
            <ac:spMk id="39" creationId="{6214053D-7D85-37DB-EA16-5A3BBCC72A95}"/>
          </ac:spMkLst>
        </pc:spChg>
        <pc:spChg chg="add mod">
          <ac:chgData name="James Hagan" userId="557668d276e99c65" providerId="LiveId" clId="{60C46F14-7B60-4969-AC81-E3AAD4330797}" dt="2022-08-04T09:45:49.695" v="1624" actId="1037"/>
          <ac:spMkLst>
            <pc:docMk/>
            <pc:sldMk cId="1944266394" sldId="262"/>
            <ac:spMk id="40" creationId="{A8C39E23-3520-DEE9-0720-C76048C6B8BE}"/>
          </ac:spMkLst>
        </pc:spChg>
        <pc:spChg chg="add mod ord">
          <ac:chgData name="James Hagan" userId="557668d276e99c65" providerId="LiveId" clId="{60C46F14-7B60-4969-AC81-E3AAD4330797}" dt="2022-08-04T09:45:49.695" v="1624" actId="1037"/>
          <ac:spMkLst>
            <pc:docMk/>
            <pc:sldMk cId="1944266394" sldId="262"/>
            <ac:spMk id="41" creationId="{FB432653-E0D5-79C1-F145-DD1BD0F1C69A}"/>
          </ac:spMkLst>
        </pc:spChg>
        <pc:spChg chg="add mod">
          <ac:chgData name="James Hagan" userId="557668d276e99c65" providerId="LiveId" clId="{60C46F14-7B60-4969-AC81-E3AAD4330797}" dt="2022-08-04T09:45:49.695" v="1624" actId="1037"/>
          <ac:spMkLst>
            <pc:docMk/>
            <pc:sldMk cId="1944266394" sldId="262"/>
            <ac:spMk id="42" creationId="{F6070B68-F1EF-BA92-7BEA-4E5EA4E9DA97}"/>
          </ac:spMkLst>
        </pc:spChg>
        <pc:spChg chg="add mod ord">
          <ac:chgData name="James Hagan" userId="557668d276e99c65" providerId="LiveId" clId="{60C46F14-7B60-4969-AC81-E3AAD4330797}" dt="2022-08-04T09:45:49.695" v="1624" actId="1037"/>
          <ac:spMkLst>
            <pc:docMk/>
            <pc:sldMk cId="1944266394" sldId="262"/>
            <ac:spMk id="43" creationId="{4388CF69-0865-86DB-69AB-AAD3BE5DFE54}"/>
          </ac:spMkLst>
        </pc:spChg>
        <pc:spChg chg="add del mod">
          <ac:chgData name="James Hagan" userId="557668d276e99c65" providerId="LiveId" clId="{60C46F14-7B60-4969-AC81-E3AAD4330797}" dt="2022-08-04T09:39:30.342" v="1425" actId="478"/>
          <ac:spMkLst>
            <pc:docMk/>
            <pc:sldMk cId="1944266394" sldId="262"/>
            <ac:spMk id="44" creationId="{32817743-4149-D74B-4B8F-3F0415BF2EBD}"/>
          </ac:spMkLst>
        </pc:spChg>
        <pc:spChg chg="add del mod">
          <ac:chgData name="James Hagan" userId="557668d276e99c65" providerId="LiveId" clId="{60C46F14-7B60-4969-AC81-E3AAD4330797}" dt="2022-08-04T09:39:30.342" v="1425" actId="478"/>
          <ac:spMkLst>
            <pc:docMk/>
            <pc:sldMk cId="1944266394" sldId="262"/>
            <ac:spMk id="45" creationId="{48F550B8-9445-CF1C-70E4-16BFF56807C0}"/>
          </ac:spMkLst>
        </pc:spChg>
        <pc:spChg chg="add del mod ord">
          <ac:chgData name="James Hagan" userId="557668d276e99c65" providerId="LiveId" clId="{60C46F14-7B60-4969-AC81-E3AAD4330797}" dt="2022-08-04T09:39:30.342" v="1425" actId="478"/>
          <ac:spMkLst>
            <pc:docMk/>
            <pc:sldMk cId="1944266394" sldId="262"/>
            <ac:spMk id="46" creationId="{4D311469-A6ED-5961-4145-0A11CC5099AA}"/>
          </ac:spMkLst>
        </pc:spChg>
        <pc:spChg chg="add del mod ord">
          <ac:chgData name="James Hagan" userId="557668d276e99c65" providerId="LiveId" clId="{60C46F14-7B60-4969-AC81-E3AAD4330797}" dt="2022-08-04T09:39:30.342" v="1425" actId="478"/>
          <ac:spMkLst>
            <pc:docMk/>
            <pc:sldMk cId="1944266394" sldId="262"/>
            <ac:spMk id="47" creationId="{C8DEE734-F68D-1BB9-C57E-1082DC823AA9}"/>
          </ac:spMkLst>
        </pc:spChg>
        <pc:spChg chg="add del mod">
          <ac:chgData name="James Hagan" userId="557668d276e99c65" providerId="LiveId" clId="{60C46F14-7B60-4969-AC81-E3AAD4330797}" dt="2022-08-04T09:39:30.342" v="1425" actId="478"/>
          <ac:spMkLst>
            <pc:docMk/>
            <pc:sldMk cId="1944266394" sldId="262"/>
            <ac:spMk id="48" creationId="{F91170DE-679F-114B-5481-A67072BDB373}"/>
          </ac:spMkLst>
        </pc:spChg>
        <pc:spChg chg="add del mod">
          <ac:chgData name="James Hagan" userId="557668d276e99c65" providerId="LiveId" clId="{60C46F14-7B60-4969-AC81-E3AAD4330797}" dt="2022-08-04T09:39:30.342" v="1425" actId="478"/>
          <ac:spMkLst>
            <pc:docMk/>
            <pc:sldMk cId="1944266394" sldId="262"/>
            <ac:spMk id="49" creationId="{79D511B3-D9AB-6E57-84F3-13B3DE2B0C0E}"/>
          </ac:spMkLst>
        </pc:spChg>
        <pc:spChg chg="add del mod">
          <ac:chgData name="James Hagan" userId="557668d276e99c65" providerId="LiveId" clId="{60C46F14-7B60-4969-AC81-E3AAD4330797}" dt="2022-08-04T09:39:30.342" v="1425" actId="478"/>
          <ac:spMkLst>
            <pc:docMk/>
            <pc:sldMk cId="1944266394" sldId="262"/>
            <ac:spMk id="50" creationId="{F6785EFB-1ADE-C8DA-4CED-2C0386EB6179}"/>
          </ac:spMkLst>
        </pc:spChg>
        <pc:spChg chg="add del mod">
          <ac:chgData name="James Hagan" userId="557668d276e99c65" providerId="LiveId" clId="{60C46F14-7B60-4969-AC81-E3AAD4330797}" dt="2022-08-04T09:39:30.342" v="1425" actId="478"/>
          <ac:spMkLst>
            <pc:docMk/>
            <pc:sldMk cId="1944266394" sldId="262"/>
            <ac:spMk id="51" creationId="{83790084-BFCD-4224-A789-6CE1A974B39F}"/>
          </ac:spMkLst>
        </pc:spChg>
        <pc:spChg chg="add del mod">
          <ac:chgData name="James Hagan" userId="557668d276e99c65" providerId="LiveId" clId="{60C46F14-7B60-4969-AC81-E3AAD4330797}" dt="2022-08-04T09:35:32.852" v="1144" actId="478"/>
          <ac:spMkLst>
            <pc:docMk/>
            <pc:sldMk cId="1944266394" sldId="262"/>
            <ac:spMk id="52" creationId="{1547405B-CCAC-6A8F-83BB-8069CC4E73F8}"/>
          </ac:spMkLst>
        </pc:spChg>
        <pc:spChg chg="add mod">
          <ac:chgData name="James Hagan" userId="557668d276e99c65" providerId="LiveId" clId="{60C46F14-7B60-4969-AC81-E3AAD4330797}" dt="2022-08-04T09:45:49.695" v="1624" actId="1037"/>
          <ac:spMkLst>
            <pc:docMk/>
            <pc:sldMk cId="1944266394" sldId="262"/>
            <ac:spMk id="53" creationId="{57974CB9-0576-F736-EE58-FA9F68583DF3}"/>
          </ac:spMkLst>
        </pc:spChg>
        <pc:spChg chg="add mod">
          <ac:chgData name="James Hagan" userId="557668d276e99c65" providerId="LiveId" clId="{60C46F14-7B60-4969-AC81-E3AAD4330797}" dt="2022-08-04T09:45:49.695" v="1624" actId="1037"/>
          <ac:spMkLst>
            <pc:docMk/>
            <pc:sldMk cId="1944266394" sldId="262"/>
            <ac:spMk id="54" creationId="{E0A92FFE-2364-4BB9-7A50-ACFB6DCF2DF7}"/>
          </ac:spMkLst>
        </pc:spChg>
        <pc:spChg chg="add mod">
          <ac:chgData name="James Hagan" userId="557668d276e99c65" providerId="LiveId" clId="{60C46F14-7B60-4969-AC81-E3AAD4330797}" dt="2022-08-04T09:45:49.695" v="1624" actId="1037"/>
          <ac:spMkLst>
            <pc:docMk/>
            <pc:sldMk cId="1944266394" sldId="262"/>
            <ac:spMk id="55" creationId="{3D40F7D6-2D05-4548-DA5E-8E9E11D14717}"/>
          </ac:spMkLst>
        </pc:spChg>
        <pc:spChg chg="add mod">
          <ac:chgData name="James Hagan" userId="557668d276e99c65" providerId="LiveId" clId="{60C46F14-7B60-4969-AC81-E3AAD4330797}" dt="2022-08-04T09:45:49.695" v="1624" actId="1037"/>
          <ac:spMkLst>
            <pc:docMk/>
            <pc:sldMk cId="1944266394" sldId="262"/>
            <ac:spMk id="56" creationId="{FB04D0DA-441F-2700-0955-414D36DA621C}"/>
          </ac:spMkLst>
        </pc:spChg>
        <pc:spChg chg="add mod">
          <ac:chgData name="James Hagan" userId="557668d276e99c65" providerId="LiveId" clId="{60C46F14-7B60-4969-AC81-E3AAD4330797}" dt="2022-08-04T09:45:49.695" v="1624" actId="1037"/>
          <ac:spMkLst>
            <pc:docMk/>
            <pc:sldMk cId="1944266394" sldId="262"/>
            <ac:spMk id="57" creationId="{4993E280-02E7-A685-2089-0F03FF33D569}"/>
          </ac:spMkLst>
        </pc:spChg>
        <pc:spChg chg="add del mod">
          <ac:chgData name="James Hagan" userId="557668d276e99c65" providerId="LiveId" clId="{60C46F14-7B60-4969-AC81-E3AAD4330797}" dt="2022-08-04T09:39:30.342" v="1425" actId="478"/>
          <ac:spMkLst>
            <pc:docMk/>
            <pc:sldMk cId="1944266394" sldId="262"/>
            <ac:spMk id="58" creationId="{6D945041-C0C2-A895-E336-B850F8382BE3}"/>
          </ac:spMkLst>
        </pc:spChg>
        <pc:spChg chg="add del mod">
          <ac:chgData name="James Hagan" userId="557668d276e99c65" providerId="LiveId" clId="{60C46F14-7B60-4969-AC81-E3AAD4330797}" dt="2022-08-04T09:39:30.342" v="1425" actId="478"/>
          <ac:spMkLst>
            <pc:docMk/>
            <pc:sldMk cId="1944266394" sldId="262"/>
            <ac:spMk id="59" creationId="{DA4389EE-5869-2481-0A7B-71D4813446C6}"/>
          </ac:spMkLst>
        </pc:spChg>
        <pc:spChg chg="add del mod">
          <ac:chgData name="James Hagan" userId="557668d276e99c65" providerId="LiveId" clId="{60C46F14-7B60-4969-AC81-E3AAD4330797}" dt="2022-08-04T09:41:26.442" v="1471" actId="478"/>
          <ac:spMkLst>
            <pc:docMk/>
            <pc:sldMk cId="1944266394" sldId="262"/>
            <ac:spMk id="60" creationId="{A8EE806B-9CFF-4C39-B2BF-891DABDDD49A}"/>
          </ac:spMkLst>
        </pc:spChg>
        <pc:spChg chg="add del mod">
          <ac:chgData name="James Hagan" userId="557668d276e99c65" providerId="LiveId" clId="{60C46F14-7B60-4969-AC81-E3AAD4330797}" dt="2022-08-04T09:42:10.387" v="1503" actId="478"/>
          <ac:spMkLst>
            <pc:docMk/>
            <pc:sldMk cId="1944266394" sldId="262"/>
            <ac:spMk id="61" creationId="{681B3842-F09D-6AA1-AD93-5A7E26087F03}"/>
          </ac:spMkLst>
        </pc:spChg>
        <pc:spChg chg="add del mod">
          <ac:chgData name="James Hagan" userId="557668d276e99c65" providerId="LiveId" clId="{60C46F14-7B60-4969-AC81-E3AAD4330797}" dt="2022-08-04T09:42:06.673" v="1502" actId="478"/>
          <ac:spMkLst>
            <pc:docMk/>
            <pc:sldMk cId="1944266394" sldId="262"/>
            <ac:spMk id="62" creationId="{4D64F245-9599-B09C-B02A-247E871195E3}"/>
          </ac:spMkLst>
        </pc:spChg>
        <pc:spChg chg="add mod">
          <ac:chgData name="James Hagan" userId="557668d276e99c65" providerId="LiveId" clId="{60C46F14-7B60-4969-AC81-E3AAD4330797}" dt="2022-08-04T09:45:49.695" v="1624" actId="1037"/>
          <ac:spMkLst>
            <pc:docMk/>
            <pc:sldMk cId="1944266394" sldId="262"/>
            <ac:spMk id="63" creationId="{72E77DC7-7ECA-1BAA-D76A-2799583BDFED}"/>
          </ac:spMkLst>
        </pc:spChg>
        <pc:spChg chg="add mod">
          <ac:chgData name="James Hagan" userId="557668d276e99c65" providerId="LiveId" clId="{60C46F14-7B60-4969-AC81-E3AAD4330797}" dt="2022-08-04T09:45:49.695" v="1624" actId="1037"/>
          <ac:spMkLst>
            <pc:docMk/>
            <pc:sldMk cId="1944266394" sldId="262"/>
            <ac:spMk id="64" creationId="{47B57756-DC86-F255-ECA8-A9E3C0C77095}"/>
          </ac:spMkLst>
        </pc:spChg>
        <pc:spChg chg="add mod ord">
          <ac:chgData name="James Hagan" userId="557668d276e99c65" providerId="LiveId" clId="{60C46F14-7B60-4969-AC81-E3AAD4330797}" dt="2022-08-04T09:45:49.695" v="1624" actId="1037"/>
          <ac:spMkLst>
            <pc:docMk/>
            <pc:sldMk cId="1944266394" sldId="262"/>
            <ac:spMk id="65" creationId="{56DDEE78-0B51-A855-4BE2-7C23B6BC7B7B}"/>
          </ac:spMkLst>
        </pc:spChg>
        <pc:spChg chg="add mod">
          <ac:chgData name="James Hagan" userId="557668d276e99c65" providerId="LiveId" clId="{60C46F14-7B60-4969-AC81-E3AAD4330797}" dt="2022-08-04T09:45:49.695" v="1624" actId="1037"/>
          <ac:spMkLst>
            <pc:docMk/>
            <pc:sldMk cId="1944266394" sldId="262"/>
            <ac:spMk id="66" creationId="{44CAA815-863E-FB45-E69E-A8DC695A0498}"/>
          </ac:spMkLst>
        </pc:spChg>
        <pc:spChg chg="add del mod ord">
          <ac:chgData name="James Hagan" userId="557668d276e99c65" providerId="LiveId" clId="{60C46F14-7B60-4969-AC81-E3AAD4330797}" dt="2022-08-04T09:43:49.240" v="1554" actId="478"/>
          <ac:spMkLst>
            <pc:docMk/>
            <pc:sldMk cId="1944266394" sldId="262"/>
            <ac:spMk id="67" creationId="{EB40FBE5-45C7-D40F-3337-D38B080219D2}"/>
          </ac:spMkLst>
        </pc:spChg>
        <pc:spChg chg="add mod">
          <ac:chgData name="James Hagan" userId="557668d276e99c65" providerId="LiveId" clId="{60C46F14-7B60-4969-AC81-E3AAD4330797}" dt="2022-08-04T09:45:49.695" v="1624" actId="1037"/>
          <ac:spMkLst>
            <pc:docMk/>
            <pc:sldMk cId="1944266394" sldId="262"/>
            <ac:spMk id="68" creationId="{5C478B84-23D4-7704-47CE-E63F0B34B846}"/>
          </ac:spMkLst>
        </pc:spChg>
        <pc:spChg chg="add mod">
          <ac:chgData name="James Hagan" userId="557668d276e99c65" providerId="LiveId" clId="{60C46F14-7B60-4969-AC81-E3AAD4330797}" dt="2022-08-04T09:45:49.695" v="1624" actId="1037"/>
          <ac:spMkLst>
            <pc:docMk/>
            <pc:sldMk cId="1944266394" sldId="262"/>
            <ac:spMk id="69" creationId="{F37C54B5-BAD8-02A8-ADD0-55761D723D7C}"/>
          </ac:spMkLst>
        </pc:spChg>
        <pc:spChg chg="add mod">
          <ac:chgData name="James Hagan" userId="557668d276e99c65" providerId="LiveId" clId="{60C46F14-7B60-4969-AC81-E3AAD4330797}" dt="2022-08-04T09:45:49.695" v="1624" actId="1037"/>
          <ac:spMkLst>
            <pc:docMk/>
            <pc:sldMk cId="1944266394" sldId="262"/>
            <ac:spMk id="70" creationId="{D57E050D-EE15-74A3-AF06-4545E1050EBA}"/>
          </ac:spMkLst>
        </pc:spChg>
        <pc:spChg chg="add mod">
          <ac:chgData name="James Hagan" userId="557668d276e99c65" providerId="LiveId" clId="{60C46F14-7B60-4969-AC81-E3AAD4330797}" dt="2022-08-04T09:45:49.695" v="1624" actId="1037"/>
          <ac:spMkLst>
            <pc:docMk/>
            <pc:sldMk cId="1944266394" sldId="262"/>
            <ac:spMk id="71" creationId="{4A8194E1-495B-20C1-4B49-D509E9AB90D1}"/>
          </ac:spMkLst>
        </pc:spChg>
        <pc:spChg chg="add mod">
          <ac:chgData name="James Hagan" userId="557668d276e99c65" providerId="LiveId" clId="{60C46F14-7B60-4969-AC81-E3AAD4330797}" dt="2022-08-04T09:45:49.695" v="1624" actId="1037"/>
          <ac:spMkLst>
            <pc:docMk/>
            <pc:sldMk cId="1944266394" sldId="262"/>
            <ac:spMk id="72" creationId="{4D9B17A2-C26A-994F-ED25-4D2F6223A097}"/>
          </ac:spMkLst>
        </pc:spChg>
        <pc:spChg chg="add mod">
          <ac:chgData name="James Hagan" userId="557668d276e99c65" providerId="LiveId" clId="{60C46F14-7B60-4969-AC81-E3AAD4330797}" dt="2022-08-04T09:46:04.451" v="1627" actId="1076"/>
          <ac:spMkLst>
            <pc:docMk/>
            <pc:sldMk cId="1944266394" sldId="262"/>
            <ac:spMk id="73" creationId="{EF23EAA4-D478-9AE9-DBAD-1CD08BF26B50}"/>
          </ac:spMkLst>
        </pc:spChg>
        <pc:spChg chg="add mod">
          <ac:chgData name="James Hagan" userId="557668d276e99c65" providerId="LiveId" clId="{60C46F14-7B60-4969-AC81-E3AAD4330797}" dt="2022-08-04T09:46:04.451" v="1627" actId="1076"/>
          <ac:spMkLst>
            <pc:docMk/>
            <pc:sldMk cId="1944266394" sldId="262"/>
            <ac:spMk id="74" creationId="{7AD99B07-278A-4ECC-C996-1A2509FD7E08}"/>
          </ac:spMkLst>
        </pc:spChg>
        <pc:spChg chg="add mod">
          <ac:chgData name="James Hagan" userId="557668d276e99c65" providerId="LiveId" clId="{60C46F14-7B60-4969-AC81-E3AAD4330797}" dt="2022-08-04T09:51:17.592" v="1631" actId="20577"/>
          <ac:spMkLst>
            <pc:docMk/>
            <pc:sldMk cId="1944266394" sldId="262"/>
            <ac:spMk id="75" creationId="{745D856C-CEC3-CC3C-B850-5942F4FEB0FB}"/>
          </ac:spMkLst>
        </pc:spChg>
        <pc:grpChg chg="add del mod">
          <ac:chgData name="James Hagan" userId="557668d276e99c65" providerId="LiveId" clId="{60C46F14-7B60-4969-AC81-E3AAD4330797}" dt="2022-07-25T07:53:54.984" v="76" actId="165"/>
          <ac:grpSpMkLst>
            <pc:docMk/>
            <pc:sldMk cId="1944266394" sldId="262"/>
            <ac:grpSpMk id="3" creationId="{DB3C8744-9828-F40E-6989-96DB03932302}"/>
          </ac:grpSpMkLst>
        </pc:grpChg>
        <pc:grpChg chg="add del mod topLvl">
          <ac:chgData name="James Hagan" userId="557668d276e99c65" providerId="LiveId" clId="{60C46F14-7B60-4969-AC81-E3AAD4330797}" dt="2022-07-25T07:54:05.471" v="82" actId="165"/>
          <ac:grpSpMkLst>
            <pc:docMk/>
            <pc:sldMk cId="1944266394" sldId="262"/>
            <ac:grpSpMk id="4" creationId="{ED53CDF9-6F1E-4F0A-7122-9D425D834D52}"/>
          </ac:grpSpMkLst>
        </pc:grpChg>
        <pc:picChg chg="del mod topLvl">
          <ac:chgData name="James Hagan" userId="557668d276e99c65" providerId="LiveId" clId="{60C46F14-7B60-4969-AC81-E3AAD4330797}" dt="2022-07-25T07:54:07.896" v="84" actId="478"/>
          <ac:picMkLst>
            <pc:docMk/>
            <pc:sldMk cId="1944266394" sldId="262"/>
            <ac:picMk id="9" creationId="{E46785DF-DA66-D8E0-E725-BC3B60E6611F}"/>
          </ac:picMkLst>
        </pc:picChg>
        <pc:picChg chg="del mod topLvl">
          <ac:chgData name="James Hagan" userId="557668d276e99c65" providerId="LiveId" clId="{60C46F14-7B60-4969-AC81-E3AAD4330797}" dt="2022-07-25T07:54:07.082" v="83" actId="478"/>
          <ac:picMkLst>
            <pc:docMk/>
            <pc:sldMk cId="1944266394" sldId="262"/>
            <ac:picMk id="10" creationId="{932B0644-84F2-B6BC-D5FD-FC795269F3A5}"/>
          </ac:picMkLst>
        </pc:picChg>
        <pc:picChg chg="del mod">
          <ac:chgData name="James Hagan" userId="557668d276e99c65" providerId="LiveId" clId="{60C46F14-7B60-4969-AC81-E3AAD4330797}" dt="2022-07-25T07:53:59.115" v="78" actId="478"/>
          <ac:picMkLst>
            <pc:docMk/>
            <pc:sldMk cId="1944266394" sldId="262"/>
            <ac:picMk id="11" creationId="{5628BB61-B7BE-7C9D-9216-1D5A9A3BC055}"/>
          </ac:picMkLst>
        </pc:picChg>
      </pc:sldChg>
      <pc:sldChg chg="addSp delSp modSp new del mod">
        <pc:chgData name="James Hagan" userId="557668d276e99c65" providerId="LiveId" clId="{60C46F14-7B60-4969-AC81-E3AAD4330797}" dt="2023-07-19T10:26:58.523" v="4395" actId="47"/>
        <pc:sldMkLst>
          <pc:docMk/>
          <pc:sldMk cId="2402673764" sldId="263"/>
        </pc:sldMkLst>
        <pc:spChg chg="add mod">
          <ac:chgData name="James Hagan" userId="557668d276e99c65" providerId="LiveId" clId="{60C46F14-7B60-4969-AC81-E3AAD4330797}" dt="2022-07-25T08:06:35.533" v="516" actId="1076"/>
          <ac:spMkLst>
            <pc:docMk/>
            <pc:sldMk cId="2402673764" sldId="263"/>
            <ac:spMk id="2" creationId="{A35AB143-855A-1B0B-6C06-1547128887EC}"/>
          </ac:spMkLst>
        </pc:spChg>
        <pc:spChg chg="add mod">
          <ac:chgData name="James Hagan" userId="557668d276e99c65" providerId="LiveId" clId="{60C46F14-7B60-4969-AC81-E3AAD4330797}" dt="2022-07-25T08:06:35.533" v="516" actId="1076"/>
          <ac:spMkLst>
            <pc:docMk/>
            <pc:sldMk cId="2402673764" sldId="263"/>
            <ac:spMk id="3" creationId="{72793F5D-32BC-B300-020C-0AEE449A59A8}"/>
          </ac:spMkLst>
        </pc:spChg>
        <pc:spChg chg="add mod">
          <ac:chgData name="James Hagan" userId="557668d276e99c65" providerId="LiveId" clId="{60C46F14-7B60-4969-AC81-E3AAD4330797}" dt="2022-07-25T08:06:30.749" v="515" actId="1076"/>
          <ac:spMkLst>
            <pc:docMk/>
            <pc:sldMk cId="2402673764" sldId="263"/>
            <ac:spMk id="4" creationId="{1BAA3C4C-B1A2-8843-386E-7E0848293311}"/>
          </ac:spMkLst>
        </pc:spChg>
        <pc:spChg chg="add mod">
          <ac:chgData name="James Hagan" userId="557668d276e99c65" providerId="LiveId" clId="{60C46F14-7B60-4969-AC81-E3AAD4330797}" dt="2022-07-25T08:06:30.749" v="515" actId="1076"/>
          <ac:spMkLst>
            <pc:docMk/>
            <pc:sldMk cId="2402673764" sldId="263"/>
            <ac:spMk id="5" creationId="{C6D42048-1505-4238-0A82-42080B3F2494}"/>
          </ac:spMkLst>
        </pc:spChg>
        <pc:picChg chg="add mod">
          <ac:chgData name="James Hagan" userId="557668d276e99c65" providerId="LiveId" clId="{60C46F14-7B60-4969-AC81-E3AAD4330797}" dt="2022-10-25T12:34:03.881" v="2551"/>
          <ac:picMkLst>
            <pc:docMk/>
            <pc:sldMk cId="2402673764" sldId="263"/>
            <ac:picMk id="6" creationId="{EA4346DC-DE48-B4D4-0B1E-9C9A26DE5923}"/>
          </ac:picMkLst>
        </pc:picChg>
        <pc:picChg chg="add del mod">
          <ac:chgData name="James Hagan" userId="557668d276e99c65" providerId="LiveId" clId="{60C46F14-7B60-4969-AC81-E3AAD4330797}" dt="2023-04-27T11:23:07.554" v="3618" actId="478"/>
          <ac:picMkLst>
            <pc:docMk/>
            <pc:sldMk cId="2402673764" sldId="263"/>
            <ac:picMk id="7" creationId="{5E4374C1-1487-AEB2-E876-10EE048BFECF}"/>
          </ac:picMkLst>
        </pc:picChg>
        <pc:cxnChg chg="add del mod">
          <ac:chgData name="James Hagan" userId="557668d276e99c65" providerId="LiveId" clId="{60C46F14-7B60-4969-AC81-E3AAD4330797}" dt="2022-07-25T08:06:46.407" v="518" actId="478"/>
          <ac:cxnSpMkLst>
            <pc:docMk/>
            <pc:sldMk cId="2402673764" sldId="263"/>
            <ac:cxnSpMk id="7" creationId="{9DD8CB9E-A5BE-BD19-8EAA-09D49E6C3353}"/>
          </ac:cxnSpMkLst>
        </pc:cxnChg>
        <pc:cxnChg chg="add del mod">
          <ac:chgData name="James Hagan" userId="557668d276e99c65" providerId="LiveId" clId="{60C46F14-7B60-4969-AC81-E3AAD4330797}" dt="2022-07-25T08:07:14.856" v="523" actId="478"/>
          <ac:cxnSpMkLst>
            <pc:docMk/>
            <pc:sldMk cId="2402673764" sldId="263"/>
            <ac:cxnSpMk id="9" creationId="{84FD1984-BBD4-08F3-9151-11560C7C6E10}"/>
          </ac:cxnSpMkLst>
        </pc:cxnChg>
      </pc:sldChg>
      <pc:sldChg chg="addSp delSp modSp new mod ord">
        <pc:chgData name="James Hagan" userId="557668d276e99c65" providerId="LiveId" clId="{60C46F14-7B60-4969-AC81-E3AAD4330797}" dt="2023-08-10T11:22:00.815" v="4768" actId="5736"/>
        <pc:sldMkLst>
          <pc:docMk/>
          <pc:sldMk cId="2251696732" sldId="264"/>
        </pc:sldMkLst>
        <pc:spChg chg="add mo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2" creationId="{562AA824-5E27-AB04-864C-C9851BED60FD}"/>
          </ac:spMkLst>
        </pc:spChg>
        <pc:spChg chg="add mo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3" creationId="{07E108BA-CB10-8A22-9D68-753CA4CC37AB}"/>
          </ac:spMkLst>
        </pc:spChg>
        <pc:spChg chg="add del mod">
          <ac:chgData name="James Hagan" userId="557668d276e99c65" providerId="LiveId" clId="{60C46F14-7B60-4969-AC81-E3AAD4330797}" dt="2022-10-25T12:26:37.317" v="2451" actId="478"/>
          <ac:spMkLst>
            <pc:docMk/>
            <pc:sldMk cId="2251696732" sldId="264"/>
            <ac:spMk id="4" creationId="{449C1DF3-E5FB-46C1-1FBC-1C5F41D091B3}"/>
          </ac:spMkLst>
        </pc:spChg>
        <pc:spChg chg="add mo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5" creationId="{CF997C37-D343-8A22-0B83-AEBE96BE4361}"/>
          </ac:spMkLst>
        </pc:spChg>
        <pc:spChg chg="add mo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6" creationId="{1AE174B7-231F-C771-3C08-52EF46A71EB3}"/>
          </ac:spMkLst>
        </pc:spChg>
        <pc:spChg chg="add mo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7" creationId="{AB3466BC-67CE-37DF-4D96-6E7F83EE8BB9}"/>
          </ac:spMkLst>
        </pc:spChg>
        <pc:spChg chg="add mo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8" creationId="{35316DFE-5085-5DCC-E358-B369FBB60C16}"/>
          </ac:spMkLst>
        </pc:spChg>
        <pc:spChg chg="add mo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9" creationId="{300A2531-60EA-9B2D-5CC3-73FCFF951C2F}"/>
          </ac:spMkLst>
        </pc:spChg>
        <pc:spChg chg="add mo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10" creationId="{B702D8D9-43B6-954C-F049-47B8130DE66E}"/>
          </ac:spMkLst>
        </pc:spChg>
        <pc:spChg chg="add mo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11" creationId="{2A6AF8C6-D88D-9CC6-9AF4-578FDA68CF8D}"/>
          </ac:spMkLst>
        </pc:spChg>
        <pc:spChg chg="add mo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12" creationId="{40267BC5-3BE8-CC6B-CFF0-191508122AF1}"/>
          </ac:spMkLst>
        </pc:spChg>
        <pc:spChg chg="add del mod">
          <ac:chgData name="James Hagan" userId="557668d276e99c65" providerId="LiveId" clId="{60C46F14-7B60-4969-AC81-E3AAD4330797}" dt="2022-10-25T12:26:39.422" v="2452" actId="478"/>
          <ac:spMkLst>
            <pc:docMk/>
            <pc:sldMk cId="2251696732" sldId="264"/>
            <ac:spMk id="13" creationId="{577FB7CA-143E-7930-9A1B-2EC4C5C74AB1}"/>
          </ac:spMkLst>
        </pc:spChg>
        <pc:spChg chg="add mo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14" creationId="{07A8F306-A9B7-9517-34A1-B6B794EE706D}"/>
          </ac:spMkLst>
        </pc:spChg>
        <pc:spChg chg="add del mod">
          <ac:chgData name="James Hagan" userId="557668d276e99c65" providerId="LiveId" clId="{60C46F14-7B60-4969-AC81-E3AAD4330797}" dt="2023-04-27T11:41:18.924" v="4131"/>
          <ac:spMkLst>
            <pc:docMk/>
            <pc:sldMk cId="2251696732" sldId="264"/>
            <ac:spMk id="15" creationId="{0CAA4B80-C56F-10D5-9AE5-D1EB4B5A9D15}"/>
          </ac:spMkLst>
        </pc:spChg>
        <pc:spChg chg="add del mod">
          <ac:chgData name="James Hagan" userId="557668d276e99c65" providerId="LiveId" clId="{60C46F14-7B60-4969-AC81-E3AAD4330797}" dt="2023-04-27T11:41:18.924" v="4129"/>
          <ac:spMkLst>
            <pc:docMk/>
            <pc:sldMk cId="2251696732" sldId="264"/>
            <ac:spMk id="16" creationId="{99648D0B-3EAA-C787-7754-AFBFFBB1FACC}"/>
          </ac:spMkLst>
        </pc:spChg>
        <pc:spChg chg="add del mod">
          <ac:chgData name="James Hagan" userId="557668d276e99c65" providerId="LiveId" clId="{60C46F14-7B60-4969-AC81-E3AAD4330797}" dt="2022-10-25T12:19:45.225" v="2311" actId="478"/>
          <ac:spMkLst>
            <pc:docMk/>
            <pc:sldMk cId="2251696732" sldId="264"/>
            <ac:spMk id="17" creationId="{AC31B5AC-4762-FDCF-0ED2-D5E11EDDADE2}"/>
          </ac:spMkLst>
        </pc:spChg>
        <pc:spChg chg="add del mod topLvl">
          <ac:chgData name="James Hagan" userId="557668d276e99c65" providerId="LiveId" clId="{60C46F14-7B60-4969-AC81-E3AAD4330797}" dt="2023-08-09T09:17:34.724" v="4713" actId="478"/>
          <ac:spMkLst>
            <pc:docMk/>
            <pc:sldMk cId="2251696732" sldId="264"/>
            <ac:spMk id="17" creationId="{E67B57A4-314B-0D7C-1477-3486862B7D95}"/>
          </ac:spMkLst>
        </pc:spChg>
        <pc:spChg chg="add mo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18" creationId="{9BD7FAF2-2CE3-2972-14C4-97181DAAFE49}"/>
          </ac:spMkLst>
        </pc:spChg>
        <pc:spChg chg="add mo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19" creationId="{D052084D-FAF4-E86D-6203-9C041AE163B7}"/>
          </ac:spMkLst>
        </pc:spChg>
        <pc:spChg chg="add mo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20" creationId="{CF085DD0-AF9D-97BC-9C1C-FB21398486C3}"/>
          </ac:spMkLst>
        </pc:spChg>
        <pc:spChg chg="add del mod">
          <ac:chgData name="James Hagan" userId="557668d276e99c65" providerId="LiveId" clId="{60C46F14-7B60-4969-AC81-E3AAD4330797}" dt="2023-04-27T11:33:49.764" v="3894"/>
          <ac:spMkLst>
            <pc:docMk/>
            <pc:sldMk cId="2251696732" sldId="264"/>
            <ac:spMk id="21" creationId="{C14C064F-0ABA-A026-E0C9-5252BD92C14D}"/>
          </ac:spMkLst>
        </pc:spChg>
        <pc:spChg chg="add del mod">
          <ac:chgData name="James Hagan" userId="557668d276e99c65" providerId="LiveId" clId="{60C46F14-7B60-4969-AC81-E3AAD4330797}" dt="2023-04-27T11:33:49.764" v="3894"/>
          <ac:spMkLst>
            <pc:docMk/>
            <pc:sldMk cId="2251696732" sldId="264"/>
            <ac:spMk id="22" creationId="{ADC914BB-EA69-54DC-02E7-83D222619F52}"/>
          </ac:spMkLst>
        </pc:spChg>
        <pc:spChg chg="add del mod ord">
          <ac:chgData name="James Hagan" userId="557668d276e99c65" providerId="LiveId" clId="{60C46F14-7B60-4969-AC81-E3AAD4330797}" dt="2022-10-25T12:39:43.103" v="2792" actId="478"/>
          <ac:spMkLst>
            <pc:docMk/>
            <pc:sldMk cId="2251696732" sldId="264"/>
            <ac:spMk id="22" creationId="{DB7C078C-A3EA-BCCE-A766-2F13139771FB}"/>
          </ac:spMkLst>
        </pc:spChg>
        <pc:spChg chg="add del mod">
          <ac:chgData name="James Hagan" userId="557668d276e99c65" providerId="LiveId" clId="{60C46F14-7B60-4969-AC81-E3AAD4330797}" dt="2023-04-27T11:33:49.764" v="3894"/>
          <ac:spMkLst>
            <pc:docMk/>
            <pc:sldMk cId="2251696732" sldId="264"/>
            <ac:spMk id="23" creationId="{061A7F1A-0181-C164-2056-1C1373B15047}"/>
          </ac:spMkLst>
        </pc:spChg>
        <pc:spChg chg="add del mod">
          <ac:chgData name="James Hagan" userId="557668d276e99c65" providerId="LiveId" clId="{60C46F14-7B60-4969-AC81-E3AAD4330797}" dt="2022-10-25T12:41:01.804" v="2822" actId="478"/>
          <ac:spMkLst>
            <pc:docMk/>
            <pc:sldMk cId="2251696732" sldId="264"/>
            <ac:spMk id="23" creationId="{5A645EEA-CCD1-13A4-10FF-2046D1FDB3A6}"/>
          </ac:spMkLst>
        </pc:spChg>
        <pc:spChg chg="add mo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24" creationId="{78A5E58C-A365-F587-AAE6-012CB0650525}"/>
          </ac:spMkLst>
        </pc:spChg>
        <pc:spChg chg="add del mod">
          <ac:chgData name="James Hagan" userId="557668d276e99c65" providerId="LiveId" clId="{60C46F14-7B60-4969-AC81-E3AAD4330797}" dt="2023-04-27T11:33:49.764" v="3894"/>
          <ac:spMkLst>
            <pc:docMk/>
            <pc:sldMk cId="2251696732" sldId="264"/>
            <ac:spMk id="25" creationId="{7A06AEA4-039B-451B-092A-AC198D3E8C82}"/>
          </ac:spMkLst>
        </pc:spChg>
        <pc:spChg chg="add del mod">
          <ac:chgData name="James Hagan" userId="557668d276e99c65" providerId="LiveId" clId="{60C46F14-7B60-4969-AC81-E3AAD4330797}" dt="2022-10-25T12:34:45.444" v="2579" actId="478"/>
          <ac:spMkLst>
            <pc:docMk/>
            <pc:sldMk cId="2251696732" sldId="264"/>
            <ac:spMk id="25" creationId="{9018709E-0C7F-0468-3216-250BB88E76B7}"/>
          </ac:spMkLst>
        </pc:spChg>
        <pc:spChg chg="add del mod">
          <ac:chgData name="James Hagan" userId="557668d276e99c65" providerId="LiveId" clId="{60C46F14-7B60-4969-AC81-E3AAD4330797}" dt="2023-04-27T11:33:49.764" v="3894"/>
          <ac:spMkLst>
            <pc:docMk/>
            <pc:sldMk cId="2251696732" sldId="264"/>
            <ac:spMk id="26" creationId="{3183BD42-44BF-1482-8304-5F2D3634B2F9}"/>
          </ac:spMkLst>
        </pc:spChg>
        <pc:spChg chg="add del mod">
          <ac:chgData name="James Hagan" userId="557668d276e99c65" providerId="LiveId" clId="{60C46F14-7B60-4969-AC81-E3AAD4330797}" dt="2022-10-25T12:34:43.859" v="2578" actId="478"/>
          <ac:spMkLst>
            <pc:docMk/>
            <pc:sldMk cId="2251696732" sldId="264"/>
            <ac:spMk id="26" creationId="{563B0F6D-0B54-B3CB-34B4-AB0F4D557C69}"/>
          </ac:spMkLst>
        </pc:spChg>
        <pc:spChg chg="add del mod">
          <ac:chgData name="James Hagan" userId="557668d276e99c65" providerId="LiveId" clId="{60C46F14-7B60-4969-AC81-E3AAD4330797}" dt="2022-10-25T12:35:26.960" v="2610" actId="478"/>
          <ac:spMkLst>
            <pc:docMk/>
            <pc:sldMk cId="2251696732" sldId="264"/>
            <ac:spMk id="27" creationId="{23DF32A5-6141-F565-ECDC-F82B4E409FBF}"/>
          </ac:spMkLst>
        </pc:spChg>
        <pc:spChg chg="add del mod">
          <ac:chgData name="James Hagan" userId="557668d276e99c65" providerId="LiveId" clId="{60C46F14-7B60-4969-AC81-E3AAD4330797}" dt="2023-04-27T11:33:49.764" v="3894"/>
          <ac:spMkLst>
            <pc:docMk/>
            <pc:sldMk cId="2251696732" sldId="264"/>
            <ac:spMk id="27" creationId="{B41F0FE9-9519-1337-9C25-11291FA9D717}"/>
          </ac:spMkLst>
        </pc:spChg>
        <pc:spChg chg="add del mod">
          <ac:chgData name="James Hagan" userId="557668d276e99c65" providerId="LiveId" clId="{60C46F14-7B60-4969-AC81-E3AAD4330797}" dt="2022-10-25T12:35:26.960" v="2610" actId="478"/>
          <ac:spMkLst>
            <pc:docMk/>
            <pc:sldMk cId="2251696732" sldId="264"/>
            <ac:spMk id="28" creationId="{93D9D966-EDE4-C4D8-BE97-A14CDE3D9C2E}"/>
          </ac:spMkLst>
        </pc:spChg>
        <pc:spChg chg="add del mod">
          <ac:chgData name="James Hagan" userId="557668d276e99c65" providerId="LiveId" clId="{60C46F14-7B60-4969-AC81-E3AAD4330797}" dt="2023-04-27T11:33:49.764" v="3894"/>
          <ac:spMkLst>
            <pc:docMk/>
            <pc:sldMk cId="2251696732" sldId="264"/>
            <ac:spMk id="28" creationId="{F815F06D-66E6-F12C-C167-40BDA617AFE1}"/>
          </ac:spMkLst>
        </pc:spChg>
        <pc:spChg chg="add del mod">
          <ac:chgData name="James Hagan" userId="557668d276e99c65" providerId="LiveId" clId="{60C46F14-7B60-4969-AC81-E3AAD4330797}" dt="2022-10-25T12:35:26.960" v="2610" actId="478"/>
          <ac:spMkLst>
            <pc:docMk/>
            <pc:sldMk cId="2251696732" sldId="264"/>
            <ac:spMk id="29" creationId="{064E118B-03C0-DBD1-B0E9-50B5F3BC776B}"/>
          </ac:spMkLst>
        </pc:spChg>
        <pc:spChg chg="add del mod">
          <ac:chgData name="James Hagan" userId="557668d276e99c65" providerId="LiveId" clId="{60C46F14-7B60-4969-AC81-E3AAD4330797}" dt="2023-04-27T11:33:49.764" v="3894"/>
          <ac:spMkLst>
            <pc:docMk/>
            <pc:sldMk cId="2251696732" sldId="264"/>
            <ac:spMk id="29" creationId="{1B09C535-8B6E-64F7-B5A7-3F80683D7078}"/>
          </ac:spMkLst>
        </pc:spChg>
        <pc:spChg chg="add del mod">
          <ac:chgData name="James Hagan" userId="557668d276e99c65" providerId="LiveId" clId="{60C46F14-7B60-4969-AC81-E3AAD4330797}" dt="2022-10-25T12:29:25.163" v="2499" actId="478"/>
          <ac:spMkLst>
            <pc:docMk/>
            <pc:sldMk cId="2251696732" sldId="264"/>
            <ac:spMk id="30" creationId="{4FFD593A-DD82-7FE4-B856-A3076A0D8453}"/>
          </ac:spMkLst>
        </pc:spChg>
        <pc:spChg chg="add del mod">
          <ac:chgData name="James Hagan" userId="557668d276e99c65" providerId="LiveId" clId="{60C46F14-7B60-4969-AC81-E3AAD4330797}" dt="2023-04-27T11:33:49.764" v="3894"/>
          <ac:spMkLst>
            <pc:docMk/>
            <pc:sldMk cId="2251696732" sldId="264"/>
            <ac:spMk id="30" creationId="{55634B59-78AF-90D5-496F-22482E8AF98E}"/>
          </ac:spMkLst>
        </pc:spChg>
        <pc:spChg chg="add del mod">
          <ac:chgData name="James Hagan" userId="557668d276e99c65" providerId="LiveId" clId="{60C46F14-7B60-4969-AC81-E3AAD4330797}" dt="2023-04-27T11:33:49.764" v="3894"/>
          <ac:spMkLst>
            <pc:docMk/>
            <pc:sldMk cId="2251696732" sldId="264"/>
            <ac:spMk id="31" creationId="{21EB3E5C-88F9-3E70-13E5-3996B3ACE217}"/>
          </ac:spMkLst>
        </pc:spChg>
        <pc:spChg chg="add del mod">
          <ac:chgData name="James Hagan" userId="557668d276e99c65" providerId="LiveId" clId="{60C46F14-7B60-4969-AC81-E3AAD4330797}" dt="2022-10-25T12:29:25.163" v="2499" actId="478"/>
          <ac:spMkLst>
            <pc:docMk/>
            <pc:sldMk cId="2251696732" sldId="264"/>
            <ac:spMk id="31" creationId="{E91FEA13-FF1A-20CD-C5AE-7DCB97C830AD}"/>
          </ac:spMkLst>
        </pc:spChg>
        <pc:spChg chg="add mod or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32" creationId="{38BCC433-310A-9C92-7802-B5C2D4054DA0}"/>
          </ac:spMkLst>
        </pc:spChg>
        <pc:spChg chg="add del mod">
          <ac:chgData name="James Hagan" userId="557668d276e99c65" providerId="LiveId" clId="{60C46F14-7B60-4969-AC81-E3AAD4330797}" dt="2022-10-25T12:29:25.163" v="2499" actId="478"/>
          <ac:spMkLst>
            <pc:docMk/>
            <pc:sldMk cId="2251696732" sldId="264"/>
            <ac:spMk id="32" creationId="{E6E167E1-F641-4688-3622-83E23FB78954}"/>
          </ac:spMkLst>
        </pc:spChg>
        <pc:spChg chg="add del mod">
          <ac:chgData name="James Hagan" userId="557668d276e99c65" providerId="LiveId" clId="{60C46F14-7B60-4969-AC81-E3AAD4330797}" dt="2022-10-25T12:26:52.220" v="2454" actId="478"/>
          <ac:spMkLst>
            <pc:docMk/>
            <pc:sldMk cId="2251696732" sldId="264"/>
            <ac:spMk id="33" creationId="{AD17FB57-6927-61A7-CD0D-03D2F02036FE}"/>
          </ac:spMkLst>
        </pc:spChg>
        <pc:spChg chg="add mod or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33" creationId="{E890DBC2-673E-96C1-B0CD-9EBF45DA808A}"/>
          </ac:spMkLst>
        </pc:spChg>
        <pc:spChg chg="add del mod">
          <ac:chgData name="James Hagan" userId="557668d276e99c65" providerId="LiveId" clId="{60C46F14-7B60-4969-AC81-E3AAD4330797}" dt="2022-10-25T12:26:49.990" v="2453" actId="478"/>
          <ac:spMkLst>
            <pc:docMk/>
            <pc:sldMk cId="2251696732" sldId="264"/>
            <ac:spMk id="34" creationId="{B6B9A989-2272-DECB-933E-1CF7F4ED6EF1}"/>
          </ac:spMkLst>
        </pc:spChg>
        <pc:spChg chg="add del mod">
          <ac:chgData name="James Hagan" userId="557668d276e99c65" providerId="LiveId" clId="{60C46F14-7B60-4969-AC81-E3AAD4330797}" dt="2023-04-27T11:34:38.664" v="3930" actId="478"/>
          <ac:spMkLst>
            <pc:docMk/>
            <pc:sldMk cId="2251696732" sldId="264"/>
            <ac:spMk id="34" creationId="{F84E7FBF-758B-3042-6AAF-FED8D0CE953E}"/>
          </ac:spMkLst>
        </pc:spChg>
        <pc:spChg chg="add del mod">
          <ac:chgData name="James Hagan" userId="557668d276e99c65" providerId="LiveId" clId="{60C46F14-7B60-4969-AC81-E3AAD4330797}" dt="2022-10-25T12:38:19.991" v="2724" actId="478"/>
          <ac:spMkLst>
            <pc:docMk/>
            <pc:sldMk cId="2251696732" sldId="264"/>
            <ac:spMk id="35" creationId="{1E0F2BCD-7E69-DAB8-1B08-FD07C47D504C}"/>
          </ac:spMkLst>
        </pc:spChg>
        <pc:spChg chg="add del mod">
          <ac:chgData name="James Hagan" userId="557668d276e99c65" providerId="LiveId" clId="{60C46F14-7B60-4969-AC81-E3AAD4330797}" dt="2023-04-27T11:34:38.664" v="3930" actId="478"/>
          <ac:spMkLst>
            <pc:docMk/>
            <pc:sldMk cId="2251696732" sldId="264"/>
            <ac:spMk id="35" creationId="{9CE70379-5F1C-8980-B8D7-5054714DA840}"/>
          </ac:spMkLst>
        </pc:spChg>
        <pc:spChg chg="add mod or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36" creationId="{0FF0366A-4B8C-39DC-55F1-6E2D8B3E0EF0}"/>
          </ac:spMkLst>
        </pc:spChg>
        <pc:spChg chg="add mod or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37" creationId="{DBD9DF89-E0E4-5096-8637-6249A4EB369B}"/>
          </ac:spMkLst>
        </pc:spChg>
        <pc:spChg chg="add mo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38" creationId="{C51A29A7-A95D-8266-2BE3-02DE2B0C6F2C}"/>
          </ac:spMkLst>
        </pc:spChg>
        <pc:spChg chg="add mo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39" creationId="{D1429891-737E-934F-626E-05EE4B042FE0}"/>
          </ac:spMkLst>
        </pc:spChg>
        <pc:spChg chg="add del mod">
          <ac:chgData name="James Hagan" userId="557668d276e99c65" providerId="LiveId" clId="{60C46F14-7B60-4969-AC81-E3AAD4330797}" dt="2022-10-25T12:39:07.754" v="2767" actId="478"/>
          <ac:spMkLst>
            <pc:docMk/>
            <pc:sldMk cId="2251696732" sldId="264"/>
            <ac:spMk id="40" creationId="{391FA16D-6C75-1872-E5C6-A0C09D70972C}"/>
          </ac:spMkLst>
        </pc:spChg>
        <pc:spChg chg="add mod or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40" creationId="{DB4114C0-444D-B3C5-9C53-B0AC8A89014A}"/>
          </ac:spMkLst>
        </pc:spChg>
        <pc:spChg chg="add mod or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41" creationId="{04AA3CC8-A57E-3974-F685-EC5102217094}"/>
          </ac:spMkLst>
        </pc:spChg>
        <pc:spChg chg="add del mod">
          <ac:chgData name="James Hagan" userId="557668d276e99c65" providerId="LiveId" clId="{60C46F14-7B60-4969-AC81-E3AAD4330797}" dt="2022-10-25T12:29:36.864" v="2502" actId="478"/>
          <ac:spMkLst>
            <pc:docMk/>
            <pc:sldMk cId="2251696732" sldId="264"/>
            <ac:spMk id="41" creationId="{4E91A73C-A730-DE0C-0D26-A3C9D63D9701}"/>
          </ac:spMkLst>
        </pc:spChg>
        <pc:spChg chg="add del mod">
          <ac:chgData name="James Hagan" userId="557668d276e99c65" providerId="LiveId" clId="{60C46F14-7B60-4969-AC81-E3AAD4330797}" dt="2022-10-25T12:29:36.864" v="2502" actId="478"/>
          <ac:spMkLst>
            <pc:docMk/>
            <pc:sldMk cId="2251696732" sldId="264"/>
            <ac:spMk id="42" creationId="{82CD8A86-54F8-678E-44CD-FF89D5ADC2BB}"/>
          </ac:spMkLst>
        </pc:spChg>
        <pc:spChg chg="add mod or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42" creationId="{98097490-7AC4-A2F4-50C9-9D3876B02D90}"/>
          </ac:spMkLst>
        </pc:spChg>
        <pc:spChg chg="add mod or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43" creationId="{52A210E8-8E26-8F2F-38DF-7EE3908E9656}"/>
          </ac:spMkLst>
        </pc:spChg>
        <pc:spChg chg="add del mod">
          <ac:chgData name="James Hagan" userId="557668d276e99c65" providerId="LiveId" clId="{60C46F14-7B60-4969-AC81-E3AAD4330797}" dt="2022-10-25T12:29:36.864" v="2502" actId="478"/>
          <ac:spMkLst>
            <pc:docMk/>
            <pc:sldMk cId="2251696732" sldId="264"/>
            <ac:spMk id="43" creationId="{953461FA-F7E5-539A-0638-D30E6C76A1E4}"/>
          </ac:spMkLst>
        </pc:spChg>
        <pc:spChg chg="add mod or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44" creationId="{16076105-09B3-BC1F-0023-B26EBECFA83A}"/>
          </ac:spMkLst>
        </pc:spChg>
        <pc:spChg chg="add del mod">
          <ac:chgData name="James Hagan" userId="557668d276e99c65" providerId="LiveId" clId="{60C46F14-7B60-4969-AC81-E3AAD4330797}" dt="2022-10-25T12:29:36.864" v="2502" actId="478"/>
          <ac:spMkLst>
            <pc:docMk/>
            <pc:sldMk cId="2251696732" sldId="264"/>
            <ac:spMk id="44" creationId="{93F0E991-EB93-44C4-86CF-2B712AAF955E}"/>
          </ac:spMkLst>
        </pc:spChg>
        <pc:spChg chg="add del mod">
          <ac:chgData name="James Hagan" userId="557668d276e99c65" providerId="LiveId" clId="{60C46F14-7B60-4969-AC81-E3AAD4330797}" dt="2022-10-25T12:29:36.864" v="2502" actId="478"/>
          <ac:spMkLst>
            <pc:docMk/>
            <pc:sldMk cId="2251696732" sldId="264"/>
            <ac:spMk id="45" creationId="{4CF1B62C-77F7-5123-8A7D-2F4CF15A649E}"/>
          </ac:spMkLst>
        </pc:spChg>
        <pc:spChg chg="add mod or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45" creationId="{BC43B088-EA65-5496-3C37-40EE5B1357EC}"/>
          </ac:spMkLst>
        </pc:spChg>
        <pc:spChg chg="add del mod">
          <ac:chgData name="James Hagan" userId="557668d276e99c65" providerId="LiveId" clId="{60C46F14-7B60-4969-AC81-E3AAD4330797}" dt="2022-10-25T12:35:26.960" v="2610" actId="478"/>
          <ac:spMkLst>
            <pc:docMk/>
            <pc:sldMk cId="2251696732" sldId="264"/>
            <ac:spMk id="46" creationId="{6AAAD35B-EB8C-7539-F340-77D1D337DBA6}"/>
          </ac:spMkLst>
        </pc:spChg>
        <pc:spChg chg="add mo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46" creationId="{ED6E7C98-9E91-28C6-7085-CAA5FA8F9F0E}"/>
          </ac:spMkLst>
        </pc:spChg>
        <pc:spChg chg="add del mod">
          <ac:chgData name="James Hagan" userId="557668d276e99c65" providerId="LiveId" clId="{60C46F14-7B60-4969-AC81-E3AAD4330797}" dt="2022-10-25T12:35:26.960" v="2610" actId="478"/>
          <ac:spMkLst>
            <pc:docMk/>
            <pc:sldMk cId="2251696732" sldId="264"/>
            <ac:spMk id="47" creationId="{03E73717-5134-C2AB-1868-CD2142329A5F}"/>
          </ac:spMkLst>
        </pc:spChg>
        <pc:spChg chg="add mo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47" creationId="{C6F87FF1-42BF-5E6D-451F-830D3CBD75D3}"/>
          </ac:spMkLst>
        </pc:spChg>
        <pc:spChg chg="add del mod">
          <ac:chgData name="James Hagan" userId="557668d276e99c65" providerId="LiveId" clId="{60C46F14-7B60-4969-AC81-E3AAD4330797}" dt="2022-10-25T12:35:26.960" v="2610" actId="478"/>
          <ac:spMkLst>
            <pc:docMk/>
            <pc:sldMk cId="2251696732" sldId="264"/>
            <ac:spMk id="48" creationId="{0B691ED4-8886-C5AB-73AF-D95E60AFF5A1}"/>
          </ac:spMkLst>
        </pc:spChg>
        <pc:spChg chg="add mo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48" creationId="{28EDE414-9814-E8ED-2115-7C76CBF5752B}"/>
          </ac:spMkLst>
        </pc:spChg>
        <pc:spChg chg="add mod or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49" creationId="{F89C7BFC-B587-1DE1-5C26-CA6E8AC38488}"/>
          </ac:spMkLst>
        </pc:spChg>
        <pc:spChg chg="add mo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51" creationId="{10C4FFB1-C73B-4C93-6A55-A50EC4D7815C}"/>
          </ac:spMkLst>
        </pc:spChg>
        <pc:spChg chg="add mo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52" creationId="{45F7640D-1B0A-61F9-8DB7-3EB0B48C4EC7}"/>
          </ac:spMkLst>
        </pc:spChg>
        <pc:spChg chg="add del mod">
          <ac:chgData name="James Hagan" userId="557668d276e99c65" providerId="LiveId" clId="{60C46F14-7B60-4969-AC81-E3AAD4330797}" dt="2022-10-25T12:43:29.074" v="2915" actId="478"/>
          <ac:spMkLst>
            <pc:docMk/>
            <pc:sldMk cId="2251696732" sldId="264"/>
            <ac:spMk id="53" creationId="{AB45E10C-B6E5-9EDC-D6F8-BFCA58AC5A1F}"/>
          </ac:spMkLst>
        </pc:spChg>
        <pc:spChg chg="add del mod">
          <ac:chgData name="James Hagan" userId="557668d276e99c65" providerId="LiveId" clId="{60C46F14-7B60-4969-AC81-E3AAD4330797}" dt="2022-10-25T12:43:29.074" v="2915" actId="478"/>
          <ac:spMkLst>
            <pc:docMk/>
            <pc:sldMk cId="2251696732" sldId="264"/>
            <ac:spMk id="54" creationId="{78368CBE-3B54-6D1E-DF49-8FD8723A50FB}"/>
          </ac:spMkLst>
        </pc:spChg>
        <pc:spChg chg="add del mod">
          <ac:chgData name="James Hagan" userId="557668d276e99c65" providerId="LiveId" clId="{60C46F14-7B60-4969-AC81-E3AAD4330797}" dt="2022-10-25T12:43:29.074" v="2915" actId="478"/>
          <ac:spMkLst>
            <pc:docMk/>
            <pc:sldMk cId="2251696732" sldId="264"/>
            <ac:spMk id="55" creationId="{98BF1ADD-A9D3-7F46-1F47-CB5703304E59}"/>
          </ac:spMkLst>
        </pc:spChg>
        <pc:spChg chg="add del mod">
          <ac:chgData name="James Hagan" userId="557668d276e99c65" providerId="LiveId" clId="{60C46F14-7B60-4969-AC81-E3AAD4330797}" dt="2022-10-25T12:43:29.074" v="2915" actId="478"/>
          <ac:spMkLst>
            <pc:docMk/>
            <pc:sldMk cId="2251696732" sldId="264"/>
            <ac:spMk id="56" creationId="{15694750-D4FA-26D2-C838-3D07300633D5}"/>
          </ac:spMkLst>
        </pc:spChg>
        <pc:spChg chg="add del mod">
          <ac:chgData name="James Hagan" userId="557668d276e99c65" providerId="LiveId" clId="{60C46F14-7B60-4969-AC81-E3AAD4330797}" dt="2022-10-25T12:43:29.074" v="2915" actId="478"/>
          <ac:spMkLst>
            <pc:docMk/>
            <pc:sldMk cId="2251696732" sldId="264"/>
            <ac:spMk id="57" creationId="{B2C282B4-DE0A-A385-23E7-20AC5F42F7A2}"/>
          </ac:spMkLst>
        </pc:spChg>
        <pc:spChg chg="add del mod">
          <ac:chgData name="James Hagan" userId="557668d276e99c65" providerId="LiveId" clId="{60C46F14-7B60-4969-AC81-E3AAD4330797}" dt="2022-10-25T12:43:29.074" v="2915" actId="478"/>
          <ac:spMkLst>
            <pc:docMk/>
            <pc:sldMk cId="2251696732" sldId="264"/>
            <ac:spMk id="58" creationId="{70008B46-FF4B-15A0-6BF2-61C3E8CFAB07}"/>
          </ac:spMkLst>
        </pc:spChg>
        <pc:spChg chg="add del mod">
          <ac:chgData name="James Hagan" userId="557668d276e99c65" providerId="LiveId" clId="{60C46F14-7B60-4969-AC81-E3AAD4330797}" dt="2022-10-25T12:43:34.447" v="2916" actId="478"/>
          <ac:spMkLst>
            <pc:docMk/>
            <pc:sldMk cId="2251696732" sldId="264"/>
            <ac:spMk id="59" creationId="{C2367020-687D-FC28-966B-9453AC005E68}"/>
          </ac:spMkLst>
        </pc:spChg>
        <pc:spChg chg="add del mod">
          <ac:chgData name="James Hagan" userId="557668d276e99c65" providerId="LiveId" clId="{60C46F14-7B60-4969-AC81-E3AAD4330797}" dt="2022-10-25T12:43:34.447" v="2916" actId="478"/>
          <ac:spMkLst>
            <pc:docMk/>
            <pc:sldMk cId="2251696732" sldId="264"/>
            <ac:spMk id="60" creationId="{638754E8-C2B6-DF9C-7C9B-FD8573522731}"/>
          </ac:spMkLst>
        </pc:spChg>
        <pc:spChg chg="add del mod">
          <ac:chgData name="James Hagan" userId="557668d276e99c65" providerId="LiveId" clId="{60C46F14-7B60-4969-AC81-E3AAD4330797}" dt="2022-10-25T12:43:34.447" v="2916" actId="478"/>
          <ac:spMkLst>
            <pc:docMk/>
            <pc:sldMk cId="2251696732" sldId="264"/>
            <ac:spMk id="61" creationId="{F05A6FCA-26AC-8452-D788-1671B421B1D1}"/>
          </ac:spMkLst>
        </pc:spChg>
        <pc:spChg chg="add del mod">
          <ac:chgData name="James Hagan" userId="557668d276e99c65" providerId="LiveId" clId="{60C46F14-7B60-4969-AC81-E3AAD4330797}" dt="2022-10-25T12:43:34.447" v="2916" actId="478"/>
          <ac:spMkLst>
            <pc:docMk/>
            <pc:sldMk cId="2251696732" sldId="264"/>
            <ac:spMk id="62" creationId="{7A7D7716-D255-AAA2-B9D1-5E7F1F70B5BB}"/>
          </ac:spMkLst>
        </pc:spChg>
        <pc:spChg chg="add del mod">
          <ac:chgData name="James Hagan" userId="557668d276e99c65" providerId="LiveId" clId="{60C46F14-7B60-4969-AC81-E3AAD4330797}" dt="2022-10-25T12:43:34.447" v="2916" actId="478"/>
          <ac:spMkLst>
            <pc:docMk/>
            <pc:sldMk cId="2251696732" sldId="264"/>
            <ac:spMk id="63" creationId="{28FE1DCC-A021-436E-93CF-84971E9FF49A}"/>
          </ac:spMkLst>
        </pc:spChg>
        <pc:spChg chg="add del mod">
          <ac:chgData name="James Hagan" userId="557668d276e99c65" providerId="LiveId" clId="{60C46F14-7B60-4969-AC81-E3AAD4330797}" dt="2022-10-25T12:43:34.447" v="2916" actId="478"/>
          <ac:spMkLst>
            <pc:docMk/>
            <pc:sldMk cId="2251696732" sldId="264"/>
            <ac:spMk id="64" creationId="{81BD14D5-7732-A8B6-2C17-74E38957EB95}"/>
          </ac:spMkLst>
        </pc:spChg>
        <pc:spChg chg="add mo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65" creationId="{DB0E82BF-C79F-BEDC-3C37-6A22F45F9C5D}"/>
          </ac:spMkLst>
        </pc:spChg>
        <pc:spChg chg="add del mod">
          <ac:chgData name="James Hagan" userId="557668d276e99c65" providerId="LiveId" clId="{60C46F14-7B60-4969-AC81-E3AAD4330797}" dt="2022-10-25T12:43:40.299" v="2917" actId="478"/>
          <ac:spMkLst>
            <pc:docMk/>
            <pc:sldMk cId="2251696732" sldId="264"/>
            <ac:spMk id="66" creationId="{78F9FAE2-E1C2-0398-AEFD-11B0C70D6EE8}"/>
          </ac:spMkLst>
        </pc:spChg>
        <pc:spChg chg="add del mod">
          <ac:chgData name="James Hagan" userId="557668d276e99c65" providerId="LiveId" clId="{60C46F14-7B60-4969-AC81-E3AAD4330797}" dt="2022-10-25T12:43:40.299" v="2917" actId="478"/>
          <ac:spMkLst>
            <pc:docMk/>
            <pc:sldMk cId="2251696732" sldId="264"/>
            <ac:spMk id="67" creationId="{8D1CD9C2-5A98-5E3C-225A-134D185C9BC3}"/>
          </ac:spMkLst>
        </pc:spChg>
        <pc:spChg chg="add del mod">
          <ac:chgData name="James Hagan" userId="557668d276e99c65" providerId="LiveId" clId="{60C46F14-7B60-4969-AC81-E3AAD4330797}" dt="2022-10-25T12:43:40.299" v="2917" actId="478"/>
          <ac:spMkLst>
            <pc:docMk/>
            <pc:sldMk cId="2251696732" sldId="264"/>
            <ac:spMk id="68" creationId="{F780B896-A472-D5C7-AD26-02F1D3873507}"/>
          </ac:spMkLst>
        </pc:spChg>
        <pc:spChg chg="add del mod">
          <ac:chgData name="James Hagan" userId="557668d276e99c65" providerId="LiveId" clId="{60C46F14-7B60-4969-AC81-E3AAD4330797}" dt="2022-10-25T12:43:40.299" v="2917" actId="478"/>
          <ac:spMkLst>
            <pc:docMk/>
            <pc:sldMk cId="2251696732" sldId="264"/>
            <ac:spMk id="69" creationId="{60A55918-61DD-469C-F4E7-42C261CF6594}"/>
          </ac:spMkLst>
        </pc:spChg>
        <pc:spChg chg="add del mod">
          <ac:chgData name="James Hagan" userId="557668d276e99c65" providerId="LiveId" clId="{60C46F14-7B60-4969-AC81-E3AAD4330797}" dt="2022-10-25T12:43:40.299" v="2917" actId="478"/>
          <ac:spMkLst>
            <pc:docMk/>
            <pc:sldMk cId="2251696732" sldId="264"/>
            <ac:spMk id="70" creationId="{45288ACB-0A60-E04A-FAEE-1966ECE915BD}"/>
          </ac:spMkLst>
        </pc:spChg>
        <pc:spChg chg="add del mod">
          <ac:chgData name="James Hagan" userId="557668d276e99c65" providerId="LiveId" clId="{60C46F14-7B60-4969-AC81-E3AAD4330797}" dt="2022-10-25T12:43:40.299" v="2917" actId="478"/>
          <ac:spMkLst>
            <pc:docMk/>
            <pc:sldMk cId="2251696732" sldId="264"/>
            <ac:spMk id="71" creationId="{F89517A0-D0E7-2344-9236-4B18AD7AE816}"/>
          </ac:spMkLst>
        </pc:spChg>
        <pc:spChg chg="add del mod">
          <ac:chgData name="James Hagan" userId="557668d276e99c65" providerId="LiveId" clId="{60C46F14-7B60-4969-AC81-E3AAD4330797}" dt="2022-10-25T12:39:56.530" v="2795" actId="478"/>
          <ac:spMkLst>
            <pc:docMk/>
            <pc:sldMk cId="2251696732" sldId="264"/>
            <ac:spMk id="72" creationId="{63FFECB0-AC2E-04B7-45CA-63F84B7DA52A}"/>
          </ac:spMkLst>
        </pc:spChg>
        <pc:spChg chg="add mod or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73" creationId="{80922094-D6A0-D939-6B48-15BE8AA30A3D}"/>
          </ac:spMkLst>
        </pc:spChg>
        <pc:spChg chg="add mod or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74" creationId="{5CD24202-E1D3-F652-145C-CEC3E4050508}"/>
          </ac:spMkLst>
        </pc:spChg>
        <pc:spChg chg="add del mod">
          <ac:chgData name="James Hagan" userId="557668d276e99c65" providerId="LiveId" clId="{60C46F14-7B60-4969-AC81-E3AAD4330797}" dt="2022-10-25T12:53:28.523" v="3083" actId="478"/>
          <ac:spMkLst>
            <pc:docMk/>
            <pc:sldMk cId="2251696732" sldId="264"/>
            <ac:spMk id="75" creationId="{87C58556-3689-2650-9C62-ADA62A2D865C}"/>
          </ac:spMkLst>
        </pc:spChg>
        <pc:spChg chg="add del mod">
          <ac:chgData name="James Hagan" userId="557668d276e99c65" providerId="LiveId" clId="{60C46F14-7B60-4969-AC81-E3AAD4330797}" dt="2022-10-25T12:53:28.523" v="3083" actId="478"/>
          <ac:spMkLst>
            <pc:docMk/>
            <pc:sldMk cId="2251696732" sldId="264"/>
            <ac:spMk id="76" creationId="{6F212F66-F7BD-4D17-0BBB-532E0292F19A}"/>
          </ac:spMkLst>
        </pc:spChg>
        <pc:spChg chg="add del mod">
          <ac:chgData name="James Hagan" userId="557668d276e99c65" providerId="LiveId" clId="{60C46F14-7B60-4969-AC81-E3AAD4330797}" dt="2022-10-25T12:53:28.523" v="3083" actId="478"/>
          <ac:spMkLst>
            <pc:docMk/>
            <pc:sldMk cId="2251696732" sldId="264"/>
            <ac:spMk id="77" creationId="{989BA5CF-EFED-9676-232A-22FB8EC918A8}"/>
          </ac:spMkLst>
        </pc:spChg>
        <pc:spChg chg="add del mod">
          <ac:chgData name="James Hagan" userId="557668d276e99c65" providerId="LiveId" clId="{60C46F14-7B60-4969-AC81-E3AAD4330797}" dt="2022-10-25T12:53:28.523" v="3083" actId="478"/>
          <ac:spMkLst>
            <pc:docMk/>
            <pc:sldMk cId="2251696732" sldId="264"/>
            <ac:spMk id="78" creationId="{08A4204C-4C4F-0D36-DB6C-02C183574A1C}"/>
          </ac:spMkLst>
        </pc:spChg>
        <pc:spChg chg="add del mod">
          <ac:chgData name="James Hagan" userId="557668d276e99c65" providerId="LiveId" clId="{60C46F14-7B60-4969-AC81-E3AAD4330797}" dt="2022-10-25T12:53:28.523" v="3083" actId="478"/>
          <ac:spMkLst>
            <pc:docMk/>
            <pc:sldMk cId="2251696732" sldId="264"/>
            <ac:spMk id="79" creationId="{18513C4B-E509-DB24-7E93-6F074B9607AD}"/>
          </ac:spMkLst>
        </pc:spChg>
        <pc:spChg chg="add del mod">
          <ac:chgData name="James Hagan" userId="557668d276e99c65" providerId="LiveId" clId="{60C46F14-7B60-4969-AC81-E3AAD4330797}" dt="2022-10-25T12:53:28.523" v="3083" actId="478"/>
          <ac:spMkLst>
            <pc:docMk/>
            <pc:sldMk cId="2251696732" sldId="264"/>
            <ac:spMk id="80" creationId="{5A4A8772-2435-0CFE-EA2A-5546F9AB5006}"/>
          </ac:spMkLst>
        </pc:spChg>
        <pc:spChg chg="add del mod">
          <ac:chgData name="James Hagan" userId="557668d276e99c65" providerId="LiveId" clId="{60C46F14-7B60-4969-AC81-E3AAD4330797}" dt="2022-10-25T12:53:25.589" v="3082" actId="478"/>
          <ac:spMkLst>
            <pc:docMk/>
            <pc:sldMk cId="2251696732" sldId="264"/>
            <ac:spMk id="81" creationId="{E60BC290-4793-B820-5E25-B5014F66496D}"/>
          </ac:spMkLst>
        </pc:spChg>
        <pc:spChg chg="add del mod">
          <ac:chgData name="James Hagan" userId="557668d276e99c65" providerId="LiveId" clId="{60C46F14-7B60-4969-AC81-E3AAD4330797}" dt="2022-10-25T12:53:25.589" v="3082" actId="478"/>
          <ac:spMkLst>
            <pc:docMk/>
            <pc:sldMk cId="2251696732" sldId="264"/>
            <ac:spMk id="82" creationId="{D5F44D53-1CA4-2BAB-DBF4-ABFBC6878317}"/>
          </ac:spMkLst>
        </pc:spChg>
        <pc:spChg chg="add del mod">
          <ac:chgData name="James Hagan" userId="557668d276e99c65" providerId="LiveId" clId="{60C46F14-7B60-4969-AC81-E3AAD4330797}" dt="2022-10-25T12:53:25.589" v="3082" actId="478"/>
          <ac:spMkLst>
            <pc:docMk/>
            <pc:sldMk cId="2251696732" sldId="264"/>
            <ac:spMk id="83" creationId="{C5C8B3C3-1547-E163-E0DB-46B3B696FC2C}"/>
          </ac:spMkLst>
        </pc:spChg>
        <pc:spChg chg="add del mod">
          <ac:chgData name="James Hagan" userId="557668d276e99c65" providerId="LiveId" clId="{60C46F14-7B60-4969-AC81-E3AAD4330797}" dt="2022-10-25T12:53:25.589" v="3082" actId="478"/>
          <ac:spMkLst>
            <pc:docMk/>
            <pc:sldMk cId="2251696732" sldId="264"/>
            <ac:spMk id="84" creationId="{4C48410C-BBEA-7286-6F5F-6A23A0AB6A3D}"/>
          </ac:spMkLst>
        </pc:spChg>
        <pc:spChg chg="add del mod">
          <ac:chgData name="James Hagan" userId="557668d276e99c65" providerId="LiveId" clId="{60C46F14-7B60-4969-AC81-E3AAD4330797}" dt="2022-10-25T12:53:25.589" v="3082" actId="478"/>
          <ac:spMkLst>
            <pc:docMk/>
            <pc:sldMk cId="2251696732" sldId="264"/>
            <ac:spMk id="85" creationId="{A8E1465D-AD18-AC1D-D7B2-9C7E03B15ADA}"/>
          </ac:spMkLst>
        </pc:spChg>
        <pc:spChg chg="add del mod">
          <ac:chgData name="James Hagan" userId="557668d276e99c65" providerId="LiveId" clId="{60C46F14-7B60-4969-AC81-E3AAD4330797}" dt="2022-10-25T12:53:25.589" v="3082" actId="478"/>
          <ac:spMkLst>
            <pc:docMk/>
            <pc:sldMk cId="2251696732" sldId="264"/>
            <ac:spMk id="86" creationId="{E3988C05-D1D2-1BDA-1E67-7EF6A18683DC}"/>
          </ac:spMkLst>
        </pc:spChg>
        <pc:spChg chg="add del mod">
          <ac:chgData name="James Hagan" userId="557668d276e99c65" providerId="LiveId" clId="{60C46F14-7B60-4969-AC81-E3AAD4330797}" dt="2022-10-25T12:53:32.720" v="3084" actId="478"/>
          <ac:spMkLst>
            <pc:docMk/>
            <pc:sldMk cId="2251696732" sldId="264"/>
            <ac:spMk id="87" creationId="{F50C621C-EE4F-F1BC-81C7-494CFE4C4355}"/>
          </ac:spMkLst>
        </pc:spChg>
        <pc:spChg chg="add del mod">
          <ac:chgData name="James Hagan" userId="557668d276e99c65" providerId="LiveId" clId="{60C46F14-7B60-4969-AC81-E3AAD4330797}" dt="2022-10-25T12:53:32.720" v="3084" actId="478"/>
          <ac:spMkLst>
            <pc:docMk/>
            <pc:sldMk cId="2251696732" sldId="264"/>
            <ac:spMk id="88" creationId="{DCB08F6D-313C-D8F3-B1F7-4E882098BEAD}"/>
          </ac:spMkLst>
        </pc:spChg>
        <pc:spChg chg="add del mod">
          <ac:chgData name="James Hagan" userId="557668d276e99c65" providerId="LiveId" clId="{60C46F14-7B60-4969-AC81-E3AAD4330797}" dt="2022-10-25T12:53:32.720" v="3084" actId="478"/>
          <ac:spMkLst>
            <pc:docMk/>
            <pc:sldMk cId="2251696732" sldId="264"/>
            <ac:spMk id="89" creationId="{37639945-A9F7-5159-4665-796BF8F4CAA2}"/>
          </ac:spMkLst>
        </pc:spChg>
        <pc:spChg chg="add del mod">
          <ac:chgData name="James Hagan" userId="557668d276e99c65" providerId="LiveId" clId="{60C46F14-7B60-4969-AC81-E3AAD4330797}" dt="2022-10-25T12:53:32.720" v="3084" actId="478"/>
          <ac:spMkLst>
            <pc:docMk/>
            <pc:sldMk cId="2251696732" sldId="264"/>
            <ac:spMk id="90" creationId="{1B0223E9-1D4B-6AA6-45C0-306B9120FEFC}"/>
          </ac:spMkLst>
        </pc:spChg>
        <pc:spChg chg="add del mod">
          <ac:chgData name="James Hagan" userId="557668d276e99c65" providerId="LiveId" clId="{60C46F14-7B60-4969-AC81-E3AAD4330797}" dt="2022-10-25T12:53:32.720" v="3084" actId="478"/>
          <ac:spMkLst>
            <pc:docMk/>
            <pc:sldMk cId="2251696732" sldId="264"/>
            <ac:spMk id="91" creationId="{70C7BDB4-CEBF-3E3F-424A-9134543A2641}"/>
          </ac:spMkLst>
        </pc:spChg>
        <pc:spChg chg="add del mod">
          <ac:chgData name="James Hagan" userId="557668d276e99c65" providerId="LiveId" clId="{60C46F14-7B60-4969-AC81-E3AAD4330797}" dt="2022-10-25T12:53:32.720" v="3084" actId="478"/>
          <ac:spMkLst>
            <pc:docMk/>
            <pc:sldMk cId="2251696732" sldId="264"/>
            <ac:spMk id="92" creationId="{B53BE6DF-7788-31D5-DEA7-65685D97AD7A}"/>
          </ac:spMkLst>
        </pc:spChg>
        <pc:spChg chg="add mo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93" creationId="{F08759E9-72BE-07D8-8E5F-8606C3E0567F}"/>
          </ac:spMkLst>
        </pc:spChg>
        <pc:spChg chg="add mo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94" creationId="{6249A50B-6CD5-AE95-5EBB-4B6239CD5A27}"/>
          </ac:spMkLst>
        </pc:spChg>
        <pc:spChg chg="add mod or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95" creationId="{9FA1D2BC-31AC-4613-3A00-4F52F29743D9}"/>
          </ac:spMkLst>
        </pc:spChg>
        <pc:spChg chg="add mod or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96" creationId="{E5B86E61-2E4A-8B84-E48A-F885033B2728}"/>
          </ac:spMkLst>
        </pc:spChg>
        <pc:spChg chg="add del mod">
          <ac:chgData name="James Hagan" userId="557668d276e99c65" providerId="LiveId" clId="{60C46F14-7B60-4969-AC81-E3AAD4330797}" dt="2022-10-25T12:58:00.344" v="3335" actId="478"/>
          <ac:spMkLst>
            <pc:docMk/>
            <pc:sldMk cId="2251696732" sldId="264"/>
            <ac:spMk id="97" creationId="{FF75ADE6-89C4-FCF5-4D4A-387A3B0EBE99}"/>
          </ac:spMkLst>
        </pc:spChg>
        <pc:spChg chg="add del mod">
          <ac:chgData name="James Hagan" userId="557668d276e99c65" providerId="LiveId" clId="{60C46F14-7B60-4969-AC81-E3AAD4330797}" dt="2022-10-25T12:57:39.298" v="3329" actId="478"/>
          <ac:spMkLst>
            <pc:docMk/>
            <pc:sldMk cId="2251696732" sldId="264"/>
            <ac:spMk id="98" creationId="{C22F29E9-735D-AAC1-1478-588DD1CDD8D3}"/>
          </ac:spMkLst>
        </pc:spChg>
        <pc:spChg chg="add del mod">
          <ac:chgData name="James Hagan" userId="557668d276e99c65" providerId="LiveId" clId="{60C46F14-7B60-4969-AC81-E3AAD4330797}" dt="2022-10-25T12:57:39.298" v="3329" actId="478"/>
          <ac:spMkLst>
            <pc:docMk/>
            <pc:sldMk cId="2251696732" sldId="264"/>
            <ac:spMk id="99" creationId="{7CB22AC1-FEEE-EAA9-71FC-B55CC2EAE028}"/>
          </ac:spMkLst>
        </pc:spChg>
        <pc:spChg chg="add del mod">
          <ac:chgData name="James Hagan" userId="557668d276e99c65" providerId="LiveId" clId="{60C46F14-7B60-4969-AC81-E3AAD4330797}" dt="2022-10-25T12:57:39.298" v="3329" actId="478"/>
          <ac:spMkLst>
            <pc:docMk/>
            <pc:sldMk cId="2251696732" sldId="264"/>
            <ac:spMk id="100" creationId="{249AB0D7-83DC-3037-9071-C1D58BE3E175}"/>
          </ac:spMkLst>
        </pc:spChg>
        <pc:spChg chg="add del mod">
          <ac:chgData name="James Hagan" userId="557668d276e99c65" providerId="LiveId" clId="{60C46F14-7B60-4969-AC81-E3AAD4330797}" dt="2022-10-25T12:57:39.298" v="3329" actId="478"/>
          <ac:spMkLst>
            <pc:docMk/>
            <pc:sldMk cId="2251696732" sldId="264"/>
            <ac:spMk id="101" creationId="{A933C01B-CD52-2711-00F9-ACD83C09EFA4}"/>
          </ac:spMkLst>
        </pc:spChg>
        <pc:spChg chg="add del mod">
          <ac:chgData name="James Hagan" userId="557668d276e99c65" providerId="LiveId" clId="{60C46F14-7B60-4969-AC81-E3AAD4330797}" dt="2022-10-25T12:57:39.298" v="3329" actId="478"/>
          <ac:spMkLst>
            <pc:docMk/>
            <pc:sldMk cId="2251696732" sldId="264"/>
            <ac:spMk id="102" creationId="{42966924-AC29-A429-B445-636EA02D9313}"/>
          </ac:spMkLst>
        </pc:spChg>
        <pc:spChg chg="add mo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103" creationId="{760FC857-B2E0-6834-0C32-E0C2F9635CD5}"/>
          </ac:spMkLst>
        </pc:spChg>
        <pc:spChg chg="add mo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104" creationId="{23CBC902-7739-9A6A-A169-32744075D69D}"/>
          </ac:spMkLst>
        </pc:spChg>
        <pc:spChg chg="add mo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105" creationId="{49D48D67-0770-B755-9BC4-DAB3859D1766}"/>
          </ac:spMkLst>
        </pc:spChg>
        <pc:spChg chg="add mo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106" creationId="{33D7A94E-4606-61B8-A2CF-6EAEDCC5355D}"/>
          </ac:spMkLst>
        </pc:spChg>
        <pc:spChg chg="add mo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107" creationId="{EC224683-E857-393D-B9B7-C8BCF4C0E110}"/>
          </ac:spMkLst>
        </pc:spChg>
        <pc:spChg chg="add mo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108" creationId="{29B55A5B-26D6-EE72-2ECD-2615DC95C71B}"/>
          </ac:spMkLst>
        </pc:spChg>
        <pc:spChg chg="add mo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109" creationId="{3578CB47-F55B-4E12-1A83-FBCA7A431837}"/>
          </ac:spMkLst>
        </pc:spChg>
        <pc:spChg chg="add mo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110" creationId="{FFBF6A9B-A78F-5F9C-533F-4F84988421FE}"/>
          </ac:spMkLst>
        </pc:spChg>
        <pc:spChg chg="add mo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111" creationId="{3D445B13-27A1-B41E-1F58-CC8CE38A76A0}"/>
          </ac:spMkLst>
        </pc:spChg>
        <pc:spChg chg="add mo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112" creationId="{627A1DC4-49E3-D2A5-7D9F-FFBB2B9DABAB}"/>
          </ac:spMkLst>
        </pc:spChg>
        <pc:spChg chg="add mo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113" creationId="{C4E6D0F8-0A82-7E91-79D8-53B78FF207CD}"/>
          </ac:spMkLst>
        </pc:spChg>
        <pc:spChg chg="add mo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114" creationId="{0C0D7485-BAC5-8F53-667A-2D33DF91BC2F}"/>
          </ac:spMkLst>
        </pc:spChg>
        <pc:spChg chg="add mo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115" creationId="{B734CB47-4EAF-F387-0CA0-30AFA5497860}"/>
          </ac:spMkLst>
        </pc:spChg>
        <pc:spChg chg="add mo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116" creationId="{1AA35BA4-7EC8-26CF-7082-3BD694FEEA07}"/>
          </ac:spMkLst>
        </pc:spChg>
        <pc:spChg chg="add mo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117" creationId="{E9E755FF-49F1-B463-FC16-806C88CC60B1}"/>
          </ac:spMkLst>
        </pc:spChg>
        <pc:spChg chg="add mo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118" creationId="{D16A7EB9-37F2-F880-D3F7-2E5715622E53}"/>
          </ac:spMkLst>
        </pc:spChg>
        <pc:spChg chg="add mo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119" creationId="{389A33AA-4D69-70EF-5845-722039BEDB5B}"/>
          </ac:spMkLst>
        </pc:spChg>
        <pc:spChg chg="add mo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120" creationId="{FD8D274B-73D9-50F3-EFCE-A3B6CB374497}"/>
          </ac:spMkLst>
        </pc:spChg>
        <pc:spChg chg="add mo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121" creationId="{18DB8E69-C7BC-18C2-C89C-3EBAAAFFE4F2}"/>
          </ac:spMkLst>
        </pc:spChg>
        <pc:spChg chg="add mo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122" creationId="{DEBF704C-B1BC-E378-29AC-C366C17FCCA4}"/>
          </ac:spMkLst>
        </pc:spChg>
        <pc:spChg chg="add mo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123" creationId="{BED52F40-95AF-8B77-93B7-6AC48370718D}"/>
          </ac:spMkLst>
        </pc:spChg>
        <pc:spChg chg="add mo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124" creationId="{504C9B4B-8068-4EF2-F2E2-4F2E6E57F2A6}"/>
          </ac:spMkLst>
        </pc:spChg>
        <pc:spChg chg="add mo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125" creationId="{4BB389F7-1FAF-57D9-F706-64AB2F8C472A}"/>
          </ac:spMkLst>
        </pc:spChg>
        <pc:spChg chg="add mo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126" creationId="{419055FA-A658-91AA-49EF-9900969286CC}"/>
          </ac:spMkLst>
        </pc:spChg>
        <pc:spChg chg="add mo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127" creationId="{838B5860-5EB9-B44E-8C21-6AF625511859}"/>
          </ac:spMkLst>
        </pc:spChg>
        <pc:spChg chg="add mo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128" creationId="{B67276A6-E153-6CFA-B7DE-46C1184CEC47}"/>
          </ac:spMkLst>
        </pc:spChg>
        <pc:spChg chg="add mod or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129" creationId="{1FD91FFF-C915-9834-F77F-9D5E315196BB}"/>
          </ac:spMkLst>
        </pc:spChg>
        <pc:spChg chg="add mod or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130" creationId="{9EDDAAC8-BEB2-1E46-62D3-BD4F73B11E07}"/>
          </ac:spMkLst>
        </pc:spChg>
        <pc:spChg chg="add mo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131" creationId="{C41D2246-F419-452F-9319-12B2B2C159CF}"/>
          </ac:spMkLst>
        </pc:spChg>
        <pc:spChg chg="add mo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132" creationId="{9A155B9B-7421-E7E0-CBF8-F649D7D935ED}"/>
          </ac:spMkLst>
        </pc:spChg>
        <pc:spChg chg="add del mod">
          <ac:chgData name="James Hagan" userId="557668d276e99c65" providerId="LiveId" clId="{60C46F14-7B60-4969-AC81-E3AAD4330797}" dt="2022-10-25T12:59:34.999" v="3360" actId="478"/>
          <ac:spMkLst>
            <pc:docMk/>
            <pc:sldMk cId="2251696732" sldId="264"/>
            <ac:spMk id="133" creationId="{5857B8B1-C9B8-2B6A-7951-BD45E1BC5070}"/>
          </ac:spMkLst>
        </pc:spChg>
        <pc:spChg chg="add del mod">
          <ac:chgData name="James Hagan" userId="557668d276e99c65" providerId="LiveId" clId="{60C46F14-7B60-4969-AC81-E3AAD4330797}" dt="2023-04-27T11:39:43.670" v="4112" actId="478"/>
          <ac:spMkLst>
            <pc:docMk/>
            <pc:sldMk cId="2251696732" sldId="264"/>
            <ac:spMk id="134" creationId="{2B283118-11FF-6B49-7F50-FCA094EC4C71}"/>
          </ac:spMkLst>
        </pc:spChg>
        <pc:spChg chg="add del mod">
          <ac:chgData name="James Hagan" userId="557668d276e99c65" providerId="LiveId" clId="{60C46F14-7B60-4969-AC81-E3AAD4330797}" dt="2023-04-27T11:39:43.670" v="4112" actId="478"/>
          <ac:spMkLst>
            <pc:docMk/>
            <pc:sldMk cId="2251696732" sldId="264"/>
            <ac:spMk id="135" creationId="{C1EA9376-479F-D0A4-DD8E-3AC1F95E5ED5}"/>
          </ac:spMkLst>
        </pc:spChg>
        <pc:spChg chg="add mo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136" creationId="{BA594905-C332-A117-B020-E18C42384899}"/>
          </ac:spMkLst>
        </pc:spChg>
        <pc:spChg chg="add del mod or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137" creationId="{56C35D4B-8639-4E22-4B64-3E3FB8FBA793}"/>
          </ac:spMkLst>
        </pc:spChg>
        <pc:spChg chg="add del mod ord">
          <ac:chgData name="James Hagan" userId="557668d276e99c65" providerId="LiveId" clId="{60C46F14-7B60-4969-AC81-E3AAD4330797}" dt="2023-04-27T11:39:21.084" v="4101" actId="478"/>
          <ac:spMkLst>
            <pc:docMk/>
            <pc:sldMk cId="2251696732" sldId="264"/>
            <ac:spMk id="138" creationId="{094B4A15-30BB-8665-719A-1BDC2FB076C2}"/>
          </ac:spMkLst>
        </pc:spChg>
        <pc:spChg chg="add mod or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139" creationId="{653589B9-9522-2669-279A-539D94641A4A}"/>
          </ac:spMkLst>
        </pc:spChg>
        <pc:spChg chg="add del mod ord">
          <ac:chgData name="James Hagan" userId="557668d276e99c65" providerId="LiveId" clId="{60C46F14-7B60-4969-AC81-E3AAD4330797}" dt="2022-10-25T13:03:33.467" v="3485" actId="478"/>
          <ac:spMkLst>
            <pc:docMk/>
            <pc:sldMk cId="2251696732" sldId="264"/>
            <ac:spMk id="140" creationId="{33A61FE1-633C-76E1-9156-FB9EA1C74B84}"/>
          </ac:spMkLst>
        </pc:spChg>
        <pc:spChg chg="add del mod">
          <ac:chgData name="James Hagan" userId="557668d276e99c65" providerId="LiveId" clId="{60C46F14-7B60-4969-AC81-E3AAD4330797}" dt="2022-10-25T13:01:35.150" v="3448" actId="478"/>
          <ac:spMkLst>
            <pc:docMk/>
            <pc:sldMk cId="2251696732" sldId="264"/>
            <ac:spMk id="141" creationId="{98726E4D-D9F8-714C-8A45-D9210D069E83}"/>
          </ac:spMkLst>
        </pc:spChg>
        <pc:spChg chg="add del mod">
          <ac:chgData name="James Hagan" userId="557668d276e99c65" providerId="LiveId" clId="{60C46F14-7B60-4969-AC81-E3AAD4330797}" dt="2022-10-25T13:01:35.150" v="3448" actId="478"/>
          <ac:spMkLst>
            <pc:docMk/>
            <pc:sldMk cId="2251696732" sldId="264"/>
            <ac:spMk id="142" creationId="{7636241D-5B0C-BEAF-9CED-6B598F5CCEA8}"/>
          </ac:spMkLst>
        </pc:spChg>
        <pc:spChg chg="add del mod">
          <ac:chgData name="James Hagan" userId="557668d276e99c65" providerId="LiveId" clId="{60C46F14-7B60-4969-AC81-E3AAD4330797}" dt="2022-10-25T13:01:35.150" v="3448" actId="478"/>
          <ac:spMkLst>
            <pc:docMk/>
            <pc:sldMk cId="2251696732" sldId="264"/>
            <ac:spMk id="143" creationId="{E9191ACD-A2AE-CB44-A6B0-BD50AECB17CA}"/>
          </ac:spMkLst>
        </pc:spChg>
        <pc:spChg chg="add del mod">
          <ac:chgData name="James Hagan" userId="557668d276e99c65" providerId="LiveId" clId="{60C46F14-7B60-4969-AC81-E3AAD4330797}" dt="2022-10-25T13:02:50.775" v="3470" actId="478"/>
          <ac:spMkLst>
            <pc:docMk/>
            <pc:sldMk cId="2251696732" sldId="264"/>
            <ac:spMk id="144" creationId="{CEA606C5-720A-0C7D-7DA8-7F6B6A14DE0F}"/>
          </ac:spMkLst>
        </pc:spChg>
        <pc:spChg chg="add del mod">
          <ac:chgData name="James Hagan" userId="557668d276e99c65" providerId="LiveId" clId="{60C46F14-7B60-4969-AC81-E3AAD4330797}" dt="2022-10-25T13:02:49.965" v="3468" actId="478"/>
          <ac:spMkLst>
            <pc:docMk/>
            <pc:sldMk cId="2251696732" sldId="264"/>
            <ac:spMk id="145" creationId="{D3C44AEC-2CAC-F4F9-4E3F-B16EE96025D7}"/>
          </ac:spMkLst>
        </pc:spChg>
        <pc:spChg chg="add del mod">
          <ac:chgData name="James Hagan" userId="557668d276e99c65" providerId="LiveId" clId="{60C46F14-7B60-4969-AC81-E3AAD4330797}" dt="2022-10-25T13:03:19.560" v="3476" actId="478"/>
          <ac:spMkLst>
            <pc:docMk/>
            <pc:sldMk cId="2251696732" sldId="264"/>
            <ac:spMk id="146" creationId="{54994D4C-6246-E3C5-A390-E53942991EE8}"/>
          </ac:spMkLst>
        </pc:spChg>
        <pc:spChg chg="add del mod">
          <ac:chgData name="James Hagan" userId="557668d276e99c65" providerId="LiveId" clId="{60C46F14-7B60-4969-AC81-E3AAD4330797}" dt="2023-04-27T11:39:43.670" v="4112" actId="478"/>
          <ac:spMkLst>
            <pc:docMk/>
            <pc:sldMk cId="2251696732" sldId="264"/>
            <ac:spMk id="147" creationId="{C8641A39-0735-3AA0-04AD-2A33A9DC14A5}"/>
          </ac:spMkLst>
        </pc:spChg>
        <pc:spChg chg="add del mod">
          <ac:chgData name="James Hagan" userId="557668d276e99c65" providerId="LiveId" clId="{60C46F14-7B60-4969-AC81-E3AAD4330797}" dt="2023-04-27T11:39:43.670" v="4112" actId="478"/>
          <ac:spMkLst>
            <pc:docMk/>
            <pc:sldMk cId="2251696732" sldId="264"/>
            <ac:spMk id="148" creationId="{D7F97FC8-4805-0C2A-8D21-E81AA8C5078B}"/>
          </ac:spMkLst>
        </pc:spChg>
        <pc:spChg chg="add del mod">
          <ac:chgData name="James Hagan" userId="557668d276e99c65" providerId="LiveId" clId="{60C46F14-7B60-4969-AC81-E3AAD4330797}" dt="2023-04-27T11:39:43.670" v="4112" actId="478"/>
          <ac:spMkLst>
            <pc:docMk/>
            <pc:sldMk cId="2251696732" sldId="264"/>
            <ac:spMk id="149" creationId="{0656DA5A-D7D9-A825-8308-AE4482C8E28F}"/>
          </ac:spMkLst>
        </pc:spChg>
        <pc:spChg chg="add del mod">
          <ac:chgData name="James Hagan" userId="557668d276e99c65" providerId="LiveId" clId="{60C46F14-7B60-4969-AC81-E3AAD4330797}" dt="2022-10-25T13:03:20.589" v="3477" actId="478"/>
          <ac:spMkLst>
            <pc:docMk/>
            <pc:sldMk cId="2251696732" sldId="264"/>
            <ac:spMk id="150" creationId="{25848C66-E74C-3DD8-A2B9-90812B812F5E}"/>
          </ac:spMkLst>
        </pc:spChg>
        <pc:spChg chg="add mod or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151" creationId="{5F81C64B-35EC-980C-7CE5-569693DF78B1}"/>
          </ac:spMkLst>
        </pc:spChg>
        <pc:spChg chg="add mod or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152" creationId="{4778C5A7-44C8-DDF9-4607-A8969E1E0292}"/>
          </ac:spMkLst>
        </pc:spChg>
        <pc:spChg chg="add mod ord topLvl">
          <ac:chgData name="James Hagan" userId="557668d276e99c65" providerId="LiveId" clId="{60C46F14-7B60-4969-AC81-E3AAD4330797}" dt="2023-08-10T11:22:00.815" v="4768" actId="5736"/>
          <ac:spMkLst>
            <pc:docMk/>
            <pc:sldMk cId="2251696732" sldId="264"/>
            <ac:spMk id="153" creationId="{B154526B-B927-0D08-DD2D-841D900869BD}"/>
          </ac:spMkLst>
        </pc:spChg>
        <pc:grpChg chg="add del mod">
          <ac:chgData name="James Hagan" userId="557668d276e99c65" providerId="LiveId" clId="{60C46F14-7B60-4969-AC81-E3AAD4330797}" dt="2023-08-09T09:17:30.161" v="4712" actId="165"/>
          <ac:grpSpMkLst>
            <pc:docMk/>
            <pc:sldMk cId="2251696732" sldId="264"/>
            <ac:grpSpMk id="4" creationId="{B8FA4FB0-104E-D20A-E2A3-12A2DB08A011}"/>
          </ac:grpSpMkLst>
        </pc:grpChg>
        <pc:grpChg chg="add del mod">
          <ac:chgData name="James Hagan" userId="557668d276e99c65" providerId="LiveId" clId="{60C46F14-7B60-4969-AC81-E3AAD4330797}" dt="2023-08-09T09:18:23.907" v="4725" actId="165"/>
          <ac:grpSpMkLst>
            <pc:docMk/>
            <pc:sldMk cId="2251696732" sldId="264"/>
            <ac:grpSpMk id="15" creationId="{45476BB2-4F58-39DC-53FC-5A2D0515BA05}"/>
          </ac:grpSpMkLst>
        </pc:grpChg>
        <pc:grpChg chg="add del mod">
          <ac:chgData name="James Hagan" userId="557668d276e99c65" providerId="LiveId" clId="{60C46F14-7B60-4969-AC81-E3AAD4330797}" dt="2023-07-19T10:26:11.793" v="4392" actId="165"/>
          <ac:grpSpMkLst>
            <pc:docMk/>
            <pc:sldMk cId="2251696732" sldId="264"/>
            <ac:grpSpMk id="50" creationId="{6B91C388-14F8-B9CD-6065-735CCEEEB0C1}"/>
          </ac:grpSpMkLst>
        </pc:grpChg>
        <pc:graphicFrameChg chg="add mod modGraphic">
          <ac:chgData name="James Hagan" userId="557668d276e99c65" providerId="LiveId" clId="{60C46F14-7B60-4969-AC81-E3AAD4330797}" dt="2023-08-10T11:22:00.815" v="4768" actId="5736"/>
          <ac:graphicFrameMkLst>
            <pc:docMk/>
            <pc:sldMk cId="2251696732" sldId="264"/>
            <ac:graphicFrameMk id="13" creationId="{4DBE94A9-4661-4E3F-0F51-363DC5617CEF}"/>
          </ac:graphicFrameMkLst>
        </pc:graphicFrameChg>
        <pc:picChg chg="add del mod">
          <ac:chgData name="James Hagan" userId="557668d276e99c65" providerId="LiveId" clId="{60C46F14-7B60-4969-AC81-E3AAD4330797}" dt="2023-04-27T11:27:15.934" v="3631" actId="478"/>
          <ac:picMkLst>
            <pc:docMk/>
            <pc:sldMk cId="2251696732" sldId="264"/>
            <ac:picMk id="13" creationId="{B4711DD1-F276-3ED1-4227-893F6C4C4932}"/>
          </ac:picMkLst>
        </pc:picChg>
        <pc:picChg chg="add del mod">
          <ac:chgData name="James Hagan" userId="557668d276e99c65" providerId="LiveId" clId="{60C46F14-7B60-4969-AC81-E3AAD4330797}" dt="2022-10-25T12:34:02.355" v="2550" actId="21"/>
          <ac:picMkLst>
            <pc:docMk/>
            <pc:sldMk cId="2251696732" sldId="264"/>
            <ac:picMk id="50" creationId="{AD92BC76-86ED-E0E4-3EC4-6DEB06F0D371}"/>
          </ac:picMkLst>
        </pc:picChg>
        <pc:cxnChg chg="add del mod">
          <ac:chgData name="James Hagan" userId="557668d276e99c65" providerId="LiveId" clId="{60C46F14-7B60-4969-AC81-E3AAD4330797}" dt="2022-10-25T12:20:18.717" v="2330" actId="478"/>
          <ac:cxnSpMkLst>
            <pc:docMk/>
            <pc:sldMk cId="2251696732" sldId="264"/>
            <ac:cxnSpMk id="16" creationId="{0EA6B137-7C43-A563-0C71-136F01ADCEB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483F-89D2-458D-9E04-A2738603EE16}" type="datetimeFigureOut">
              <a:rPr lang="en-ZA" smtClean="0"/>
              <a:t>2023/08/10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865B-8F84-4229-B742-FF6BDFC2AD5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045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483F-89D2-458D-9E04-A2738603EE16}" type="datetimeFigureOut">
              <a:rPr lang="en-ZA" smtClean="0"/>
              <a:t>2023/08/10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865B-8F84-4229-B742-FF6BDFC2AD5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9635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483F-89D2-458D-9E04-A2738603EE16}" type="datetimeFigureOut">
              <a:rPr lang="en-ZA" smtClean="0"/>
              <a:t>2023/08/10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865B-8F84-4229-B742-FF6BDFC2AD5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7538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483F-89D2-458D-9E04-A2738603EE16}" type="datetimeFigureOut">
              <a:rPr lang="en-ZA" smtClean="0"/>
              <a:t>2023/08/10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865B-8F84-4229-B742-FF6BDFC2AD5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6280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483F-89D2-458D-9E04-A2738603EE16}" type="datetimeFigureOut">
              <a:rPr lang="en-ZA" smtClean="0"/>
              <a:t>2023/08/10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865B-8F84-4229-B742-FF6BDFC2AD5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301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483F-89D2-458D-9E04-A2738603EE16}" type="datetimeFigureOut">
              <a:rPr lang="en-ZA" smtClean="0"/>
              <a:t>2023/08/10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865B-8F84-4229-B742-FF6BDFC2AD5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5586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483F-89D2-458D-9E04-A2738603EE16}" type="datetimeFigureOut">
              <a:rPr lang="en-ZA" smtClean="0"/>
              <a:t>2023/08/10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865B-8F84-4229-B742-FF6BDFC2AD5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9933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483F-89D2-458D-9E04-A2738603EE16}" type="datetimeFigureOut">
              <a:rPr lang="en-ZA" smtClean="0"/>
              <a:t>2023/08/10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865B-8F84-4229-B742-FF6BDFC2AD5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8404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483F-89D2-458D-9E04-A2738603EE16}" type="datetimeFigureOut">
              <a:rPr lang="en-ZA" smtClean="0"/>
              <a:t>2023/08/10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865B-8F84-4229-B742-FF6BDFC2AD5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538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483F-89D2-458D-9E04-A2738603EE16}" type="datetimeFigureOut">
              <a:rPr lang="en-ZA" smtClean="0"/>
              <a:t>2023/08/10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865B-8F84-4229-B742-FF6BDFC2AD5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6728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483F-89D2-458D-9E04-A2738603EE16}" type="datetimeFigureOut">
              <a:rPr lang="en-ZA" smtClean="0"/>
              <a:t>2023/08/10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865B-8F84-4229-B742-FF6BDFC2AD5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844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C483F-89D2-458D-9E04-A2738603EE16}" type="datetimeFigureOut">
              <a:rPr lang="en-ZA" smtClean="0"/>
              <a:t>2023/08/10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4865B-8F84-4229-B742-FF6BDFC2AD5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224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2BC233F-203B-F17A-B422-510360FAB0BE}"/>
              </a:ext>
            </a:extLst>
          </p:cNvPr>
          <p:cNvSpPr/>
          <p:nvPr/>
        </p:nvSpPr>
        <p:spPr>
          <a:xfrm>
            <a:off x="97364" y="337807"/>
            <a:ext cx="6660000" cy="374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F70980B-A7BE-2A0C-8DEB-72ABA20BDC03}"/>
              </a:ext>
            </a:extLst>
          </p:cNvPr>
          <p:cNvSpPr/>
          <p:nvPr/>
        </p:nvSpPr>
        <p:spPr>
          <a:xfrm>
            <a:off x="3540226" y="661083"/>
            <a:ext cx="3182307" cy="3383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BCD932C9-8D3A-6C4E-87A5-D15F50FF8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082103"/>
              </p:ext>
            </p:extLst>
          </p:nvPr>
        </p:nvGraphicFramePr>
        <p:xfrm>
          <a:off x="354188" y="854838"/>
          <a:ext cx="2802003" cy="942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14">
                  <a:extLst>
                    <a:ext uri="{9D8B030D-6E8A-4147-A177-3AD203B41FA5}">
                      <a16:colId xmlns:a16="http://schemas.microsoft.com/office/drawing/2014/main" val="1452748932"/>
                    </a:ext>
                  </a:extLst>
                </a:gridCol>
                <a:gridCol w="734538">
                  <a:extLst>
                    <a:ext uri="{9D8B030D-6E8A-4147-A177-3AD203B41FA5}">
                      <a16:colId xmlns:a16="http://schemas.microsoft.com/office/drawing/2014/main" val="1346436701"/>
                    </a:ext>
                  </a:extLst>
                </a:gridCol>
                <a:gridCol w="833713">
                  <a:extLst>
                    <a:ext uri="{9D8B030D-6E8A-4147-A177-3AD203B41FA5}">
                      <a16:colId xmlns:a16="http://schemas.microsoft.com/office/drawing/2014/main" val="2086902728"/>
                    </a:ext>
                  </a:extLst>
                </a:gridCol>
                <a:gridCol w="970438">
                  <a:extLst>
                    <a:ext uri="{9D8B030D-6E8A-4147-A177-3AD203B41FA5}">
                      <a16:colId xmlns:a16="http://schemas.microsoft.com/office/drawing/2014/main" val="291354384"/>
                    </a:ext>
                  </a:extLst>
                </a:gridCol>
              </a:tblGrid>
              <a:tr h="154305">
                <a:tc>
                  <a:txBody>
                    <a:bodyPr/>
                    <a:lstStyle/>
                    <a:p>
                      <a:pPr algn="ctr"/>
                      <a:r>
                        <a:rPr lang="en-ZA" sz="900" dirty="0">
                          <a:latin typeface="Arial Nova Cond" panose="020B0506020202020204" pitchFamily="34" charset="0"/>
                        </a:rPr>
                        <a:t>ID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900" dirty="0">
                          <a:latin typeface="Arial Nova Cond" panose="020B0506020202020204" pitchFamily="34" charset="0"/>
                        </a:rPr>
                        <a:t>Taxon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900" dirty="0">
                          <a:latin typeface="Arial Nova Cond" panose="020B0506020202020204" pitchFamily="34" charset="0"/>
                        </a:rPr>
                        <a:t>Life-stage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900" dirty="0">
                          <a:latin typeface="Arial Nova Cond" panose="020B0506020202020204" pitchFamily="34" charset="0"/>
                        </a:rPr>
                        <a:t>Equation/trait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6908436"/>
                  </a:ext>
                </a:extLst>
              </a:tr>
              <a:tr h="154305">
                <a:tc>
                  <a:txBody>
                    <a:bodyPr/>
                    <a:lstStyle/>
                    <a:p>
                      <a:pPr algn="ctr"/>
                      <a:r>
                        <a:rPr lang="en-ZA" sz="900" dirty="0">
                          <a:latin typeface="Arial Nova Cond" panose="020B0506020202020204" pitchFamily="34" charset="0"/>
                        </a:rPr>
                        <a:t>1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900" dirty="0">
                          <a:latin typeface="Arial Nova Cond" panose="020B0506020202020204" pitchFamily="34" charset="0"/>
                        </a:rPr>
                        <a:t>Genus1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900" dirty="0">
                          <a:latin typeface="Arial Nova Cond" panose="020B0506020202020204" pitchFamily="34" charset="0"/>
                        </a:rPr>
                        <a:t>Adult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900" dirty="0">
                          <a:latin typeface="Arial Nova Cond" panose="020B0506020202020204" pitchFamily="34" charset="0"/>
                        </a:rPr>
                        <a:t>M = a + b(L)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2086692"/>
                  </a:ext>
                </a:extLst>
              </a:tr>
              <a:tr h="154305">
                <a:tc>
                  <a:txBody>
                    <a:bodyPr/>
                    <a:lstStyle/>
                    <a:p>
                      <a:pPr algn="ctr"/>
                      <a:r>
                        <a:rPr lang="en-ZA" sz="900" dirty="0">
                          <a:latin typeface="Arial Nova Cond" panose="020B0506020202020204" pitchFamily="34" charset="0"/>
                        </a:rPr>
                        <a:t>2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900" dirty="0">
                          <a:latin typeface="Arial Nova Cond" panose="020B0506020202020204" pitchFamily="34" charset="0"/>
                        </a:rPr>
                        <a:t>Family2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900" dirty="0">
                          <a:latin typeface="Arial Nova Cond" panose="020B0506020202020204" pitchFamily="34" charset="0"/>
                        </a:rPr>
                        <a:t>Nymph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900" dirty="0">
                          <a:latin typeface="Arial Nova Cond" panose="020B0506020202020204" pitchFamily="34" charset="0"/>
                        </a:rPr>
                        <a:t>M = c + d(L)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7892240"/>
                  </a:ext>
                </a:extLst>
              </a:tr>
              <a:tr h="154305">
                <a:tc>
                  <a:txBody>
                    <a:bodyPr/>
                    <a:lstStyle/>
                    <a:p>
                      <a:pPr algn="ctr"/>
                      <a:r>
                        <a:rPr lang="en-ZA" sz="900" dirty="0">
                          <a:latin typeface="Arial Nova Cond" panose="020B0506020202020204" pitchFamily="34" charset="0"/>
                        </a:rPr>
                        <a:t>…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900" dirty="0">
                          <a:latin typeface="Arial Nova Cond" panose="020B0506020202020204" pitchFamily="34" charset="0"/>
                        </a:rPr>
                        <a:t>…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900" dirty="0">
                          <a:latin typeface="Arial Nova Cond" panose="020B0506020202020204" pitchFamily="34" charset="0"/>
                        </a:rPr>
                        <a:t>…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900" dirty="0">
                          <a:latin typeface="Arial Nova Cond" panose="020B0506020202020204" pitchFamily="34" charset="0"/>
                        </a:rPr>
                        <a:t>…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1517002"/>
                  </a:ext>
                </a:extLst>
              </a:tr>
              <a:tr h="154305">
                <a:tc>
                  <a:txBody>
                    <a:bodyPr/>
                    <a:lstStyle/>
                    <a:p>
                      <a:pPr algn="ctr"/>
                      <a:r>
                        <a:rPr lang="en-ZA" sz="900" dirty="0">
                          <a:latin typeface="Arial Nova Cond" panose="020B0506020202020204" pitchFamily="34" charset="0"/>
                        </a:rPr>
                        <a:t>n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900" dirty="0">
                          <a:latin typeface="Arial Nova Cond" panose="020B0506020202020204" pitchFamily="34" charset="0"/>
                        </a:rPr>
                        <a:t>Genus3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900" dirty="0">
                          <a:latin typeface="Arial Nova Cond" panose="020B0506020202020204" pitchFamily="34" charset="0"/>
                        </a:rPr>
                        <a:t>Larva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900" dirty="0">
                          <a:latin typeface="Arial Nova Cond" panose="020B0506020202020204" pitchFamily="34" charset="0"/>
                        </a:rPr>
                        <a:t>M = e + f(L)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6901886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FD252760-4059-E63D-1EC3-E4E81B933045}"/>
              </a:ext>
            </a:extLst>
          </p:cNvPr>
          <p:cNvGrpSpPr/>
          <p:nvPr/>
        </p:nvGrpSpPr>
        <p:grpSpPr>
          <a:xfrm>
            <a:off x="4638124" y="1965289"/>
            <a:ext cx="1981013" cy="1215000"/>
            <a:chOff x="4638124" y="1965289"/>
            <a:chExt cx="1981013" cy="12150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E85355F-2AF1-1908-64B2-031CA2087023}"/>
                </a:ext>
              </a:extLst>
            </p:cNvPr>
            <p:cNvGrpSpPr/>
            <p:nvPr/>
          </p:nvGrpSpPr>
          <p:grpSpPr>
            <a:xfrm>
              <a:off x="4638124" y="1965289"/>
              <a:ext cx="1981013" cy="1215000"/>
              <a:chOff x="4638124" y="1965289"/>
              <a:chExt cx="1981013" cy="12150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CF129A2-BCF7-A6B9-41DF-652D357DEDBE}"/>
                  </a:ext>
                </a:extLst>
              </p:cNvPr>
              <p:cNvSpPr/>
              <p:nvPr/>
            </p:nvSpPr>
            <p:spPr>
              <a:xfrm>
                <a:off x="4638124" y="1965289"/>
                <a:ext cx="1981013" cy="1215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013"/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D2DECEEF-184E-D27C-2671-A907258DE2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60595" y="2296711"/>
                <a:ext cx="418245" cy="883578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2DC80517-2153-DAA9-23F5-B7DCEACF7C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93866" y="2028068"/>
                <a:ext cx="1380074" cy="1098483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51E7BC36-FAE9-C47F-613D-52F8781069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85944" y="2011493"/>
                <a:ext cx="891751" cy="205338"/>
              </a:xfrm>
              <a:prstGeom prst="rect">
                <a:avLst/>
              </a:prstGeom>
            </p:spPr>
          </p:pic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93F71B7-F5F8-52D4-182B-089D3F5598D7}"/>
                </a:ext>
              </a:extLst>
            </p:cNvPr>
            <p:cNvSpPr/>
            <p:nvPr/>
          </p:nvSpPr>
          <p:spPr>
            <a:xfrm>
              <a:off x="6188841" y="2282912"/>
              <a:ext cx="388300" cy="182513"/>
            </a:xfrm>
            <a:prstGeom prst="ellipse">
              <a:avLst/>
            </a:prstGeom>
            <a:solidFill>
              <a:srgbClr val="FF0000">
                <a:alpha val="1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013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7409553-DF34-B501-14B0-A46F22EEB3D2}"/>
              </a:ext>
            </a:extLst>
          </p:cNvPr>
          <p:cNvGrpSpPr/>
          <p:nvPr/>
        </p:nvGrpSpPr>
        <p:grpSpPr>
          <a:xfrm>
            <a:off x="4142902" y="2283061"/>
            <a:ext cx="1981013" cy="1215000"/>
            <a:chOff x="4142902" y="2283061"/>
            <a:chExt cx="1981013" cy="1215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F65D2D0-959B-01C2-14CB-A0C97A8AB743}"/>
                </a:ext>
              </a:extLst>
            </p:cNvPr>
            <p:cNvGrpSpPr/>
            <p:nvPr/>
          </p:nvGrpSpPr>
          <p:grpSpPr>
            <a:xfrm>
              <a:off x="4142902" y="2283061"/>
              <a:ext cx="1981013" cy="1215000"/>
              <a:chOff x="4142902" y="2283061"/>
              <a:chExt cx="1981013" cy="1215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09129FD-EDA0-5DFC-D7AA-C8F967FAB9B3}"/>
                  </a:ext>
                </a:extLst>
              </p:cNvPr>
              <p:cNvSpPr/>
              <p:nvPr/>
            </p:nvSpPr>
            <p:spPr>
              <a:xfrm>
                <a:off x="4142902" y="2283061"/>
                <a:ext cx="1981013" cy="1215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013"/>
              </a:p>
            </p:txBody>
          </p:sp>
          <p:pic>
            <p:nvPicPr>
              <p:cNvPr id="18" name="Picture 2" descr="Integrated Taxonomic Information System - Wikipedia">
                <a:extLst>
                  <a:ext uri="{FF2B5EF4-FFF2-40B4-BE49-F238E27FC236}">
                    <a16:creationId xmlns:a16="http://schemas.microsoft.com/office/drawing/2014/main" id="{416CDE41-CD32-98F0-D1BB-463545910B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8098" y="2335530"/>
                <a:ext cx="425350" cy="2264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50AB11DE-63C1-22D1-069E-6661110044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79900" y="2341319"/>
                <a:ext cx="1397562" cy="1098483"/>
              </a:xfrm>
              <a:prstGeom prst="rect">
                <a:avLst/>
              </a:prstGeom>
            </p:spPr>
          </p:pic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60EB737-007F-2CEE-BD35-274D9E983939}"/>
                </a:ext>
              </a:extLst>
            </p:cNvPr>
            <p:cNvSpPr/>
            <p:nvPr/>
          </p:nvSpPr>
          <p:spPr>
            <a:xfrm>
              <a:off x="5687199" y="2588950"/>
              <a:ext cx="388300" cy="182513"/>
            </a:xfrm>
            <a:prstGeom prst="ellipse">
              <a:avLst/>
            </a:prstGeom>
            <a:solidFill>
              <a:srgbClr val="FF0000">
                <a:alpha val="1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013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B4BC295-96C0-F025-9BA7-B9946AE28337}"/>
              </a:ext>
            </a:extLst>
          </p:cNvPr>
          <p:cNvGrpSpPr/>
          <p:nvPr/>
        </p:nvGrpSpPr>
        <p:grpSpPr>
          <a:xfrm>
            <a:off x="3667899" y="2594592"/>
            <a:ext cx="1981013" cy="1215000"/>
            <a:chOff x="3667899" y="2594592"/>
            <a:chExt cx="1981013" cy="1215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BE79933-ACA9-539A-3F66-FD4184E6EDAF}"/>
                </a:ext>
              </a:extLst>
            </p:cNvPr>
            <p:cNvGrpSpPr/>
            <p:nvPr/>
          </p:nvGrpSpPr>
          <p:grpSpPr>
            <a:xfrm>
              <a:off x="3667899" y="2594592"/>
              <a:ext cx="1981013" cy="1215000"/>
              <a:chOff x="3667899" y="2594592"/>
              <a:chExt cx="1981013" cy="1215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306551F-A644-D11D-BE46-C327DE00A0DE}"/>
                  </a:ext>
                </a:extLst>
              </p:cNvPr>
              <p:cNvSpPr/>
              <p:nvPr/>
            </p:nvSpPr>
            <p:spPr>
              <a:xfrm>
                <a:off x="3667899" y="2594592"/>
                <a:ext cx="1981013" cy="1215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013"/>
              </a:p>
            </p:txBody>
          </p:sp>
          <p:pic>
            <p:nvPicPr>
              <p:cNvPr id="1026" name="Picture 2" descr="GBIF">
                <a:extLst>
                  <a:ext uri="{FF2B5EF4-FFF2-40B4-BE49-F238E27FC236}">
                    <a16:creationId xmlns:a16="http://schemas.microsoft.com/office/drawing/2014/main" id="{B59DBAD8-6E4D-FE09-CC6D-7379401F5B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7899" y="2594592"/>
                <a:ext cx="580064" cy="2890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07A7F6E3-BEF5-63E5-9785-99DE88CD92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90370" y="2913314"/>
                <a:ext cx="418245" cy="883578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22C8C086-4279-722C-5BD1-6E385FCD4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23641" y="2657371"/>
                <a:ext cx="1380074" cy="1098483"/>
              </a:xfrm>
              <a:prstGeom prst="rect">
                <a:avLst/>
              </a:prstGeom>
            </p:spPr>
          </p:pic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E6CEE8D-4511-29F1-66EF-86315589CA4B}"/>
                </a:ext>
              </a:extLst>
            </p:cNvPr>
            <p:cNvSpPr/>
            <p:nvPr/>
          </p:nvSpPr>
          <p:spPr>
            <a:xfrm>
              <a:off x="4463755" y="3255633"/>
              <a:ext cx="388300" cy="182513"/>
            </a:xfrm>
            <a:prstGeom prst="ellipse">
              <a:avLst/>
            </a:prstGeom>
            <a:solidFill>
              <a:srgbClr val="FF0000">
                <a:alpha val="1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013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3ED4E84-3095-FE72-8D94-962DA7097AE0}"/>
                </a:ext>
              </a:extLst>
            </p:cNvPr>
            <p:cNvSpPr/>
            <p:nvPr/>
          </p:nvSpPr>
          <p:spPr>
            <a:xfrm>
              <a:off x="3690370" y="3271716"/>
              <a:ext cx="388300" cy="182513"/>
            </a:xfrm>
            <a:prstGeom prst="ellipse">
              <a:avLst/>
            </a:prstGeom>
            <a:solidFill>
              <a:srgbClr val="FF0000">
                <a:alpha val="1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013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66D7403-4AA2-6310-1B07-D1B4D97D6056}"/>
                </a:ext>
              </a:extLst>
            </p:cNvPr>
            <p:cNvSpPr/>
            <p:nvPr/>
          </p:nvSpPr>
          <p:spPr>
            <a:xfrm>
              <a:off x="5219631" y="2914114"/>
              <a:ext cx="388300" cy="182513"/>
            </a:xfrm>
            <a:prstGeom prst="ellipse">
              <a:avLst/>
            </a:prstGeom>
            <a:solidFill>
              <a:srgbClr val="FF0000">
                <a:alpha val="1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013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C238563-B070-8F46-DA5B-38201E934A7F}"/>
              </a:ext>
            </a:extLst>
          </p:cNvPr>
          <p:cNvSpPr txBox="1"/>
          <p:nvPr/>
        </p:nvSpPr>
        <p:spPr>
          <a:xfrm>
            <a:off x="2958396" y="2810851"/>
            <a:ext cx="4856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 dirty="0">
                <a:latin typeface="Arial Nova Cond" panose="020B0506020202020204" pitchFamily="34" charset="0"/>
              </a:rPr>
              <a:t>ID - 1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1BEBC9-D1E9-EB75-FE01-E8657BC009FB}"/>
              </a:ext>
            </a:extLst>
          </p:cNvPr>
          <p:cNvSpPr txBox="1"/>
          <p:nvPr/>
        </p:nvSpPr>
        <p:spPr>
          <a:xfrm>
            <a:off x="2962089" y="3035550"/>
            <a:ext cx="4986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 dirty="0">
                <a:latin typeface="Arial Nova Cond" panose="020B0506020202020204" pitchFamily="34" charset="0"/>
              </a:rPr>
              <a:t>ID - 2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796D92-8F9F-FE86-6B17-7EA01ED2B5A3}"/>
              </a:ext>
            </a:extLst>
          </p:cNvPr>
          <p:cNvSpPr txBox="1"/>
          <p:nvPr/>
        </p:nvSpPr>
        <p:spPr>
          <a:xfrm>
            <a:off x="2968456" y="3260549"/>
            <a:ext cx="454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 dirty="0">
                <a:latin typeface="Arial Nova Cond" panose="020B0506020202020204" pitchFamily="34" charset="0"/>
              </a:rPr>
              <a:t>ID - n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4081692-3D45-70B5-5A4D-0DDB04DD86D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7577" t="4202" r="2823" b="6198"/>
          <a:stretch/>
        </p:blipFill>
        <p:spPr>
          <a:xfrm>
            <a:off x="228897" y="2608972"/>
            <a:ext cx="2581226" cy="1200620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3254B9C4-15BE-E0A7-5502-83428C6EA95A}"/>
              </a:ext>
            </a:extLst>
          </p:cNvPr>
          <p:cNvSpPr/>
          <p:nvPr/>
        </p:nvSpPr>
        <p:spPr>
          <a:xfrm>
            <a:off x="1423771" y="3507708"/>
            <a:ext cx="90000" cy="9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13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32FAF9B-4146-D48D-879F-EC1E2E76B053}"/>
              </a:ext>
            </a:extLst>
          </p:cNvPr>
          <p:cNvSpPr/>
          <p:nvPr/>
        </p:nvSpPr>
        <p:spPr>
          <a:xfrm>
            <a:off x="369280" y="2977236"/>
            <a:ext cx="90000" cy="90000"/>
          </a:xfrm>
          <a:prstGeom prst="ellipse">
            <a:avLst/>
          </a:prstGeom>
          <a:solidFill>
            <a:srgbClr val="91A7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13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C72B0B3-C21A-4966-2667-1B873B2ABC7E}"/>
              </a:ext>
            </a:extLst>
          </p:cNvPr>
          <p:cNvSpPr/>
          <p:nvPr/>
        </p:nvSpPr>
        <p:spPr>
          <a:xfrm>
            <a:off x="2042534" y="2917714"/>
            <a:ext cx="90000" cy="90000"/>
          </a:xfrm>
          <a:prstGeom prst="ellipse">
            <a:avLst/>
          </a:prstGeom>
          <a:solidFill>
            <a:srgbClr val="54BA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13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FAB8DF6D-1161-D4DC-CC83-066E401C48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00162" y="2480318"/>
            <a:ext cx="563097" cy="1774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9CFD1E-D761-2521-16CE-823DB87C1F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64897" y="825824"/>
            <a:ext cx="638818" cy="6250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6F99A6-D440-E997-EC26-7A5EEA2E58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03715" y="835249"/>
            <a:ext cx="635938" cy="609848"/>
          </a:xfrm>
          <a:prstGeom prst="rect">
            <a:avLst/>
          </a:prstGeom>
        </p:spPr>
      </p:pic>
      <p:sp>
        <p:nvSpPr>
          <p:cNvPr id="17" name="Right Brace 16">
            <a:extLst>
              <a:ext uri="{FF2B5EF4-FFF2-40B4-BE49-F238E27FC236}">
                <a16:creationId xmlns:a16="http://schemas.microsoft.com/office/drawing/2014/main" id="{07113B70-E3BE-6693-65BD-053024D506B6}"/>
              </a:ext>
            </a:extLst>
          </p:cNvPr>
          <p:cNvSpPr/>
          <p:nvPr/>
        </p:nvSpPr>
        <p:spPr>
          <a:xfrm rot="16200000">
            <a:off x="5488241" y="661744"/>
            <a:ext cx="287999" cy="1973793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6CE445-B629-9835-55F9-3563DDB46F05}"/>
              </a:ext>
            </a:extLst>
          </p:cNvPr>
          <p:cNvSpPr txBox="1"/>
          <p:nvPr/>
        </p:nvSpPr>
        <p:spPr>
          <a:xfrm>
            <a:off x="3771948" y="373239"/>
            <a:ext cx="2801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100" b="1" dirty="0">
                <a:latin typeface="Arial Nova Cond" panose="020B0506020202020204" pitchFamily="34" charset="0"/>
                <a:cs typeface="Times New Roman" panose="02020603050405020304" pitchFamily="18" charset="0"/>
              </a:rPr>
              <a:t>b. Component 2: </a:t>
            </a:r>
            <a:r>
              <a:rPr lang="en-ZA" sz="1100" dirty="0">
                <a:latin typeface="Arial Nova Cond" panose="020B0506020202020204" pitchFamily="34" charset="0"/>
                <a:cs typeface="Times New Roman" panose="02020603050405020304" pitchFamily="18" charset="0"/>
              </a:rPr>
              <a:t>High-level taxonomic graphs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FFD4979-FA94-436D-98B2-4E50C42BC7E5}"/>
              </a:ext>
            </a:extLst>
          </p:cNvPr>
          <p:cNvSpPr/>
          <p:nvPr/>
        </p:nvSpPr>
        <p:spPr>
          <a:xfrm>
            <a:off x="2877973" y="2889472"/>
            <a:ext cx="90000" cy="9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13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0DCD1F9-7018-FB02-C6A5-46A4341350B3}"/>
              </a:ext>
            </a:extLst>
          </p:cNvPr>
          <p:cNvSpPr/>
          <p:nvPr/>
        </p:nvSpPr>
        <p:spPr>
          <a:xfrm>
            <a:off x="2873353" y="3118659"/>
            <a:ext cx="90000" cy="90000"/>
          </a:xfrm>
          <a:prstGeom prst="ellipse">
            <a:avLst/>
          </a:prstGeom>
          <a:solidFill>
            <a:srgbClr val="91A7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13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7B8D07D-CA71-D58F-D0DB-30FA85B4DEA0}"/>
              </a:ext>
            </a:extLst>
          </p:cNvPr>
          <p:cNvSpPr/>
          <p:nvPr/>
        </p:nvSpPr>
        <p:spPr>
          <a:xfrm>
            <a:off x="2876980" y="3347195"/>
            <a:ext cx="90000" cy="90000"/>
          </a:xfrm>
          <a:prstGeom prst="ellipse">
            <a:avLst/>
          </a:prstGeom>
          <a:solidFill>
            <a:srgbClr val="54BA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13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331F99-99C5-5D1B-6400-C4F2124554CD}"/>
              </a:ext>
            </a:extLst>
          </p:cNvPr>
          <p:cNvSpPr txBox="1"/>
          <p:nvPr/>
        </p:nvSpPr>
        <p:spPr>
          <a:xfrm>
            <a:off x="1262070" y="3746486"/>
            <a:ext cx="142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050" dirty="0">
                <a:latin typeface="Arial Nova Cond" panose="020B0506020202020204" pitchFamily="34" charset="0"/>
                <a:cs typeface="Times New Roman" panose="02020603050405020304" pitchFamily="18" charset="0"/>
              </a:rPr>
              <a:t>Abell et al. (2008)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C2F04C-1446-F5DD-481E-4C8B923581D0}"/>
              </a:ext>
            </a:extLst>
          </p:cNvPr>
          <p:cNvSpPr txBox="1"/>
          <p:nvPr/>
        </p:nvSpPr>
        <p:spPr>
          <a:xfrm>
            <a:off x="354188" y="2114070"/>
            <a:ext cx="2917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100" b="1" dirty="0">
                <a:latin typeface="Arial Nova Cond" panose="020B0506020202020204" pitchFamily="34" charset="0"/>
                <a:cs typeface="Times New Roman" panose="02020603050405020304" pitchFamily="18" charset="0"/>
              </a:rPr>
              <a:t>c. Component 3: </a:t>
            </a:r>
            <a:r>
              <a:rPr lang="en-ZA" sz="1100" dirty="0">
                <a:latin typeface="Arial Nova Cond" panose="020B0506020202020204" pitchFamily="34" charset="0"/>
                <a:cs typeface="Times New Roman" panose="02020603050405020304" pitchFamily="18" charset="0"/>
              </a:rPr>
              <a:t>Freshwater ecoregion database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A3883F9-3DDE-0E72-B5C9-28F71220AC0C}"/>
              </a:ext>
            </a:extLst>
          </p:cNvPr>
          <p:cNvSpPr/>
          <p:nvPr/>
        </p:nvSpPr>
        <p:spPr>
          <a:xfrm>
            <a:off x="135468" y="2393653"/>
            <a:ext cx="3286846" cy="1651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19F3E48-B30E-240A-C05A-DA34F9691327}"/>
              </a:ext>
            </a:extLst>
          </p:cNvPr>
          <p:cNvSpPr/>
          <p:nvPr/>
        </p:nvSpPr>
        <p:spPr>
          <a:xfrm>
            <a:off x="135467" y="661083"/>
            <a:ext cx="3286846" cy="13143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FE2660-1942-4875-1793-58CFDFA52F8C}"/>
              </a:ext>
            </a:extLst>
          </p:cNvPr>
          <p:cNvSpPr txBox="1"/>
          <p:nvPr/>
        </p:nvSpPr>
        <p:spPr>
          <a:xfrm>
            <a:off x="504949" y="368640"/>
            <a:ext cx="25478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100" b="1" dirty="0">
                <a:latin typeface="Arial Nova Cond" panose="020B0506020202020204" pitchFamily="34" charset="0"/>
                <a:cs typeface="Times New Roman" panose="02020603050405020304" pitchFamily="18" charset="0"/>
              </a:rPr>
              <a:t>a. Component 1: </a:t>
            </a:r>
            <a:r>
              <a:rPr lang="en-ZA" sz="1100" dirty="0">
                <a:latin typeface="Arial Nova Cond" panose="020B0506020202020204" pitchFamily="34" charset="0"/>
                <a:cs typeface="Times New Roman" panose="02020603050405020304" pitchFamily="18" charset="0"/>
              </a:rPr>
              <a:t>Equation/trait database</a:t>
            </a:r>
          </a:p>
        </p:txBody>
      </p:sp>
    </p:spTree>
    <p:extLst>
      <p:ext uri="{BB962C8B-B14F-4D97-AF65-F5344CB8AC3E}">
        <p14:creationId xmlns:p14="http://schemas.microsoft.com/office/powerpoint/2010/main" val="20140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F89C7BFC-B587-1DE1-5C26-CA6E8AC38488}"/>
              </a:ext>
            </a:extLst>
          </p:cNvPr>
          <p:cNvSpPr/>
          <p:nvPr/>
        </p:nvSpPr>
        <p:spPr>
          <a:xfrm>
            <a:off x="986371" y="526029"/>
            <a:ext cx="5385553" cy="5698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653589B9-9522-2669-279A-539D94641A4A}"/>
              </a:ext>
            </a:extLst>
          </p:cNvPr>
          <p:cNvSpPr/>
          <p:nvPr/>
        </p:nvSpPr>
        <p:spPr>
          <a:xfrm>
            <a:off x="1380218" y="5456693"/>
            <a:ext cx="1536232" cy="563493"/>
          </a:xfrm>
          <a:custGeom>
            <a:avLst/>
            <a:gdLst>
              <a:gd name="connsiteX0" fmla="*/ 1351280 w 1351280"/>
              <a:gd name="connsiteY0" fmla="*/ 0 h 568960"/>
              <a:gd name="connsiteX1" fmla="*/ 1244600 w 1351280"/>
              <a:gd name="connsiteY1" fmla="*/ 386080 h 568960"/>
              <a:gd name="connsiteX2" fmla="*/ 878840 w 1351280"/>
              <a:gd name="connsiteY2" fmla="*/ 538480 h 568960"/>
              <a:gd name="connsiteX3" fmla="*/ 0 w 1351280"/>
              <a:gd name="connsiteY3" fmla="*/ 56896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280" h="568960">
                <a:moveTo>
                  <a:pt x="1351280" y="0"/>
                </a:moveTo>
                <a:cubicBezTo>
                  <a:pt x="1337310" y="148166"/>
                  <a:pt x="1323340" y="296333"/>
                  <a:pt x="1244600" y="386080"/>
                </a:cubicBezTo>
                <a:cubicBezTo>
                  <a:pt x="1165860" y="475827"/>
                  <a:pt x="1086273" y="508000"/>
                  <a:pt x="878840" y="538480"/>
                </a:cubicBezTo>
                <a:cubicBezTo>
                  <a:pt x="671407" y="568960"/>
                  <a:pt x="335703" y="568960"/>
                  <a:pt x="0" y="56896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6C35D4B-8639-4E22-4B64-3E3FB8FBA793}"/>
              </a:ext>
            </a:extLst>
          </p:cNvPr>
          <p:cNvSpPr txBox="1"/>
          <p:nvPr/>
        </p:nvSpPr>
        <p:spPr>
          <a:xfrm>
            <a:off x="1512407" y="5612628"/>
            <a:ext cx="13477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38"/>
              </a:spcBef>
              <a:spcAft>
                <a:spcPts val="338"/>
              </a:spcAft>
            </a:pPr>
            <a:r>
              <a:rPr lang="en-ZA" sz="900" dirty="0">
                <a:latin typeface="Arial Nova Cond" panose="020B0506020202020204" pitchFamily="34" charset="0"/>
              </a:rPr>
              <a:t>r</a:t>
            </a:r>
            <a:r>
              <a:rPr lang="en-ZA" sz="900" baseline="30000" dirty="0">
                <a:latin typeface="Arial Nova Cond" panose="020B0506020202020204" pitchFamily="34" charset="0"/>
              </a:rPr>
              <a:t>2</a:t>
            </a:r>
            <a:r>
              <a:rPr lang="en-ZA" sz="900" dirty="0">
                <a:latin typeface="Arial Nova Cond" panose="020B0506020202020204" pitchFamily="34" charset="0"/>
              </a:rPr>
              <a:t> + GH &lt; max[r</a:t>
            </a:r>
            <a:r>
              <a:rPr lang="en-ZA" sz="900" baseline="30000" dirty="0">
                <a:latin typeface="Arial Nova Cond" panose="020B0506020202020204" pitchFamily="34" charset="0"/>
              </a:rPr>
              <a:t>2</a:t>
            </a:r>
            <a:r>
              <a:rPr lang="en-ZA" sz="900" dirty="0">
                <a:latin typeface="Arial Nova Cond" panose="020B0506020202020204" pitchFamily="34" charset="0"/>
              </a:rPr>
              <a:t> + GH]</a:t>
            </a:r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5F81C64B-35EC-980C-7CE5-569693DF78B1}"/>
              </a:ext>
            </a:extLst>
          </p:cNvPr>
          <p:cNvSpPr/>
          <p:nvPr/>
        </p:nvSpPr>
        <p:spPr>
          <a:xfrm flipH="1">
            <a:off x="3126795" y="5476768"/>
            <a:ext cx="1706707" cy="563493"/>
          </a:xfrm>
          <a:custGeom>
            <a:avLst/>
            <a:gdLst>
              <a:gd name="connsiteX0" fmla="*/ 1351280 w 1351280"/>
              <a:gd name="connsiteY0" fmla="*/ 0 h 568960"/>
              <a:gd name="connsiteX1" fmla="*/ 1244600 w 1351280"/>
              <a:gd name="connsiteY1" fmla="*/ 386080 h 568960"/>
              <a:gd name="connsiteX2" fmla="*/ 878840 w 1351280"/>
              <a:gd name="connsiteY2" fmla="*/ 538480 h 568960"/>
              <a:gd name="connsiteX3" fmla="*/ 0 w 1351280"/>
              <a:gd name="connsiteY3" fmla="*/ 56896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280" h="568960">
                <a:moveTo>
                  <a:pt x="1351280" y="0"/>
                </a:moveTo>
                <a:cubicBezTo>
                  <a:pt x="1337310" y="148166"/>
                  <a:pt x="1323340" y="296333"/>
                  <a:pt x="1244600" y="386080"/>
                </a:cubicBezTo>
                <a:cubicBezTo>
                  <a:pt x="1165860" y="475827"/>
                  <a:pt x="1086273" y="508000"/>
                  <a:pt x="878840" y="538480"/>
                </a:cubicBezTo>
                <a:cubicBezTo>
                  <a:pt x="671407" y="568960"/>
                  <a:pt x="335703" y="568960"/>
                  <a:pt x="0" y="56896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4778C5A7-44C8-DDF9-4607-A8969E1E0292}"/>
              </a:ext>
            </a:extLst>
          </p:cNvPr>
          <p:cNvSpPr/>
          <p:nvPr/>
        </p:nvSpPr>
        <p:spPr>
          <a:xfrm rot="5400000">
            <a:off x="4795797" y="5948084"/>
            <a:ext cx="180000" cy="180000"/>
          </a:xfrm>
          <a:prstGeom prst="ellipse">
            <a:avLst/>
          </a:prstGeom>
          <a:solidFill>
            <a:srgbClr val="22A17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13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154526B-B927-0D08-DD2D-841D900869BD}"/>
              </a:ext>
            </a:extLst>
          </p:cNvPr>
          <p:cNvSpPr txBox="1"/>
          <p:nvPr/>
        </p:nvSpPr>
        <p:spPr>
          <a:xfrm>
            <a:off x="4494238" y="5680280"/>
            <a:ext cx="1536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38"/>
              </a:spcBef>
              <a:spcAft>
                <a:spcPts val="338"/>
              </a:spcAft>
            </a:pPr>
            <a:r>
              <a:rPr lang="en-ZA" sz="1050" b="1" dirty="0">
                <a:latin typeface="Arial Nova Cond" panose="020B0506020202020204" pitchFamily="34" charset="0"/>
              </a:rPr>
              <a:t>Output (</a:t>
            </a:r>
            <a:r>
              <a:rPr lang="en-ZA" sz="1050" b="1" i="1" dirty="0">
                <a:latin typeface="Arial Nova Cond" panose="020B0506020202020204" pitchFamily="34" charset="0"/>
              </a:rPr>
              <a:t>workflow2</a:t>
            </a:r>
            <a:r>
              <a:rPr lang="en-ZA" sz="1050" b="1" dirty="0">
                <a:latin typeface="Arial Nova Cond" panose="020B0506020202020204" pitchFamily="34" charset="0"/>
              </a:rPr>
              <a:t>)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8BCC433-310A-9C92-7802-B5C2D4054DA0}"/>
              </a:ext>
            </a:extLst>
          </p:cNvPr>
          <p:cNvSpPr/>
          <p:nvPr/>
        </p:nvSpPr>
        <p:spPr>
          <a:xfrm>
            <a:off x="3124194" y="4803113"/>
            <a:ext cx="0" cy="576000"/>
          </a:xfrm>
          <a:custGeom>
            <a:avLst/>
            <a:gdLst>
              <a:gd name="connsiteX0" fmla="*/ 0 w 5080"/>
              <a:gd name="connsiteY0" fmla="*/ 0 h 1336040"/>
              <a:gd name="connsiteX1" fmla="*/ 5080 w 5080"/>
              <a:gd name="connsiteY1" fmla="*/ 1336040 h 1336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80" h="1336040">
                <a:moveTo>
                  <a:pt x="0" y="0"/>
                </a:moveTo>
                <a:cubicBezTo>
                  <a:pt x="1693" y="445347"/>
                  <a:pt x="3386" y="890693"/>
                  <a:pt x="5080" y="133604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13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890DBC2-673E-96C1-B0CD-9EBF45DA808A}"/>
              </a:ext>
            </a:extLst>
          </p:cNvPr>
          <p:cNvSpPr/>
          <p:nvPr/>
        </p:nvSpPr>
        <p:spPr>
          <a:xfrm>
            <a:off x="1389979" y="4771291"/>
            <a:ext cx="1536232" cy="563493"/>
          </a:xfrm>
          <a:custGeom>
            <a:avLst/>
            <a:gdLst>
              <a:gd name="connsiteX0" fmla="*/ 1351280 w 1351280"/>
              <a:gd name="connsiteY0" fmla="*/ 0 h 568960"/>
              <a:gd name="connsiteX1" fmla="*/ 1244600 w 1351280"/>
              <a:gd name="connsiteY1" fmla="*/ 386080 h 568960"/>
              <a:gd name="connsiteX2" fmla="*/ 878840 w 1351280"/>
              <a:gd name="connsiteY2" fmla="*/ 538480 h 568960"/>
              <a:gd name="connsiteX3" fmla="*/ 0 w 1351280"/>
              <a:gd name="connsiteY3" fmla="*/ 56896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280" h="568960">
                <a:moveTo>
                  <a:pt x="1351280" y="0"/>
                </a:moveTo>
                <a:cubicBezTo>
                  <a:pt x="1337310" y="148166"/>
                  <a:pt x="1323340" y="296333"/>
                  <a:pt x="1244600" y="386080"/>
                </a:cubicBezTo>
                <a:cubicBezTo>
                  <a:pt x="1165860" y="475827"/>
                  <a:pt x="1086273" y="508000"/>
                  <a:pt x="878840" y="538480"/>
                </a:cubicBezTo>
                <a:cubicBezTo>
                  <a:pt x="671407" y="568960"/>
                  <a:pt x="335703" y="568960"/>
                  <a:pt x="0" y="56896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4114C0-444D-B3C5-9C53-B0AC8A89014A}"/>
              </a:ext>
            </a:extLst>
          </p:cNvPr>
          <p:cNvSpPr txBox="1"/>
          <p:nvPr/>
        </p:nvSpPr>
        <p:spPr>
          <a:xfrm>
            <a:off x="1826495" y="5004490"/>
            <a:ext cx="9998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38"/>
              </a:spcBef>
              <a:spcAft>
                <a:spcPts val="338"/>
              </a:spcAft>
            </a:pPr>
            <a:r>
              <a:rPr lang="en-ZA" sz="900" dirty="0">
                <a:latin typeface="Arial Nova Cond" panose="020B0506020202020204" pitchFamily="34" charset="0"/>
              </a:rPr>
              <a:t>TD &gt; min[TD]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4AA3CC8-A57E-3974-F685-EC5102217094}"/>
              </a:ext>
            </a:extLst>
          </p:cNvPr>
          <p:cNvSpPr/>
          <p:nvPr/>
        </p:nvSpPr>
        <p:spPr>
          <a:xfrm rot="5400000">
            <a:off x="2826391" y="5302732"/>
            <a:ext cx="180000" cy="180000"/>
          </a:xfrm>
          <a:prstGeom prst="ellipse">
            <a:avLst/>
          </a:prstGeom>
          <a:solidFill>
            <a:srgbClr val="6D5B4E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13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8097490-7AC4-A2F4-50C9-9D3876B02D90}"/>
              </a:ext>
            </a:extLst>
          </p:cNvPr>
          <p:cNvSpPr/>
          <p:nvPr/>
        </p:nvSpPr>
        <p:spPr>
          <a:xfrm rot="5400000">
            <a:off x="3030169" y="5302732"/>
            <a:ext cx="180000" cy="180000"/>
          </a:xfrm>
          <a:prstGeom prst="ellipse">
            <a:avLst/>
          </a:prstGeom>
          <a:solidFill>
            <a:srgbClr val="22A17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13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2A210E8-8E26-8F2F-38DF-7EE3908E9656}"/>
              </a:ext>
            </a:extLst>
          </p:cNvPr>
          <p:cNvSpPr/>
          <p:nvPr/>
        </p:nvSpPr>
        <p:spPr>
          <a:xfrm rot="5400000">
            <a:off x="1293490" y="5242386"/>
            <a:ext cx="180000" cy="180000"/>
          </a:xfrm>
          <a:prstGeom prst="ellipse">
            <a:avLst/>
          </a:prstGeom>
          <a:solidFill>
            <a:srgbClr val="ACA92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13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9EDDAAC8-BEB2-1E46-62D3-BD4F73B11E07}"/>
              </a:ext>
            </a:extLst>
          </p:cNvPr>
          <p:cNvSpPr/>
          <p:nvPr/>
        </p:nvSpPr>
        <p:spPr>
          <a:xfrm>
            <a:off x="3118813" y="3922576"/>
            <a:ext cx="0" cy="576000"/>
          </a:xfrm>
          <a:custGeom>
            <a:avLst/>
            <a:gdLst>
              <a:gd name="connsiteX0" fmla="*/ 0 w 5080"/>
              <a:gd name="connsiteY0" fmla="*/ 0 h 1336040"/>
              <a:gd name="connsiteX1" fmla="*/ 5080 w 5080"/>
              <a:gd name="connsiteY1" fmla="*/ 1336040 h 1336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80" h="1336040">
                <a:moveTo>
                  <a:pt x="0" y="0"/>
                </a:moveTo>
                <a:cubicBezTo>
                  <a:pt x="1693" y="445347"/>
                  <a:pt x="3386" y="890693"/>
                  <a:pt x="5080" y="133604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13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1FD91FFF-C915-9834-F77F-9D5E315196BB}"/>
              </a:ext>
            </a:extLst>
          </p:cNvPr>
          <p:cNvSpPr/>
          <p:nvPr/>
        </p:nvSpPr>
        <p:spPr>
          <a:xfrm>
            <a:off x="1384598" y="3890754"/>
            <a:ext cx="1536232" cy="563493"/>
          </a:xfrm>
          <a:custGeom>
            <a:avLst/>
            <a:gdLst>
              <a:gd name="connsiteX0" fmla="*/ 1351280 w 1351280"/>
              <a:gd name="connsiteY0" fmla="*/ 0 h 568960"/>
              <a:gd name="connsiteX1" fmla="*/ 1244600 w 1351280"/>
              <a:gd name="connsiteY1" fmla="*/ 386080 h 568960"/>
              <a:gd name="connsiteX2" fmla="*/ 878840 w 1351280"/>
              <a:gd name="connsiteY2" fmla="*/ 538480 h 568960"/>
              <a:gd name="connsiteX3" fmla="*/ 0 w 1351280"/>
              <a:gd name="connsiteY3" fmla="*/ 56896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280" h="568960">
                <a:moveTo>
                  <a:pt x="1351280" y="0"/>
                </a:moveTo>
                <a:cubicBezTo>
                  <a:pt x="1337310" y="148166"/>
                  <a:pt x="1323340" y="296333"/>
                  <a:pt x="1244600" y="386080"/>
                </a:cubicBezTo>
                <a:cubicBezTo>
                  <a:pt x="1165860" y="475827"/>
                  <a:pt x="1086273" y="508000"/>
                  <a:pt x="878840" y="538480"/>
                </a:cubicBezTo>
                <a:cubicBezTo>
                  <a:pt x="671407" y="568960"/>
                  <a:pt x="335703" y="568960"/>
                  <a:pt x="0" y="56896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FF0366A-4B8C-39DC-55F1-6E2D8B3E0EF0}"/>
              </a:ext>
            </a:extLst>
          </p:cNvPr>
          <p:cNvSpPr/>
          <p:nvPr/>
        </p:nvSpPr>
        <p:spPr>
          <a:xfrm>
            <a:off x="3114788" y="2313489"/>
            <a:ext cx="0" cy="504000"/>
          </a:xfrm>
          <a:custGeom>
            <a:avLst/>
            <a:gdLst>
              <a:gd name="connsiteX0" fmla="*/ 0 w 5080"/>
              <a:gd name="connsiteY0" fmla="*/ 0 h 1336040"/>
              <a:gd name="connsiteX1" fmla="*/ 5080 w 5080"/>
              <a:gd name="connsiteY1" fmla="*/ 1336040 h 1336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80" h="1336040">
                <a:moveTo>
                  <a:pt x="0" y="0"/>
                </a:moveTo>
                <a:cubicBezTo>
                  <a:pt x="1693" y="445347"/>
                  <a:pt x="3386" y="890693"/>
                  <a:pt x="5080" y="133604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13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E5B86E61-2E4A-8B84-E48A-F885033B2728}"/>
              </a:ext>
            </a:extLst>
          </p:cNvPr>
          <p:cNvSpPr/>
          <p:nvPr/>
        </p:nvSpPr>
        <p:spPr>
          <a:xfrm>
            <a:off x="3114788" y="3065190"/>
            <a:ext cx="0" cy="576000"/>
          </a:xfrm>
          <a:custGeom>
            <a:avLst/>
            <a:gdLst>
              <a:gd name="connsiteX0" fmla="*/ 0 w 5080"/>
              <a:gd name="connsiteY0" fmla="*/ 0 h 1336040"/>
              <a:gd name="connsiteX1" fmla="*/ 5080 w 5080"/>
              <a:gd name="connsiteY1" fmla="*/ 1336040 h 1336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80" h="1336040">
                <a:moveTo>
                  <a:pt x="0" y="0"/>
                </a:moveTo>
                <a:cubicBezTo>
                  <a:pt x="1693" y="445347"/>
                  <a:pt x="3386" y="890693"/>
                  <a:pt x="5080" y="133604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13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9FA1D2BC-31AC-4613-3A00-4F52F29743D9}"/>
              </a:ext>
            </a:extLst>
          </p:cNvPr>
          <p:cNvSpPr/>
          <p:nvPr/>
        </p:nvSpPr>
        <p:spPr>
          <a:xfrm>
            <a:off x="1378236" y="3077697"/>
            <a:ext cx="1536232" cy="563493"/>
          </a:xfrm>
          <a:custGeom>
            <a:avLst/>
            <a:gdLst>
              <a:gd name="connsiteX0" fmla="*/ 1351280 w 1351280"/>
              <a:gd name="connsiteY0" fmla="*/ 0 h 568960"/>
              <a:gd name="connsiteX1" fmla="*/ 1244600 w 1351280"/>
              <a:gd name="connsiteY1" fmla="*/ 386080 h 568960"/>
              <a:gd name="connsiteX2" fmla="*/ 878840 w 1351280"/>
              <a:gd name="connsiteY2" fmla="*/ 538480 h 568960"/>
              <a:gd name="connsiteX3" fmla="*/ 0 w 1351280"/>
              <a:gd name="connsiteY3" fmla="*/ 56896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280" h="568960">
                <a:moveTo>
                  <a:pt x="1351280" y="0"/>
                </a:moveTo>
                <a:cubicBezTo>
                  <a:pt x="1337310" y="148166"/>
                  <a:pt x="1323340" y="296333"/>
                  <a:pt x="1244600" y="386080"/>
                </a:cubicBezTo>
                <a:cubicBezTo>
                  <a:pt x="1165860" y="475827"/>
                  <a:pt x="1086273" y="508000"/>
                  <a:pt x="878840" y="538480"/>
                </a:cubicBezTo>
                <a:cubicBezTo>
                  <a:pt x="671407" y="568960"/>
                  <a:pt x="335703" y="568960"/>
                  <a:pt x="0" y="56896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5CD24202-E1D3-F652-145C-CEC3E4050508}"/>
              </a:ext>
            </a:extLst>
          </p:cNvPr>
          <p:cNvSpPr/>
          <p:nvPr/>
        </p:nvSpPr>
        <p:spPr>
          <a:xfrm>
            <a:off x="3114788" y="1527447"/>
            <a:ext cx="0" cy="576000"/>
          </a:xfrm>
          <a:custGeom>
            <a:avLst/>
            <a:gdLst>
              <a:gd name="connsiteX0" fmla="*/ 0 w 5080"/>
              <a:gd name="connsiteY0" fmla="*/ 0 h 1336040"/>
              <a:gd name="connsiteX1" fmla="*/ 5080 w 5080"/>
              <a:gd name="connsiteY1" fmla="*/ 1336040 h 1336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80" h="1336040">
                <a:moveTo>
                  <a:pt x="0" y="0"/>
                </a:moveTo>
                <a:cubicBezTo>
                  <a:pt x="1693" y="445347"/>
                  <a:pt x="3386" y="890693"/>
                  <a:pt x="5080" y="133604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13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0922094-D6A0-D939-6B48-15BE8AA30A3D}"/>
              </a:ext>
            </a:extLst>
          </p:cNvPr>
          <p:cNvSpPr/>
          <p:nvPr/>
        </p:nvSpPr>
        <p:spPr>
          <a:xfrm>
            <a:off x="1107740" y="1485238"/>
            <a:ext cx="1405643" cy="662617"/>
          </a:xfrm>
          <a:custGeom>
            <a:avLst/>
            <a:gdLst>
              <a:gd name="connsiteX0" fmla="*/ 1351280 w 1351280"/>
              <a:gd name="connsiteY0" fmla="*/ 0 h 568960"/>
              <a:gd name="connsiteX1" fmla="*/ 1244600 w 1351280"/>
              <a:gd name="connsiteY1" fmla="*/ 386080 h 568960"/>
              <a:gd name="connsiteX2" fmla="*/ 878840 w 1351280"/>
              <a:gd name="connsiteY2" fmla="*/ 538480 h 568960"/>
              <a:gd name="connsiteX3" fmla="*/ 0 w 1351280"/>
              <a:gd name="connsiteY3" fmla="*/ 56896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280" h="568960">
                <a:moveTo>
                  <a:pt x="1351280" y="0"/>
                </a:moveTo>
                <a:cubicBezTo>
                  <a:pt x="1337310" y="148166"/>
                  <a:pt x="1323340" y="296333"/>
                  <a:pt x="1244600" y="386080"/>
                </a:cubicBezTo>
                <a:cubicBezTo>
                  <a:pt x="1165860" y="475827"/>
                  <a:pt x="1086273" y="508000"/>
                  <a:pt x="878840" y="538480"/>
                </a:cubicBezTo>
                <a:cubicBezTo>
                  <a:pt x="671407" y="568960"/>
                  <a:pt x="335703" y="568960"/>
                  <a:pt x="0" y="56896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BD9DF89-E0E4-5096-8637-6249A4EB369B}"/>
              </a:ext>
            </a:extLst>
          </p:cNvPr>
          <p:cNvSpPr/>
          <p:nvPr/>
        </p:nvSpPr>
        <p:spPr>
          <a:xfrm>
            <a:off x="3294788" y="2358964"/>
            <a:ext cx="1520517" cy="464894"/>
          </a:xfrm>
          <a:custGeom>
            <a:avLst/>
            <a:gdLst>
              <a:gd name="connsiteX0" fmla="*/ 0 w 2885440"/>
              <a:gd name="connsiteY0" fmla="*/ 0 h 548640"/>
              <a:gd name="connsiteX1" fmla="*/ 640080 w 2885440"/>
              <a:gd name="connsiteY1" fmla="*/ 396240 h 548640"/>
              <a:gd name="connsiteX2" fmla="*/ 1808480 w 2885440"/>
              <a:gd name="connsiteY2" fmla="*/ 518160 h 548640"/>
              <a:gd name="connsiteX3" fmla="*/ 2885440 w 2885440"/>
              <a:gd name="connsiteY3" fmla="*/ 54864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5440" h="548640">
                <a:moveTo>
                  <a:pt x="0" y="0"/>
                </a:moveTo>
                <a:cubicBezTo>
                  <a:pt x="169333" y="154940"/>
                  <a:pt x="338667" y="309880"/>
                  <a:pt x="640080" y="396240"/>
                </a:cubicBezTo>
                <a:cubicBezTo>
                  <a:pt x="941493" y="482600"/>
                  <a:pt x="1434253" y="492760"/>
                  <a:pt x="1808480" y="518160"/>
                </a:cubicBezTo>
                <a:cubicBezTo>
                  <a:pt x="2182707" y="543560"/>
                  <a:pt x="2534073" y="546100"/>
                  <a:pt x="2885440" y="548640"/>
                </a:cubicBez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sz="1013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2AA824-5E27-AB04-864C-C9851BED60FD}"/>
              </a:ext>
            </a:extLst>
          </p:cNvPr>
          <p:cNvSpPr/>
          <p:nvPr/>
        </p:nvSpPr>
        <p:spPr>
          <a:xfrm>
            <a:off x="1052570" y="1977608"/>
            <a:ext cx="458461" cy="4150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13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E108BA-CB10-8A22-9D68-753CA4CC37AB}"/>
              </a:ext>
            </a:extLst>
          </p:cNvPr>
          <p:cNvSpPr txBox="1"/>
          <p:nvPr/>
        </p:nvSpPr>
        <p:spPr>
          <a:xfrm>
            <a:off x="986371" y="1726508"/>
            <a:ext cx="6800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38"/>
              </a:spcBef>
              <a:spcAft>
                <a:spcPts val="338"/>
              </a:spcAft>
            </a:pPr>
            <a:r>
              <a:rPr lang="en-ZA" sz="1050" b="1" dirty="0">
                <a:latin typeface="Arial Nova Cond" panose="020B0506020202020204" pitchFamily="34" charset="0"/>
              </a:rPr>
              <a:t>Exclude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997C37-D343-8A22-0B83-AEBE96BE4361}"/>
              </a:ext>
            </a:extLst>
          </p:cNvPr>
          <p:cNvSpPr/>
          <p:nvPr/>
        </p:nvSpPr>
        <p:spPr>
          <a:xfrm rot="5400000">
            <a:off x="2416912" y="1201191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13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AE174B7-231F-C771-3C08-52EF46A71EB3}"/>
              </a:ext>
            </a:extLst>
          </p:cNvPr>
          <p:cNvSpPr/>
          <p:nvPr/>
        </p:nvSpPr>
        <p:spPr>
          <a:xfrm rot="5400000">
            <a:off x="2620690" y="1200080"/>
            <a:ext cx="180000" cy="180000"/>
          </a:xfrm>
          <a:prstGeom prst="ellipse">
            <a:avLst/>
          </a:prstGeom>
          <a:solidFill>
            <a:srgbClr val="6D5B4E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13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3466BC-67CE-37DF-4D96-6E7F83EE8BB9}"/>
              </a:ext>
            </a:extLst>
          </p:cNvPr>
          <p:cNvSpPr/>
          <p:nvPr/>
        </p:nvSpPr>
        <p:spPr>
          <a:xfrm rot="5400000">
            <a:off x="2824468" y="1200080"/>
            <a:ext cx="180000" cy="180000"/>
          </a:xfrm>
          <a:prstGeom prst="ellipse">
            <a:avLst/>
          </a:prstGeom>
          <a:solidFill>
            <a:srgbClr val="22A17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13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316DFE-5085-5DCC-E358-B369FBB60C16}"/>
              </a:ext>
            </a:extLst>
          </p:cNvPr>
          <p:cNvSpPr/>
          <p:nvPr/>
        </p:nvSpPr>
        <p:spPr>
          <a:xfrm rot="5400000">
            <a:off x="3024790" y="1202413"/>
            <a:ext cx="180000" cy="180000"/>
          </a:xfrm>
          <a:prstGeom prst="ellipse">
            <a:avLst/>
          </a:prstGeom>
          <a:solidFill>
            <a:srgbClr val="ACA92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13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0A2531-60EA-9B2D-5CC3-73FCFF951C2F}"/>
              </a:ext>
            </a:extLst>
          </p:cNvPr>
          <p:cNvSpPr/>
          <p:nvPr/>
        </p:nvSpPr>
        <p:spPr>
          <a:xfrm rot="5400000">
            <a:off x="2416912" y="1408018"/>
            <a:ext cx="180000" cy="180000"/>
          </a:xfrm>
          <a:prstGeom prst="ellipse">
            <a:avLst/>
          </a:prstGeom>
          <a:solidFill>
            <a:srgbClr val="F3A1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13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02D8D9-43B6-954C-F049-47B8130DE66E}"/>
              </a:ext>
            </a:extLst>
          </p:cNvPr>
          <p:cNvSpPr/>
          <p:nvPr/>
        </p:nvSpPr>
        <p:spPr>
          <a:xfrm rot="5400000">
            <a:off x="2620690" y="1408018"/>
            <a:ext cx="180000" cy="180000"/>
          </a:xfrm>
          <a:prstGeom prst="ellipse">
            <a:avLst/>
          </a:prstGeom>
          <a:solidFill>
            <a:srgbClr val="F889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13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A6AF8C6-D88D-9CC6-9AF4-578FDA68CF8D}"/>
              </a:ext>
            </a:extLst>
          </p:cNvPr>
          <p:cNvSpPr/>
          <p:nvPr/>
        </p:nvSpPr>
        <p:spPr>
          <a:xfrm rot="5400000">
            <a:off x="2824468" y="1408018"/>
            <a:ext cx="180000" cy="180000"/>
          </a:xfrm>
          <a:prstGeom prst="ellipse">
            <a:avLst/>
          </a:prstGeom>
          <a:solidFill>
            <a:srgbClr val="B59C5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13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0267BC5-3BE8-CC6B-CFF0-191508122AF1}"/>
              </a:ext>
            </a:extLst>
          </p:cNvPr>
          <p:cNvSpPr/>
          <p:nvPr/>
        </p:nvSpPr>
        <p:spPr>
          <a:xfrm rot="5400000">
            <a:off x="3024788" y="1410352"/>
            <a:ext cx="180000" cy="180000"/>
          </a:xfrm>
          <a:prstGeom prst="ellipse">
            <a:avLst/>
          </a:prstGeom>
          <a:solidFill>
            <a:srgbClr val="5BBCD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13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A8F306-A9B7-9517-34A1-B6B794EE706D}"/>
              </a:ext>
            </a:extLst>
          </p:cNvPr>
          <p:cNvSpPr txBox="1"/>
          <p:nvPr/>
        </p:nvSpPr>
        <p:spPr>
          <a:xfrm>
            <a:off x="2381663" y="928182"/>
            <a:ext cx="9837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38"/>
              </a:spcBef>
              <a:spcAft>
                <a:spcPts val="338"/>
              </a:spcAft>
            </a:pPr>
            <a:r>
              <a:rPr lang="en-ZA" sz="1050" b="1" dirty="0">
                <a:latin typeface="Arial Nova Cond" panose="020B0506020202020204" pitchFamily="34" charset="0"/>
              </a:rPr>
              <a:t>Database full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085DD0-AF9D-97BC-9C1C-FB21398486C3}"/>
              </a:ext>
            </a:extLst>
          </p:cNvPr>
          <p:cNvSpPr txBox="1"/>
          <p:nvPr/>
        </p:nvSpPr>
        <p:spPr>
          <a:xfrm>
            <a:off x="1831071" y="1684791"/>
            <a:ext cx="6800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38"/>
              </a:spcBef>
              <a:spcAft>
                <a:spcPts val="338"/>
              </a:spcAft>
            </a:pPr>
            <a:r>
              <a:rPr lang="en-ZA" sz="900" dirty="0">
                <a:latin typeface="Arial Nova Cond" panose="020B0506020202020204" pitchFamily="34" charset="0"/>
              </a:rPr>
              <a:t>TD &gt; max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A5E58C-A365-F587-AAE6-012CB0650525}"/>
              </a:ext>
            </a:extLst>
          </p:cNvPr>
          <p:cNvSpPr txBox="1"/>
          <p:nvPr/>
        </p:nvSpPr>
        <p:spPr>
          <a:xfrm>
            <a:off x="3225108" y="1682882"/>
            <a:ext cx="9106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38"/>
              </a:spcBef>
              <a:spcAft>
                <a:spcPts val="338"/>
              </a:spcAft>
            </a:pPr>
            <a:r>
              <a:rPr lang="en-ZA" sz="900" dirty="0">
                <a:latin typeface="Arial Nova Cond" panose="020B0506020202020204" pitchFamily="34" charset="0"/>
              </a:rPr>
              <a:t>TD &lt; max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1A29A7-A95D-8266-2BE3-02DE2B0C6F2C}"/>
              </a:ext>
            </a:extLst>
          </p:cNvPr>
          <p:cNvSpPr txBox="1"/>
          <p:nvPr/>
        </p:nvSpPr>
        <p:spPr>
          <a:xfrm>
            <a:off x="3535437" y="2499625"/>
            <a:ext cx="8131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38"/>
              </a:spcBef>
              <a:spcAft>
                <a:spcPts val="338"/>
              </a:spcAft>
            </a:pPr>
            <a:r>
              <a:rPr lang="en-ZA" sz="900" dirty="0">
                <a:latin typeface="Arial Nova Cond" panose="020B0506020202020204" pitchFamily="34" charset="0"/>
              </a:rPr>
              <a:t>workflow1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429891-737E-934F-626E-05EE4B042FE0}"/>
              </a:ext>
            </a:extLst>
          </p:cNvPr>
          <p:cNvSpPr txBox="1"/>
          <p:nvPr/>
        </p:nvSpPr>
        <p:spPr>
          <a:xfrm>
            <a:off x="2456106" y="2499188"/>
            <a:ext cx="8546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38"/>
              </a:spcBef>
              <a:spcAft>
                <a:spcPts val="338"/>
              </a:spcAft>
            </a:pPr>
            <a:r>
              <a:rPr lang="en-ZA" sz="900" dirty="0">
                <a:latin typeface="Arial Nova Cond" panose="020B0506020202020204" pitchFamily="34" charset="0"/>
              </a:rPr>
              <a:t>workflow2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0C4FFB1-C73B-4C93-6A55-A50EC4D7815C}"/>
              </a:ext>
            </a:extLst>
          </p:cNvPr>
          <p:cNvSpPr/>
          <p:nvPr/>
        </p:nvSpPr>
        <p:spPr>
          <a:xfrm rot="5400000">
            <a:off x="1075851" y="2061097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13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5F7640D-1B0A-61F9-8DB7-3EB0B48C4EC7}"/>
              </a:ext>
            </a:extLst>
          </p:cNvPr>
          <p:cNvSpPr/>
          <p:nvPr/>
        </p:nvSpPr>
        <p:spPr>
          <a:xfrm rot="5400000">
            <a:off x="1288109" y="2061097"/>
            <a:ext cx="180000" cy="180000"/>
          </a:xfrm>
          <a:prstGeom prst="ellipse">
            <a:avLst/>
          </a:prstGeom>
          <a:solidFill>
            <a:srgbClr val="F3A1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13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B0E82BF-C79F-BEDC-3C37-6A22F45F9C5D}"/>
              </a:ext>
            </a:extLst>
          </p:cNvPr>
          <p:cNvSpPr txBox="1"/>
          <p:nvPr/>
        </p:nvSpPr>
        <p:spPr>
          <a:xfrm>
            <a:off x="4476041" y="2247556"/>
            <a:ext cx="1370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38"/>
              </a:spcBef>
              <a:spcAft>
                <a:spcPts val="338"/>
              </a:spcAft>
            </a:pPr>
            <a:r>
              <a:rPr lang="en-ZA" sz="1050" b="1" dirty="0">
                <a:latin typeface="Arial Nova Cond" panose="020B0506020202020204" pitchFamily="34" charset="0"/>
              </a:rPr>
              <a:t>Output (</a:t>
            </a:r>
            <a:r>
              <a:rPr lang="en-ZA" sz="1050" b="1" i="1" dirty="0">
                <a:latin typeface="Arial Nova Cond" panose="020B0506020202020204" pitchFamily="34" charset="0"/>
              </a:rPr>
              <a:t>workflow1</a:t>
            </a:r>
            <a:r>
              <a:rPr lang="en-ZA" sz="1050" b="1" dirty="0">
                <a:latin typeface="Arial Nova Cond" panose="020B0506020202020204" pitchFamily="34" charset="0"/>
              </a:rPr>
              <a:t>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08759E9-72BE-07D8-8E5F-8606C3E0567F}"/>
              </a:ext>
            </a:extLst>
          </p:cNvPr>
          <p:cNvSpPr txBox="1"/>
          <p:nvPr/>
        </p:nvSpPr>
        <p:spPr>
          <a:xfrm>
            <a:off x="1831071" y="3241442"/>
            <a:ext cx="14681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38"/>
              </a:spcBef>
              <a:spcAft>
                <a:spcPts val="338"/>
              </a:spcAft>
            </a:pPr>
            <a:r>
              <a:rPr lang="en-ZA" sz="900" dirty="0">
                <a:latin typeface="Arial Nova Cond" panose="020B0506020202020204" pitchFamily="34" charset="0"/>
              </a:rPr>
              <a:t>BS = FALSE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249A50B-6CD5-AE95-5EBB-4B6239CD5A27}"/>
              </a:ext>
            </a:extLst>
          </p:cNvPr>
          <p:cNvSpPr txBox="1"/>
          <p:nvPr/>
        </p:nvSpPr>
        <p:spPr>
          <a:xfrm>
            <a:off x="3212290" y="3236182"/>
            <a:ext cx="22726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38"/>
              </a:spcBef>
              <a:spcAft>
                <a:spcPts val="338"/>
              </a:spcAft>
            </a:pPr>
            <a:r>
              <a:rPr lang="en-ZA" sz="900" dirty="0">
                <a:latin typeface="Arial Nova Cond" panose="020B0506020202020204" pitchFamily="34" charset="0"/>
              </a:rPr>
              <a:t>BS = TRUE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60FC857-B2E0-6834-0C32-E0C2F9635CD5}"/>
              </a:ext>
            </a:extLst>
          </p:cNvPr>
          <p:cNvSpPr/>
          <p:nvPr/>
        </p:nvSpPr>
        <p:spPr>
          <a:xfrm rot="5400000">
            <a:off x="2821010" y="2029555"/>
            <a:ext cx="180000" cy="180000"/>
          </a:xfrm>
          <a:prstGeom prst="ellipse">
            <a:avLst/>
          </a:prstGeom>
          <a:solidFill>
            <a:srgbClr val="6D5B4E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13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3CBC902-7739-9A6A-A169-32744075D69D}"/>
              </a:ext>
            </a:extLst>
          </p:cNvPr>
          <p:cNvSpPr/>
          <p:nvPr/>
        </p:nvSpPr>
        <p:spPr>
          <a:xfrm rot="5400000">
            <a:off x="3024788" y="2029555"/>
            <a:ext cx="180000" cy="180000"/>
          </a:xfrm>
          <a:prstGeom prst="ellipse">
            <a:avLst/>
          </a:prstGeom>
          <a:solidFill>
            <a:srgbClr val="22A17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13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9D48D67-0770-B755-9BC4-DAB3859D1766}"/>
              </a:ext>
            </a:extLst>
          </p:cNvPr>
          <p:cNvSpPr/>
          <p:nvPr/>
        </p:nvSpPr>
        <p:spPr>
          <a:xfrm rot="5400000">
            <a:off x="3225110" y="2031888"/>
            <a:ext cx="180000" cy="180000"/>
          </a:xfrm>
          <a:prstGeom prst="ellipse">
            <a:avLst/>
          </a:prstGeom>
          <a:solidFill>
            <a:srgbClr val="ACA92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13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33D7A94E-4606-61B8-A2CF-6EAEDCC5355D}"/>
              </a:ext>
            </a:extLst>
          </p:cNvPr>
          <p:cNvSpPr/>
          <p:nvPr/>
        </p:nvSpPr>
        <p:spPr>
          <a:xfrm rot="5400000">
            <a:off x="2821010" y="2237493"/>
            <a:ext cx="180000" cy="180000"/>
          </a:xfrm>
          <a:prstGeom prst="ellipse">
            <a:avLst/>
          </a:prstGeom>
          <a:solidFill>
            <a:srgbClr val="F889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13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EC224683-E857-393D-B9B7-C8BCF4C0E110}"/>
              </a:ext>
            </a:extLst>
          </p:cNvPr>
          <p:cNvSpPr/>
          <p:nvPr/>
        </p:nvSpPr>
        <p:spPr>
          <a:xfrm rot="5400000">
            <a:off x="3024788" y="2237493"/>
            <a:ext cx="180000" cy="180000"/>
          </a:xfrm>
          <a:prstGeom prst="ellipse">
            <a:avLst/>
          </a:prstGeom>
          <a:solidFill>
            <a:srgbClr val="B59C5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13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9B55A5B-26D6-EE72-2ECD-2615DC95C71B}"/>
              </a:ext>
            </a:extLst>
          </p:cNvPr>
          <p:cNvSpPr/>
          <p:nvPr/>
        </p:nvSpPr>
        <p:spPr>
          <a:xfrm rot="5400000">
            <a:off x="3225108" y="2239827"/>
            <a:ext cx="180000" cy="180000"/>
          </a:xfrm>
          <a:prstGeom prst="ellipse">
            <a:avLst/>
          </a:prstGeom>
          <a:solidFill>
            <a:srgbClr val="5BBCD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13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578CB47-F55B-4E12-1A83-FBCA7A431837}"/>
              </a:ext>
            </a:extLst>
          </p:cNvPr>
          <p:cNvSpPr/>
          <p:nvPr/>
        </p:nvSpPr>
        <p:spPr>
          <a:xfrm rot="5400000">
            <a:off x="4777600" y="2513510"/>
            <a:ext cx="180000" cy="180000"/>
          </a:xfrm>
          <a:prstGeom prst="ellipse">
            <a:avLst/>
          </a:prstGeom>
          <a:solidFill>
            <a:srgbClr val="6D5B4E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13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FBF6A9B-A78F-5F9C-533F-4F84988421FE}"/>
              </a:ext>
            </a:extLst>
          </p:cNvPr>
          <p:cNvSpPr/>
          <p:nvPr/>
        </p:nvSpPr>
        <p:spPr>
          <a:xfrm rot="5400000">
            <a:off x="4981378" y="2513510"/>
            <a:ext cx="180000" cy="180000"/>
          </a:xfrm>
          <a:prstGeom prst="ellipse">
            <a:avLst/>
          </a:prstGeom>
          <a:solidFill>
            <a:srgbClr val="22A17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13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D445B13-27A1-B41E-1F58-CC8CE38A76A0}"/>
              </a:ext>
            </a:extLst>
          </p:cNvPr>
          <p:cNvSpPr/>
          <p:nvPr/>
        </p:nvSpPr>
        <p:spPr>
          <a:xfrm rot="5400000">
            <a:off x="5181700" y="2515843"/>
            <a:ext cx="180000" cy="180000"/>
          </a:xfrm>
          <a:prstGeom prst="ellipse">
            <a:avLst/>
          </a:prstGeom>
          <a:solidFill>
            <a:srgbClr val="ACA92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13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27A1DC4-49E3-D2A5-7D9F-FFBB2B9DABAB}"/>
              </a:ext>
            </a:extLst>
          </p:cNvPr>
          <p:cNvSpPr/>
          <p:nvPr/>
        </p:nvSpPr>
        <p:spPr>
          <a:xfrm rot="5400000">
            <a:off x="4777600" y="2721448"/>
            <a:ext cx="180000" cy="180000"/>
          </a:xfrm>
          <a:prstGeom prst="ellipse">
            <a:avLst/>
          </a:prstGeom>
          <a:solidFill>
            <a:srgbClr val="F889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13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C4E6D0F8-0A82-7E91-79D8-53B78FF207CD}"/>
              </a:ext>
            </a:extLst>
          </p:cNvPr>
          <p:cNvSpPr/>
          <p:nvPr/>
        </p:nvSpPr>
        <p:spPr>
          <a:xfrm rot="5400000">
            <a:off x="4981378" y="2721448"/>
            <a:ext cx="180000" cy="180000"/>
          </a:xfrm>
          <a:prstGeom prst="ellipse">
            <a:avLst/>
          </a:prstGeom>
          <a:solidFill>
            <a:srgbClr val="B59C5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13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C0D7485-BAC5-8F53-667A-2D33DF91BC2F}"/>
              </a:ext>
            </a:extLst>
          </p:cNvPr>
          <p:cNvSpPr/>
          <p:nvPr/>
        </p:nvSpPr>
        <p:spPr>
          <a:xfrm rot="5400000">
            <a:off x="5181698" y="2723782"/>
            <a:ext cx="180000" cy="180000"/>
          </a:xfrm>
          <a:prstGeom prst="ellipse">
            <a:avLst/>
          </a:prstGeom>
          <a:solidFill>
            <a:srgbClr val="5BBCD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13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734CB47-4EAF-F387-0CA0-30AFA5497860}"/>
              </a:ext>
            </a:extLst>
          </p:cNvPr>
          <p:cNvSpPr/>
          <p:nvPr/>
        </p:nvSpPr>
        <p:spPr>
          <a:xfrm rot="5400000">
            <a:off x="2821010" y="2780584"/>
            <a:ext cx="180000" cy="180000"/>
          </a:xfrm>
          <a:prstGeom prst="ellipse">
            <a:avLst/>
          </a:prstGeom>
          <a:solidFill>
            <a:srgbClr val="6D5B4E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13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1AA35BA4-7EC8-26CF-7082-3BD694FEEA07}"/>
              </a:ext>
            </a:extLst>
          </p:cNvPr>
          <p:cNvSpPr/>
          <p:nvPr/>
        </p:nvSpPr>
        <p:spPr>
          <a:xfrm rot="5400000">
            <a:off x="3024788" y="2780584"/>
            <a:ext cx="180000" cy="180000"/>
          </a:xfrm>
          <a:prstGeom prst="ellipse">
            <a:avLst/>
          </a:prstGeom>
          <a:solidFill>
            <a:srgbClr val="22A17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13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E9E755FF-49F1-B463-FC16-806C88CC60B1}"/>
              </a:ext>
            </a:extLst>
          </p:cNvPr>
          <p:cNvSpPr/>
          <p:nvPr/>
        </p:nvSpPr>
        <p:spPr>
          <a:xfrm rot="5400000">
            <a:off x="3225110" y="2782917"/>
            <a:ext cx="180000" cy="180000"/>
          </a:xfrm>
          <a:prstGeom prst="ellipse">
            <a:avLst/>
          </a:prstGeom>
          <a:solidFill>
            <a:srgbClr val="ACA92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13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D16A7EB9-37F2-F880-D3F7-2E5715622E53}"/>
              </a:ext>
            </a:extLst>
          </p:cNvPr>
          <p:cNvSpPr/>
          <p:nvPr/>
        </p:nvSpPr>
        <p:spPr>
          <a:xfrm rot="5400000">
            <a:off x="2821010" y="2988522"/>
            <a:ext cx="180000" cy="180000"/>
          </a:xfrm>
          <a:prstGeom prst="ellipse">
            <a:avLst/>
          </a:prstGeom>
          <a:solidFill>
            <a:srgbClr val="F889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13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89A33AA-4D69-70EF-5845-722039BEDB5B}"/>
              </a:ext>
            </a:extLst>
          </p:cNvPr>
          <p:cNvSpPr/>
          <p:nvPr/>
        </p:nvSpPr>
        <p:spPr>
          <a:xfrm rot="5400000">
            <a:off x="3024788" y="2988522"/>
            <a:ext cx="180000" cy="180000"/>
          </a:xfrm>
          <a:prstGeom prst="ellipse">
            <a:avLst/>
          </a:prstGeom>
          <a:solidFill>
            <a:srgbClr val="B59C5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13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FD8D274B-73D9-50F3-EFCE-A3B6CB374497}"/>
              </a:ext>
            </a:extLst>
          </p:cNvPr>
          <p:cNvSpPr/>
          <p:nvPr/>
        </p:nvSpPr>
        <p:spPr>
          <a:xfrm rot="5400000">
            <a:off x="3225108" y="2990856"/>
            <a:ext cx="180000" cy="180000"/>
          </a:xfrm>
          <a:prstGeom prst="ellipse">
            <a:avLst/>
          </a:prstGeom>
          <a:solidFill>
            <a:srgbClr val="5BBCD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13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18DB8E69-C7BC-18C2-C89C-3EBAAAFFE4F2}"/>
              </a:ext>
            </a:extLst>
          </p:cNvPr>
          <p:cNvSpPr/>
          <p:nvPr/>
        </p:nvSpPr>
        <p:spPr>
          <a:xfrm rot="5400000">
            <a:off x="2821010" y="3625821"/>
            <a:ext cx="180000" cy="180000"/>
          </a:xfrm>
          <a:prstGeom prst="ellipse">
            <a:avLst/>
          </a:prstGeom>
          <a:solidFill>
            <a:srgbClr val="6D5B4E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13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EBF704C-B1BC-E378-29AC-C366C17FCCA4}"/>
              </a:ext>
            </a:extLst>
          </p:cNvPr>
          <p:cNvSpPr/>
          <p:nvPr/>
        </p:nvSpPr>
        <p:spPr>
          <a:xfrm rot="5400000">
            <a:off x="3024788" y="3625821"/>
            <a:ext cx="180000" cy="180000"/>
          </a:xfrm>
          <a:prstGeom prst="ellipse">
            <a:avLst/>
          </a:prstGeom>
          <a:solidFill>
            <a:srgbClr val="22A17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13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BED52F40-95AF-8B77-93B7-6AC48370718D}"/>
              </a:ext>
            </a:extLst>
          </p:cNvPr>
          <p:cNvSpPr/>
          <p:nvPr/>
        </p:nvSpPr>
        <p:spPr>
          <a:xfrm rot="5400000">
            <a:off x="3225110" y="3628154"/>
            <a:ext cx="180000" cy="180000"/>
          </a:xfrm>
          <a:prstGeom prst="ellipse">
            <a:avLst/>
          </a:prstGeom>
          <a:solidFill>
            <a:srgbClr val="ACA92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13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04C9B4B-8068-4EF2-F2E2-4F2E6E57F2A6}"/>
              </a:ext>
            </a:extLst>
          </p:cNvPr>
          <p:cNvSpPr/>
          <p:nvPr/>
        </p:nvSpPr>
        <p:spPr>
          <a:xfrm rot="5400000">
            <a:off x="2821010" y="3833759"/>
            <a:ext cx="180000" cy="180000"/>
          </a:xfrm>
          <a:prstGeom prst="ellipse">
            <a:avLst/>
          </a:prstGeom>
          <a:solidFill>
            <a:srgbClr val="F889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13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4BB389F7-1FAF-57D9-F706-64AB2F8C472A}"/>
              </a:ext>
            </a:extLst>
          </p:cNvPr>
          <p:cNvSpPr/>
          <p:nvPr/>
        </p:nvSpPr>
        <p:spPr>
          <a:xfrm rot="5400000">
            <a:off x="3024788" y="3833759"/>
            <a:ext cx="180000" cy="180000"/>
          </a:xfrm>
          <a:prstGeom prst="ellipse">
            <a:avLst/>
          </a:prstGeom>
          <a:solidFill>
            <a:srgbClr val="B59C5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13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19055FA-A658-91AA-49EF-9900969286CC}"/>
              </a:ext>
            </a:extLst>
          </p:cNvPr>
          <p:cNvSpPr/>
          <p:nvPr/>
        </p:nvSpPr>
        <p:spPr>
          <a:xfrm rot="5400000">
            <a:off x="1284302" y="3551190"/>
            <a:ext cx="180000" cy="180000"/>
          </a:xfrm>
          <a:prstGeom prst="ellipse">
            <a:avLst/>
          </a:prstGeom>
          <a:solidFill>
            <a:srgbClr val="5BBCD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13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38B5860-5EB9-B44E-8C21-6AF625511859}"/>
              </a:ext>
            </a:extLst>
          </p:cNvPr>
          <p:cNvSpPr txBox="1"/>
          <p:nvPr/>
        </p:nvSpPr>
        <p:spPr>
          <a:xfrm>
            <a:off x="1821114" y="4123953"/>
            <a:ext cx="9998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38"/>
              </a:spcBef>
              <a:spcAft>
                <a:spcPts val="338"/>
              </a:spcAft>
            </a:pPr>
            <a:r>
              <a:rPr lang="en-ZA" sz="900" dirty="0">
                <a:latin typeface="Arial Nova Cond" panose="020B0506020202020204" pitchFamily="34" charset="0"/>
              </a:rPr>
              <a:t>LS = FALSE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67276A6-E153-6CFA-B7DE-46C1184CEC47}"/>
              </a:ext>
            </a:extLst>
          </p:cNvPr>
          <p:cNvSpPr txBox="1"/>
          <p:nvPr/>
        </p:nvSpPr>
        <p:spPr>
          <a:xfrm>
            <a:off x="3204788" y="4112510"/>
            <a:ext cx="17749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38"/>
              </a:spcBef>
              <a:spcAft>
                <a:spcPts val="338"/>
              </a:spcAft>
            </a:pPr>
            <a:r>
              <a:rPr lang="en-ZA" sz="900" dirty="0">
                <a:latin typeface="Arial Nova Cond" panose="020B0506020202020204" pitchFamily="34" charset="0"/>
              </a:rPr>
              <a:t>LS = TRUE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C41D2246-F419-452F-9319-12B2B2C159CF}"/>
              </a:ext>
            </a:extLst>
          </p:cNvPr>
          <p:cNvSpPr/>
          <p:nvPr/>
        </p:nvSpPr>
        <p:spPr>
          <a:xfrm rot="5400000">
            <a:off x="2821010" y="4422195"/>
            <a:ext cx="180000" cy="180000"/>
          </a:xfrm>
          <a:prstGeom prst="ellipse">
            <a:avLst/>
          </a:prstGeom>
          <a:solidFill>
            <a:srgbClr val="6D5B4E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13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9A155B9B-7421-E7E0-CBF8-F649D7D935ED}"/>
              </a:ext>
            </a:extLst>
          </p:cNvPr>
          <p:cNvSpPr/>
          <p:nvPr/>
        </p:nvSpPr>
        <p:spPr>
          <a:xfrm rot="5400000">
            <a:off x="3024788" y="4422195"/>
            <a:ext cx="180000" cy="180000"/>
          </a:xfrm>
          <a:prstGeom prst="ellipse">
            <a:avLst/>
          </a:prstGeom>
          <a:solidFill>
            <a:srgbClr val="22A17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13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BA594905-C332-A117-B020-E18C42384899}"/>
              </a:ext>
            </a:extLst>
          </p:cNvPr>
          <p:cNvSpPr/>
          <p:nvPr/>
        </p:nvSpPr>
        <p:spPr>
          <a:xfrm rot="5400000">
            <a:off x="1288109" y="4361849"/>
            <a:ext cx="180000" cy="180000"/>
          </a:xfrm>
          <a:prstGeom prst="ellipse">
            <a:avLst/>
          </a:prstGeom>
          <a:solidFill>
            <a:srgbClr val="ACA92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13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BD7FAF2-2CE3-2972-14C4-97181DAAFE49}"/>
              </a:ext>
            </a:extLst>
          </p:cNvPr>
          <p:cNvSpPr/>
          <p:nvPr/>
        </p:nvSpPr>
        <p:spPr>
          <a:xfrm rot="5400000">
            <a:off x="2821010" y="4621899"/>
            <a:ext cx="180000" cy="180000"/>
          </a:xfrm>
          <a:prstGeom prst="ellipse">
            <a:avLst/>
          </a:prstGeom>
          <a:solidFill>
            <a:srgbClr val="F889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13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52084D-FAF4-E86D-6203-9C041AE163B7}"/>
              </a:ext>
            </a:extLst>
          </p:cNvPr>
          <p:cNvSpPr/>
          <p:nvPr/>
        </p:nvSpPr>
        <p:spPr>
          <a:xfrm rot="5400000">
            <a:off x="3024788" y="4621899"/>
            <a:ext cx="180000" cy="180000"/>
          </a:xfrm>
          <a:prstGeom prst="ellipse">
            <a:avLst/>
          </a:prstGeom>
          <a:solidFill>
            <a:srgbClr val="B59C5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13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6E7C98-9E91-28C6-7085-CAA5FA8F9F0E}"/>
              </a:ext>
            </a:extLst>
          </p:cNvPr>
          <p:cNvSpPr txBox="1"/>
          <p:nvPr/>
        </p:nvSpPr>
        <p:spPr>
          <a:xfrm>
            <a:off x="3225108" y="5004490"/>
            <a:ext cx="9998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38"/>
              </a:spcBef>
              <a:spcAft>
                <a:spcPts val="338"/>
              </a:spcAft>
            </a:pPr>
            <a:r>
              <a:rPr lang="en-ZA" sz="900" dirty="0">
                <a:latin typeface="Arial Nova Cond" panose="020B0506020202020204" pitchFamily="34" charset="0"/>
              </a:rPr>
              <a:t>TD = min[TD]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6076105-09B3-BC1F-0023-B26EBECFA83A}"/>
              </a:ext>
            </a:extLst>
          </p:cNvPr>
          <p:cNvSpPr/>
          <p:nvPr/>
        </p:nvSpPr>
        <p:spPr>
          <a:xfrm rot="5400000">
            <a:off x="1088142" y="5249071"/>
            <a:ext cx="180000" cy="180000"/>
          </a:xfrm>
          <a:prstGeom prst="ellipse">
            <a:avLst/>
          </a:prstGeom>
          <a:solidFill>
            <a:srgbClr val="F889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13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C43B088-EA65-5496-3C37-40EE5B1357EC}"/>
              </a:ext>
            </a:extLst>
          </p:cNvPr>
          <p:cNvSpPr/>
          <p:nvPr/>
        </p:nvSpPr>
        <p:spPr>
          <a:xfrm rot="5400000">
            <a:off x="1291920" y="5249071"/>
            <a:ext cx="180000" cy="180000"/>
          </a:xfrm>
          <a:prstGeom prst="ellipse">
            <a:avLst/>
          </a:prstGeom>
          <a:solidFill>
            <a:srgbClr val="B59C5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13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6F87FF1-42BF-5E6D-451F-830D3CBD75D3}"/>
              </a:ext>
            </a:extLst>
          </p:cNvPr>
          <p:cNvSpPr/>
          <p:nvPr/>
        </p:nvSpPr>
        <p:spPr>
          <a:xfrm rot="5400000">
            <a:off x="1299979" y="5912032"/>
            <a:ext cx="180000" cy="180000"/>
          </a:xfrm>
          <a:prstGeom prst="ellipse">
            <a:avLst/>
          </a:prstGeom>
          <a:solidFill>
            <a:srgbClr val="6D5B4E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13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EDE414-9814-E8ED-2115-7C76CBF5752B}"/>
              </a:ext>
            </a:extLst>
          </p:cNvPr>
          <p:cNvSpPr txBox="1"/>
          <p:nvPr/>
        </p:nvSpPr>
        <p:spPr>
          <a:xfrm>
            <a:off x="3205998" y="5612628"/>
            <a:ext cx="13477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38"/>
              </a:spcBef>
              <a:spcAft>
                <a:spcPts val="338"/>
              </a:spcAft>
            </a:pPr>
            <a:r>
              <a:rPr lang="en-ZA" sz="900" dirty="0">
                <a:latin typeface="Arial Nova Cond" panose="020B0506020202020204" pitchFamily="34" charset="0"/>
              </a:rPr>
              <a:t>r</a:t>
            </a:r>
            <a:r>
              <a:rPr lang="en-ZA" sz="900" baseline="30000" dirty="0">
                <a:latin typeface="Arial Nova Cond" panose="020B0506020202020204" pitchFamily="34" charset="0"/>
              </a:rPr>
              <a:t>2</a:t>
            </a:r>
            <a:r>
              <a:rPr lang="en-ZA" sz="900" dirty="0">
                <a:latin typeface="Arial Nova Cond" panose="020B0506020202020204" pitchFamily="34" charset="0"/>
              </a:rPr>
              <a:t> + GH = max[r</a:t>
            </a:r>
            <a:r>
              <a:rPr lang="en-ZA" sz="900" baseline="30000" dirty="0">
                <a:latin typeface="Arial Nova Cond" panose="020B0506020202020204" pitchFamily="34" charset="0"/>
              </a:rPr>
              <a:t>2</a:t>
            </a:r>
            <a:r>
              <a:rPr lang="en-ZA" sz="900" dirty="0">
                <a:latin typeface="Arial Nova Cond" panose="020B0506020202020204" pitchFamily="34" charset="0"/>
              </a:rPr>
              <a:t> + GH]</a:t>
            </a:r>
          </a:p>
        </p:txBody>
      </p:sp>
      <p:graphicFrame>
        <p:nvGraphicFramePr>
          <p:cNvPr id="13" name="Table 14">
            <a:extLst>
              <a:ext uri="{FF2B5EF4-FFF2-40B4-BE49-F238E27FC236}">
                <a16:creationId xmlns:a16="http://schemas.microsoft.com/office/drawing/2014/main" id="{4DBE94A9-4661-4E3F-0F51-363DC5617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556790"/>
              </p:ext>
            </p:extLst>
          </p:nvPr>
        </p:nvGraphicFramePr>
        <p:xfrm>
          <a:off x="4445307" y="557829"/>
          <a:ext cx="18720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507937964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3624483396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ZA" sz="900" dirty="0">
                          <a:latin typeface="Arial Nova Cond" panose="020B0506020202020204" pitchFamily="34" charset="0"/>
                        </a:rPr>
                        <a:t>TD 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ZA" sz="900" dirty="0">
                          <a:latin typeface="Arial Nova Cond" panose="020B0506020202020204" pitchFamily="34" charset="0"/>
                        </a:rPr>
                        <a:t>Taxonomic distance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97486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ZA" sz="900" dirty="0">
                          <a:latin typeface="Arial Nova Cond" panose="020B0506020202020204" pitchFamily="34" charset="0"/>
                        </a:rPr>
                        <a:t>BS 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ZA" sz="900" dirty="0">
                          <a:latin typeface="Arial Nova Cond" panose="020B0506020202020204" pitchFamily="34" charset="0"/>
                        </a:rPr>
                        <a:t>Body size range match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851384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ZA" sz="900" dirty="0">
                          <a:latin typeface="Arial Nova Cond" panose="020B0506020202020204" pitchFamily="34" charset="0"/>
                        </a:rPr>
                        <a:t>LS 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ZA" sz="900" dirty="0">
                          <a:latin typeface="Arial Nova Cond" panose="020B0506020202020204" pitchFamily="34" charset="0"/>
                        </a:rPr>
                        <a:t>Life-stage match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69717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ZA" sz="900" dirty="0">
                          <a:latin typeface="Arial Nova Cond" panose="020B0506020202020204" pitchFamily="34" charset="0"/>
                        </a:rPr>
                        <a:t>R</a:t>
                      </a:r>
                      <a:r>
                        <a:rPr lang="en-ZA" sz="900" baseline="30000" dirty="0">
                          <a:latin typeface="Arial Nova Cond" panose="020B0506020202020204" pitchFamily="34" charset="0"/>
                        </a:rPr>
                        <a:t>2</a:t>
                      </a:r>
                      <a:r>
                        <a:rPr lang="en-ZA" sz="900" baseline="0" dirty="0">
                          <a:latin typeface="Arial Nova Cond" panose="020B0506020202020204" pitchFamily="34" charset="0"/>
                        </a:rPr>
                        <a:t> -</a:t>
                      </a:r>
                      <a:endParaRPr lang="en-ZA" sz="900" dirty="0">
                        <a:latin typeface="Arial Nova Cond" panose="020B0506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ZA" sz="900" dirty="0">
                          <a:latin typeface="Arial Nova Cond" panose="020B0506020202020204" pitchFamily="34" charset="0"/>
                        </a:rPr>
                        <a:t>Geographic/habitat match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052886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ZA" sz="900" dirty="0">
                          <a:latin typeface="Arial Nova Cond" panose="020B0506020202020204" pitchFamily="34" charset="0"/>
                        </a:rPr>
                        <a:t>GH 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ZA" sz="900" dirty="0">
                          <a:latin typeface="Arial Nova Cond" panose="020B0506020202020204" pitchFamily="34" charset="0"/>
                        </a:rPr>
                        <a:t>Coefficient of determination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4544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696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</TotalTime>
  <Words>172</Words>
  <Application>Microsoft Office PowerPoint</Application>
  <PresentationFormat>A4 Paper (210x297 mm)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Nova Cond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Hagan</dc:creator>
  <cp:lastModifiedBy>James Hagan</cp:lastModifiedBy>
  <cp:revision>1</cp:revision>
  <dcterms:created xsi:type="dcterms:W3CDTF">2022-07-25T07:26:10Z</dcterms:created>
  <dcterms:modified xsi:type="dcterms:W3CDTF">2023-08-10T11:22:03Z</dcterms:modified>
</cp:coreProperties>
</file>