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0E50DD-80FE-4B78-B5C7-D0F4E6C0BFD0}" v="4" dt="2023-07-19T12:48:45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22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agan" userId="557668d276e99c65" providerId="LiveId" clId="{270E50DD-80FE-4B78-B5C7-D0F4E6C0BFD0}"/>
    <pc:docChg chg="modSld">
      <pc:chgData name="James Hagan" userId="557668d276e99c65" providerId="LiveId" clId="{270E50DD-80FE-4B78-B5C7-D0F4E6C0BFD0}" dt="2023-07-19T12:48:45.193" v="19" actId="164"/>
      <pc:docMkLst>
        <pc:docMk/>
      </pc:docMkLst>
      <pc:sldChg chg="addSp delSp modSp mod">
        <pc:chgData name="James Hagan" userId="557668d276e99c65" providerId="LiveId" clId="{270E50DD-80FE-4B78-B5C7-D0F4E6C0BFD0}" dt="2023-07-19T12:48:45.193" v="19" actId="164"/>
        <pc:sldMkLst>
          <pc:docMk/>
          <pc:sldMk cId="1525214009" sldId="256"/>
        </pc:sldMkLst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4" creationId="{143173A4-2978-E192-3B23-3E3F3DEFDBAF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5" creationId="{0992B5B3-3180-4B5B-5C66-DB89521498BB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6" creationId="{F2F61683-84DF-19CA-A9CE-3E58072D53DF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7" creationId="{DEEE19A1-3C67-6E26-CF6D-15D140156CBF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" creationId="{4DC3C7D1-85EE-A810-4924-285EDED9105C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9" creationId="{3EFC4E42-87CB-6C42-3548-586B7758AE15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10" creationId="{6FE5A538-AD08-8A5B-1D5F-2FE36524A700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29" creationId="{57D8E6AA-8307-F7D0-EBC1-E37A3B90DBB8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38" creationId="{0285043D-8106-4EF8-E78A-59E0CBC4A983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43" creationId="{B4DA719F-294C-EB5F-D85C-634B121A8DCA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44" creationId="{F47AEDFA-C56F-4A01-42E5-775580344F9E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48" creationId="{6B6228FB-8BC3-A0B7-BB8C-D774FE82D9B4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58" creationId="{FF8FC138-4C0A-6E1B-5D53-8E5BE99CAE90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61" creationId="{2C43AD99-4A88-112B-8922-51D543E536A0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68" creationId="{26F57708-20DB-C499-7652-8394340B3285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79" creationId="{E3FCBE2F-1A86-3E15-3C64-A55E556F71AC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0" creationId="{1DDBEC10-EE74-1114-D60E-4A7892BA7DCB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1" creationId="{82AC00E8-1845-712D-8C85-1C97F871CED0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2" creationId="{14215B13-0388-EF29-72F5-A7FD4E186D35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3" creationId="{BE6F7893-1BA8-4206-FABB-032615731F86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4" creationId="{5CBDDF37-79F4-89F4-5CD7-096D30A1ECC4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5" creationId="{D8814D88-D856-4E84-B357-02B790CF632C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6" creationId="{53183D24-9DBC-7EC9-D1B2-793A7488FEB2}"/>
          </ac:spMkLst>
        </pc:spChg>
        <pc:spChg chg="mod topLvl">
          <ac:chgData name="James Hagan" userId="557668d276e99c65" providerId="LiveId" clId="{270E50DD-80FE-4B78-B5C7-D0F4E6C0BFD0}" dt="2023-07-19T12:48:45.193" v="19" actId="164"/>
          <ac:spMkLst>
            <pc:docMk/>
            <pc:sldMk cId="1525214009" sldId="256"/>
            <ac:spMk id="87" creationId="{25915B7E-13F6-3DA1-3A9B-EE30ECE4002C}"/>
          </ac:spMkLst>
        </pc:spChg>
        <pc:grpChg chg="add del mod">
          <ac:chgData name="James Hagan" userId="557668d276e99c65" providerId="LiveId" clId="{270E50DD-80FE-4B78-B5C7-D0F4E6C0BFD0}" dt="2023-07-19T12:48:27.568" v="10" actId="165"/>
          <ac:grpSpMkLst>
            <pc:docMk/>
            <pc:sldMk cId="1525214009" sldId="256"/>
            <ac:grpSpMk id="2" creationId="{DD8AF719-D019-1184-FD24-179C41C4866F}"/>
          </ac:grpSpMkLst>
        </pc:grpChg>
        <pc:grpChg chg="add mod">
          <ac:chgData name="James Hagan" userId="557668d276e99c65" providerId="LiveId" clId="{270E50DD-80FE-4B78-B5C7-D0F4E6C0BFD0}" dt="2023-07-19T12:48:45.193" v="19" actId="164"/>
          <ac:grpSpMkLst>
            <pc:docMk/>
            <pc:sldMk cId="1525214009" sldId="256"/>
            <ac:grpSpMk id="3" creationId="{52C0E5A1-940A-88C7-FC23-1D6E9B534142}"/>
          </ac:grpSpMkLst>
        </pc:grpChg>
        <pc:grpChg chg="del">
          <ac:chgData name="James Hagan" userId="557668d276e99c65" providerId="LiveId" clId="{270E50DD-80FE-4B78-B5C7-D0F4E6C0BFD0}" dt="2023-07-19T12:46:55.554" v="0" actId="165"/>
          <ac:grpSpMkLst>
            <pc:docMk/>
            <pc:sldMk cId="1525214009" sldId="256"/>
            <ac:grpSpMk id="88" creationId="{9DBED1CB-14FB-E917-FD70-26EB00652F0D}"/>
          </ac:grpSpMkLst>
        </pc:grp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12" creationId="{8655B6B2-80E2-2AA9-58A4-FFFB96E4B632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20" creationId="{AEB2A4C9-93C2-816D-FFD9-5C1D98A50F05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28" creationId="{84CA43A0-B191-EDD1-F2EA-2466479E9C0B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31" creationId="{8B9A8EDB-E0D4-D317-9197-FCF207B5279D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37" creationId="{BC1F42E7-94D7-9948-B1DD-AFCC67ED1B84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42" creationId="{DBFC8C0B-3782-BB3B-AB8E-753FE23129B8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57" creationId="{0D60A8FC-17BE-1D64-FDA0-BA83C2B5CFEA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60" creationId="{350AEDF5-B188-82E9-EE75-965C4BC72E3C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63" creationId="{739D13A8-5A90-A3BB-42E8-689C9D997F2E}"/>
          </ac:picMkLst>
        </pc:picChg>
        <pc:picChg chg="mod topLvl">
          <ac:chgData name="James Hagan" userId="557668d276e99c65" providerId="LiveId" clId="{270E50DD-80FE-4B78-B5C7-D0F4E6C0BFD0}" dt="2023-07-19T12:48:45.193" v="19" actId="164"/>
          <ac:picMkLst>
            <pc:docMk/>
            <pc:sldMk cId="1525214009" sldId="256"/>
            <ac:picMk id="70" creationId="{FE114851-4E33-C0B8-D19D-DB918DCCAD2A}"/>
          </ac:picMkLst>
        </pc:pic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14" creationId="{634CD0F0-E7C8-13C4-51ED-2765AEB03729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21" creationId="{93C46DEF-B9C5-95C0-DEDE-1E39D9E34824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32" creationId="{03144800-A840-9212-142D-922404C945C8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39" creationId="{E7D0579F-2FB4-38C1-DDB1-B4957FAC4116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45" creationId="{38E1B178-D3A5-8EBC-BDFB-28B8B4A09C51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64" creationId="{19740BFC-EEEC-303B-2FFD-0C8BE279E199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71" creationId="{2F41888A-FB66-1A12-848B-15A04FEE9CC3}"/>
          </ac:cxnSpMkLst>
        </pc:cxnChg>
        <pc:cxnChg chg="mod topLvl">
          <ac:chgData name="James Hagan" userId="557668d276e99c65" providerId="LiveId" clId="{270E50DD-80FE-4B78-B5C7-D0F4E6C0BFD0}" dt="2023-07-19T12:48:45.193" v="19" actId="164"/>
          <ac:cxnSpMkLst>
            <pc:docMk/>
            <pc:sldMk cId="1525214009" sldId="256"/>
            <ac:cxnSpMk id="78" creationId="{868A7B11-9BB4-98FC-2E4B-ED8A3DACABC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359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7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197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887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9375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55507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86922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696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1460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114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1695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9FC4-C637-40F5-B71F-E748DD8C8908}" type="datetimeFigureOut">
              <a:rPr lang="en-ZA" smtClean="0"/>
              <a:t>2023/07/19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7184D-0108-49A6-A18E-AF28F0361158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908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2C0E5A1-940A-88C7-FC23-1D6E9B534142}"/>
              </a:ext>
            </a:extLst>
          </p:cNvPr>
          <p:cNvGrpSpPr/>
          <p:nvPr/>
        </p:nvGrpSpPr>
        <p:grpSpPr>
          <a:xfrm>
            <a:off x="79106" y="252660"/>
            <a:ext cx="6660000" cy="3600000"/>
            <a:chOff x="79106" y="252660"/>
            <a:chExt cx="6660000" cy="360000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5915B7E-13F6-3DA1-3A9B-EE30ECE4002C}"/>
                </a:ext>
              </a:extLst>
            </p:cNvPr>
            <p:cNvSpPr/>
            <p:nvPr/>
          </p:nvSpPr>
          <p:spPr>
            <a:xfrm>
              <a:off x="79106" y="252660"/>
              <a:ext cx="6660000" cy="360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43173A4-2978-E192-3B23-3E3F3DEFDBAF}"/>
                </a:ext>
              </a:extLst>
            </p:cNvPr>
            <p:cNvSpPr txBox="1"/>
            <p:nvPr/>
          </p:nvSpPr>
          <p:spPr>
            <a:xfrm>
              <a:off x="2616207" y="497274"/>
              <a:ext cx="1270000" cy="925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Insecta</a:t>
              </a:r>
              <a:r>
                <a:rPr lang="en-ZA" sz="1000" dirty="0">
                  <a:latin typeface="Arial Nova" panose="020B0504020202020204" pitchFamily="34" charset="0"/>
                </a:rPr>
                <a:t>: 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Holometabolous: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Coleoptera:</a:t>
              </a:r>
            </a:p>
            <a:p>
              <a:pPr>
                <a:lnSpc>
                  <a:spcPct val="110000"/>
                </a:lnSpc>
              </a:pPr>
              <a:r>
                <a:rPr lang="en-ZA" sz="1000" i="1" dirty="0" err="1">
                  <a:latin typeface="Arial Nova" panose="020B0504020202020204" pitchFamily="34" charset="0"/>
                </a:rPr>
                <a:t>Dysticus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adult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92B5B3-3180-4B5B-5C66-DB89521498BB}"/>
                </a:ext>
              </a:extLst>
            </p:cNvPr>
            <p:cNvSpPr txBox="1"/>
            <p:nvPr/>
          </p:nvSpPr>
          <p:spPr>
            <a:xfrm>
              <a:off x="2616207" y="3005735"/>
              <a:ext cx="1270000" cy="75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Mollusca: 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Gastropoda</a:t>
              </a:r>
              <a:r>
                <a:rPr lang="en-ZA" sz="1000" dirty="0">
                  <a:latin typeface="Arial Nova" panose="020B0504020202020204" pitchFamily="34" charset="0"/>
                </a:rPr>
                <a:t>: </a:t>
              </a:r>
            </a:p>
            <a:p>
              <a:pPr>
                <a:lnSpc>
                  <a:spcPct val="110000"/>
                </a:lnSpc>
              </a:pPr>
              <a:r>
                <a:rPr lang="en-ZA" sz="1000" i="1" dirty="0" err="1">
                  <a:latin typeface="Arial Nova" panose="020B0504020202020204" pitchFamily="34" charset="0"/>
                </a:rPr>
                <a:t>Physella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none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2F61683-84DF-19CA-A9CE-3E58072D53DF}"/>
                </a:ext>
              </a:extLst>
            </p:cNvPr>
            <p:cNvSpPr txBox="1"/>
            <p:nvPr/>
          </p:nvSpPr>
          <p:spPr>
            <a:xfrm>
              <a:off x="4893744" y="497273"/>
              <a:ext cx="1270000" cy="925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Insecta</a:t>
              </a:r>
              <a:r>
                <a:rPr lang="en-ZA" sz="1000" dirty="0">
                  <a:latin typeface="Arial Nova" panose="020B0504020202020204" pitchFamily="34" charset="0"/>
                </a:rPr>
                <a:t>: 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Holometabolous: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Diptera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Chironomidae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larva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EE19A1-3C67-6E26-CF6D-15D140156CBF}"/>
                </a:ext>
              </a:extLst>
            </p:cNvPr>
            <p:cNvSpPr txBox="1"/>
            <p:nvPr/>
          </p:nvSpPr>
          <p:spPr>
            <a:xfrm>
              <a:off x="233680" y="1731904"/>
              <a:ext cx="1270000" cy="925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Crustacea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Branchiopoda: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Notostraca</a:t>
              </a:r>
              <a:r>
                <a:rPr lang="en-ZA" sz="1000" dirty="0">
                  <a:latin typeface="Arial Nova" panose="020B0504020202020204" pitchFamily="34" charset="0"/>
                </a:rPr>
                <a:t>:</a:t>
              </a:r>
            </a:p>
            <a:p>
              <a:pPr>
                <a:lnSpc>
                  <a:spcPct val="110000"/>
                </a:lnSpc>
              </a:pPr>
              <a:r>
                <a:rPr lang="en-ZA" sz="1000" i="1" dirty="0">
                  <a:latin typeface="Arial Nova" panose="020B0504020202020204" pitchFamily="34" charset="0"/>
                </a:rPr>
                <a:t>Tripos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adult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C3C7D1-85EE-A810-4924-285EDED9105C}"/>
                </a:ext>
              </a:extLst>
            </p:cNvPr>
            <p:cNvSpPr txBox="1"/>
            <p:nvPr/>
          </p:nvSpPr>
          <p:spPr>
            <a:xfrm>
              <a:off x="2616207" y="1731903"/>
              <a:ext cx="2353733" cy="75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Crustacea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Copepoda</a:t>
              </a:r>
              <a:endParaRPr lang="en-ZA" sz="1000" dirty="0">
                <a:latin typeface="Arial Nova" panose="020B0504020202020204" pitchFamily="34" charset="0"/>
              </a:endParaRPr>
            </a:p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Cyclopoida</a:t>
              </a:r>
              <a:r>
                <a:rPr lang="en-ZA" sz="1000" dirty="0">
                  <a:latin typeface="Arial Nova" panose="020B0504020202020204" pitchFamily="34" charset="0"/>
                </a:rPr>
                <a:t> 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FC4E42-87CB-6C42-3548-586B7758AE15}"/>
                </a:ext>
              </a:extLst>
            </p:cNvPr>
            <p:cNvSpPr txBox="1"/>
            <p:nvPr/>
          </p:nvSpPr>
          <p:spPr>
            <a:xfrm>
              <a:off x="233680" y="497274"/>
              <a:ext cx="1270000" cy="925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Insecta</a:t>
              </a:r>
              <a:r>
                <a:rPr lang="en-ZA" sz="1000" dirty="0">
                  <a:latin typeface="Arial Nova" panose="020B0504020202020204" pitchFamily="34" charset="0"/>
                </a:rPr>
                <a:t>: 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Hemimetabolous: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Odonata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 err="1">
                  <a:latin typeface="Arial Nova" panose="020B0504020202020204" pitchFamily="34" charset="0"/>
                </a:rPr>
                <a:t>Aeshnidae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nymph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E5A538-AD08-8A5B-1D5F-2FE36524A700}"/>
                </a:ext>
              </a:extLst>
            </p:cNvPr>
            <p:cNvSpPr txBox="1"/>
            <p:nvPr/>
          </p:nvSpPr>
          <p:spPr>
            <a:xfrm>
              <a:off x="233680" y="3010950"/>
              <a:ext cx="1270000" cy="586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Collembola</a:t>
              </a:r>
            </a:p>
            <a:p>
              <a:pPr>
                <a:lnSpc>
                  <a:spcPct val="110000"/>
                </a:lnSpc>
              </a:pPr>
              <a:r>
                <a:rPr lang="en-ZA" sz="1000" i="1" dirty="0" err="1">
                  <a:latin typeface="Arial Nova" panose="020B0504020202020204" pitchFamily="34" charset="0"/>
                </a:rPr>
                <a:t>Folsomia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adult</a:t>
              </a:r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8655B6B2-80E2-2AA9-58A4-FFFB96E4B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246373" y="591632"/>
              <a:ext cx="1014151" cy="736601"/>
            </a:xfrm>
            <a:prstGeom prst="rect">
              <a:avLst/>
            </a:prstGeom>
          </p:spPr>
        </p:pic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34CD0F0-E7C8-13C4-51ED-2765AEB03729}"/>
                </a:ext>
              </a:extLst>
            </p:cNvPr>
            <p:cNvCxnSpPr>
              <a:cxnSpLocks/>
            </p:cNvCxnSpPr>
            <p:nvPr/>
          </p:nvCxnSpPr>
          <p:spPr>
            <a:xfrm>
              <a:off x="1604226" y="419100"/>
              <a:ext cx="323850" cy="97313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AEB2A4C9-93C2-816D-FFD9-5C1D98A50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79738" y="625475"/>
              <a:ext cx="419336" cy="653281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3C46DEF-B9C5-95C0-DEDE-1E39D9E34824}"/>
                </a:ext>
              </a:extLst>
            </p:cNvPr>
            <p:cNvCxnSpPr>
              <a:cxnSpLocks/>
            </p:cNvCxnSpPr>
            <p:nvPr/>
          </p:nvCxnSpPr>
          <p:spPr>
            <a:xfrm>
              <a:off x="4068945" y="576263"/>
              <a:ext cx="61208" cy="78740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84CA43A0-B191-EDD1-F2EA-2466479E9C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 rot="4953538">
              <a:off x="5917001" y="820126"/>
              <a:ext cx="934466" cy="322680"/>
            </a:xfrm>
            <a:prstGeom prst="rect">
              <a:avLst/>
            </a:prstGeom>
          </p:spPr>
        </p:pic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7D8E6AA-8307-F7D0-EBC1-E37A3B90DBB8}"/>
                </a:ext>
              </a:extLst>
            </p:cNvPr>
            <p:cNvSpPr/>
            <p:nvPr/>
          </p:nvSpPr>
          <p:spPr>
            <a:xfrm>
              <a:off x="6119295" y="523875"/>
              <a:ext cx="387365" cy="939800"/>
            </a:xfrm>
            <a:custGeom>
              <a:avLst/>
              <a:gdLst>
                <a:gd name="connsiteX0" fmla="*/ 0 w 387365"/>
                <a:gd name="connsiteY0" fmla="*/ 0 h 939800"/>
                <a:gd name="connsiteX1" fmla="*/ 177800 w 387365"/>
                <a:gd name="connsiteY1" fmla="*/ 92075 h 939800"/>
                <a:gd name="connsiteX2" fmla="*/ 263525 w 387365"/>
                <a:gd name="connsiteY2" fmla="*/ 177800 h 939800"/>
                <a:gd name="connsiteX3" fmla="*/ 323850 w 387365"/>
                <a:gd name="connsiteY3" fmla="*/ 276225 h 939800"/>
                <a:gd name="connsiteX4" fmla="*/ 365125 w 387365"/>
                <a:gd name="connsiteY4" fmla="*/ 377825 h 939800"/>
                <a:gd name="connsiteX5" fmla="*/ 387350 w 387365"/>
                <a:gd name="connsiteY5" fmla="*/ 514350 h 939800"/>
                <a:gd name="connsiteX6" fmla="*/ 368300 w 387365"/>
                <a:gd name="connsiteY6" fmla="*/ 628650 h 939800"/>
                <a:gd name="connsiteX7" fmla="*/ 349250 w 387365"/>
                <a:gd name="connsiteY7" fmla="*/ 720725 h 939800"/>
                <a:gd name="connsiteX8" fmla="*/ 295275 w 387365"/>
                <a:gd name="connsiteY8" fmla="*/ 793750 h 939800"/>
                <a:gd name="connsiteX9" fmla="*/ 231775 w 387365"/>
                <a:gd name="connsiteY9" fmla="*/ 876300 h 939800"/>
                <a:gd name="connsiteX10" fmla="*/ 184150 w 387365"/>
                <a:gd name="connsiteY10" fmla="*/ 939800 h 939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365" h="939800">
                  <a:moveTo>
                    <a:pt x="0" y="0"/>
                  </a:moveTo>
                  <a:cubicBezTo>
                    <a:pt x="66939" y="31221"/>
                    <a:pt x="133879" y="62442"/>
                    <a:pt x="177800" y="92075"/>
                  </a:cubicBezTo>
                  <a:cubicBezTo>
                    <a:pt x="221721" y="121708"/>
                    <a:pt x="239183" y="147108"/>
                    <a:pt x="263525" y="177800"/>
                  </a:cubicBezTo>
                  <a:cubicBezTo>
                    <a:pt x="287867" y="208492"/>
                    <a:pt x="306917" y="242888"/>
                    <a:pt x="323850" y="276225"/>
                  </a:cubicBezTo>
                  <a:cubicBezTo>
                    <a:pt x="340783" y="309562"/>
                    <a:pt x="354542" y="338138"/>
                    <a:pt x="365125" y="377825"/>
                  </a:cubicBezTo>
                  <a:cubicBezTo>
                    <a:pt x="375708" y="417513"/>
                    <a:pt x="386821" y="472546"/>
                    <a:pt x="387350" y="514350"/>
                  </a:cubicBezTo>
                  <a:cubicBezTo>
                    <a:pt x="387879" y="556154"/>
                    <a:pt x="374650" y="594254"/>
                    <a:pt x="368300" y="628650"/>
                  </a:cubicBezTo>
                  <a:cubicBezTo>
                    <a:pt x="361950" y="663046"/>
                    <a:pt x="361421" y="693208"/>
                    <a:pt x="349250" y="720725"/>
                  </a:cubicBezTo>
                  <a:cubicBezTo>
                    <a:pt x="337079" y="748242"/>
                    <a:pt x="314854" y="767821"/>
                    <a:pt x="295275" y="793750"/>
                  </a:cubicBezTo>
                  <a:cubicBezTo>
                    <a:pt x="275696" y="819679"/>
                    <a:pt x="250296" y="851958"/>
                    <a:pt x="231775" y="876300"/>
                  </a:cubicBezTo>
                  <a:cubicBezTo>
                    <a:pt x="213254" y="900642"/>
                    <a:pt x="198702" y="920221"/>
                    <a:pt x="184150" y="939800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8B9A8EDB-E0D4-D317-9197-FCF207B52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503680" y="1776320"/>
              <a:ext cx="414640" cy="925318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3144800-A840-9212-142D-922404C945C8}"/>
                </a:ext>
              </a:extLst>
            </p:cNvPr>
            <p:cNvCxnSpPr>
              <a:cxnSpLocks/>
            </p:cNvCxnSpPr>
            <p:nvPr/>
          </p:nvCxnSpPr>
          <p:spPr>
            <a:xfrm>
              <a:off x="1711000" y="1712913"/>
              <a:ext cx="14085" cy="775031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BC1F42E7-94D7-9948-B1DD-AFCC67ED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828000" y="1845263"/>
              <a:ext cx="521874" cy="62982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285043D-8106-4EF8-E78A-59E0CBC4A983}"/>
                </a:ext>
              </a:extLst>
            </p:cNvPr>
            <p:cNvSpPr txBox="1"/>
            <p:nvPr/>
          </p:nvSpPr>
          <p:spPr>
            <a:xfrm>
              <a:off x="3861867" y="2451347"/>
              <a:ext cx="583140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adult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7D0579F-2FB4-38C1-DDB1-B4957FAC4116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>
              <a:off x="4082145" y="1845263"/>
              <a:ext cx="6792" cy="48466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DBFC8C0B-3782-BB3B-AB8E-753FE2312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928669" y="1877484"/>
              <a:ext cx="422276" cy="433643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DA719F-294C-EB5F-D85C-634B121A8DCA}"/>
                </a:ext>
              </a:extLst>
            </p:cNvPr>
            <p:cNvSpPr/>
            <p:nvPr/>
          </p:nvSpPr>
          <p:spPr>
            <a:xfrm>
              <a:off x="4975288" y="2078649"/>
              <a:ext cx="133660" cy="1343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47AEDFA-C56F-4A01-42E5-775580344F9E}"/>
                </a:ext>
              </a:extLst>
            </p:cNvPr>
            <p:cNvSpPr/>
            <p:nvPr/>
          </p:nvSpPr>
          <p:spPr>
            <a:xfrm>
              <a:off x="5167494" y="2085436"/>
              <a:ext cx="133660" cy="1343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8E1B178-D3A5-8EBC-BDFB-28B8B4A09C51}"/>
                </a:ext>
              </a:extLst>
            </p:cNvPr>
            <p:cNvCxnSpPr>
              <a:cxnSpLocks/>
            </p:cNvCxnSpPr>
            <p:nvPr/>
          </p:nvCxnSpPr>
          <p:spPr>
            <a:xfrm>
              <a:off x="5134781" y="1907282"/>
              <a:ext cx="1852" cy="2918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6228FB-8BC3-A0B7-BB8C-D774FE82D9B4}"/>
                </a:ext>
              </a:extLst>
            </p:cNvPr>
            <p:cNvSpPr txBox="1"/>
            <p:nvPr/>
          </p:nvSpPr>
          <p:spPr>
            <a:xfrm>
              <a:off x="4725472" y="2448778"/>
              <a:ext cx="86180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copepodite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0D60A8FC-17BE-1D64-FDA0-BA83C2B5C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919801" y="1979659"/>
              <a:ext cx="267225" cy="211553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F8FC138-4C0A-6E1B-5D53-8E5BE99CAE90}"/>
                </a:ext>
              </a:extLst>
            </p:cNvPr>
            <p:cNvSpPr txBox="1"/>
            <p:nvPr/>
          </p:nvSpPr>
          <p:spPr>
            <a:xfrm>
              <a:off x="5742917" y="2451347"/>
              <a:ext cx="861808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nauplius</a:t>
              </a:r>
            </a:p>
          </p:txBody>
        </p:sp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350AEDF5-B188-82E9-EE75-965C4BC72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567077" y="3010950"/>
              <a:ext cx="287846" cy="586764"/>
            </a:xfrm>
            <a:prstGeom prst="rect">
              <a:avLst/>
            </a:prstGeom>
          </p:spPr>
        </p:pic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C43AD99-4A88-112B-8922-51D543E536A0}"/>
                </a:ext>
              </a:extLst>
            </p:cNvPr>
            <p:cNvSpPr/>
            <p:nvPr/>
          </p:nvSpPr>
          <p:spPr>
            <a:xfrm>
              <a:off x="1685156" y="3136900"/>
              <a:ext cx="63742" cy="493713"/>
            </a:xfrm>
            <a:custGeom>
              <a:avLst/>
              <a:gdLst>
                <a:gd name="connsiteX0" fmla="*/ 24054 w 63742"/>
                <a:gd name="connsiteY0" fmla="*/ 0 h 493713"/>
                <a:gd name="connsiteX1" fmla="*/ 9767 w 63742"/>
                <a:gd name="connsiteY1" fmla="*/ 71438 h 493713"/>
                <a:gd name="connsiteX2" fmla="*/ 242 w 63742"/>
                <a:gd name="connsiteY2" fmla="*/ 133350 h 493713"/>
                <a:gd name="connsiteX3" fmla="*/ 3417 w 63742"/>
                <a:gd name="connsiteY3" fmla="*/ 201613 h 493713"/>
                <a:gd name="connsiteX4" fmla="*/ 9767 w 63742"/>
                <a:gd name="connsiteY4" fmla="*/ 279400 h 493713"/>
                <a:gd name="connsiteX5" fmla="*/ 31992 w 63742"/>
                <a:gd name="connsiteY5" fmla="*/ 379413 h 493713"/>
                <a:gd name="connsiteX6" fmla="*/ 63742 w 63742"/>
                <a:gd name="connsiteY6" fmla="*/ 493713 h 49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3742" h="493713">
                  <a:moveTo>
                    <a:pt x="24054" y="0"/>
                  </a:moveTo>
                  <a:cubicBezTo>
                    <a:pt x="18895" y="24606"/>
                    <a:pt x="13736" y="49213"/>
                    <a:pt x="9767" y="71438"/>
                  </a:cubicBezTo>
                  <a:cubicBezTo>
                    <a:pt x="5798" y="93663"/>
                    <a:pt x="1300" y="111654"/>
                    <a:pt x="242" y="133350"/>
                  </a:cubicBezTo>
                  <a:cubicBezTo>
                    <a:pt x="-816" y="155046"/>
                    <a:pt x="1829" y="177271"/>
                    <a:pt x="3417" y="201613"/>
                  </a:cubicBezTo>
                  <a:cubicBezTo>
                    <a:pt x="5004" y="225955"/>
                    <a:pt x="5005" y="249767"/>
                    <a:pt x="9767" y="279400"/>
                  </a:cubicBezTo>
                  <a:cubicBezTo>
                    <a:pt x="14529" y="309033"/>
                    <a:pt x="22996" y="343694"/>
                    <a:pt x="31992" y="379413"/>
                  </a:cubicBezTo>
                  <a:cubicBezTo>
                    <a:pt x="40988" y="415132"/>
                    <a:pt x="52365" y="454422"/>
                    <a:pt x="63742" y="493713"/>
                  </a:cubicBezTo>
                </a:path>
              </a:pathLst>
            </a:cu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739D13A8-5A90-A3BB-42E8-689C9D997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3744812" y="3185467"/>
              <a:ext cx="648266" cy="305667"/>
            </a:xfrm>
            <a:prstGeom prst="rect">
              <a:avLst/>
            </a:prstGeom>
          </p:spPr>
        </p:pic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9740BFC-EEEC-303B-2FFD-0C8BE279E1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9549" y="3185467"/>
              <a:ext cx="24004" cy="13875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F57708-20DB-C499-7652-8394340B3285}"/>
                </a:ext>
              </a:extLst>
            </p:cNvPr>
            <p:cNvSpPr txBox="1"/>
            <p:nvPr/>
          </p:nvSpPr>
          <p:spPr>
            <a:xfrm>
              <a:off x="4893744" y="3010950"/>
              <a:ext cx="1270000" cy="756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Mollusca: 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Bivalvia: </a:t>
              </a:r>
            </a:p>
            <a:p>
              <a:pPr>
                <a:lnSpc>
                  <a:spcPct val="110000"/>
                </a:lnSpc>
              </a:pPr>
              <a:r>
                <a:rPr lang="en-ZA" sz="1000" i="1" dirty="0" err="1">
                  <a:latin typeface="Arial Nova" panose="020B0504020202020204" pitchFamily="34" charset="0"/>
                </a:rPr>
                <a:t>Theliderma</a:t>
              </a:r>
              <a:r>
                <a:rPr lang="en-ZA" sz="1000" i="1" dirty="0">
                  <a:latin typeface="Arial Nova" panose="020B0504020202020204" pitchFamily="34" charset="0"/>
                </a:rPr>
                <a:t> </a:t>
              </a:r>
              <a:r>
                <a:rPr lang="en-ZA" sz="1000" dirty="0">
                  <a:latin typeface="Arial Nova" panose="020B0504020202020204" pitchFamily="34" charset="0"/>
                </a:rPr>
                <a:t>sp.</a:t>
              </a:r>
            </a:p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Life-stage: none</a:t>
              </a:r>
            </a:p>
          </p:txBody>
        </p:sp>
        <p:pic>
          <p:nvPicPr>
            <p:cNvPr id="70" name="Graphic 69">
              <a:extLst>
                <a:ext uri="{FF2B5EF4-FFF2-40B4-BE49-F238E27FC236}">
                  <a16:creationId xmlns:a16="http://schemas.microsoft.com/office/drawing/2014/main" id="{FE114851-4E33-C0B8-D19D-DB918DCCA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6116223" y="3219968"/>
              <a:ext cx="488502" cy="291576"/>
            </a:xfrm>
            <a:prstGeom prst="rect">
              <a:avLst/>
            </a:prstGeom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F41888A-FB66-1A12-848B-15A04FEE9CC3}"/>
                </a:ext>
              </a:extLst>
            </p:cNvPr>
            <p:cNvCxnSpPr>
              <a:cxnSpLocks/>
            </p:cNvCxnSpPr>
            <p:nvPr/>
          </p:nvCxnSpPr>
          <p:spPr>
            <a:xfrm>
              <a:off x="5981183" y="3254846"/>
              <a:ext cx="725487" cy="213842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68A7B11-9BB4-98FC-2E4B-ED8A3DACABC2}"/>
                </a:ext>
              </a:extLst>
            </p:cNvPr>
            <p:cNvCxnSpPr>
              <a:cxnSpLocks/>
            </p:cNvCxnSpPr>
            <p:nvPr/>
          </p:nvCxnSpPr>
          <p:spPr>
            <a:xfrm>
              <a:off x="6060687" y="2002488"/>
              <a:ext cx="1852" cy="291878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E3FCBE2F-1A86-3E15-3C64-A55E556F71AC}"/>
                </a:ext>
              </a:extLst>
            </p:cNvPr>
            <p:cNvSpPr txBox="1"/>
            <p:nvPr/>
          </p:nvSpPr>
          <p:spPr>
            <a:xfrm>
              <a:off x="157100" y="294995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a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DBEC10-EE74-1114-D60E-4A7892BA7DCB}"/>
                </a:ext>
              </a:extLst>
            </p:cNvPr>
            <p:cNvSpPr txBox="1"/>
            <p:nvPr/>
          </p:nvSpPr>
          <p:spPr>
            <a:xfrm>
              <a:off x="2533889" y="294995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b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82AC00E8-1845-712D-8C85-1C97F871CED0}"/>
                </a:ext>
              </a:extLst>
            </p:cNvPr>
            <p:cNvSpPr txBox="1"/>
            <p:nvPr/>
          </p:nvSpPr>
          <p:spPr>
            <a:xfrm>
              <a:off x="4807409" y="294995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c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4215B13-0388-EF29-72F5-A7FD4E186D35}"/>
                </a:ext>
              </a:extLst>
            </p:cNvPr>
            <p:cNvSpPr txBox="1"/>
            <p:nvPr/>
          </p:nvSpPr>
          <p:spPr>
            <a:xfrm>
              <a:off x="157100" y="1533029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E6F7893-1BA8-4206-FABB-032615731F86}"/>
                </a:ext>
              </a:extLst>
            </p:cNvPr>
            <p:cNvSpPr txBox="1"/>
            <p:nvPr/>
          </p:nvSpPr>
          <p:spPr>
            <a:xfrm>
              <a:off x="2533889" y="1533029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e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CBDDF37-79F4-89F4-5CD7-096D30A1ECC4}"/>
                </a:ext>
              </a:extLst>
            </p:cNvPr>
            <p:cNvSpPr txBox="1"/>
            <p:nvPr/>
          </p:nvSpPr>
          <p:spPr>
            <a:xfrm>
              <a:off x="162715" y="2815430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8814D88-D856-4E84-B357-02B790CF632C}"/>
                </a:ext>
              </a:extLst>
            </p:cNvPr>
            <p:cNvSpPr txBox="1"/>
            <p:nvPr/>
          </p:nvSpPr>
          <p:spPr>
            <a:xfrm>
              <a:off x="2539504" y="2815430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g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3183D24-9DBC-7EC9-D1B2-793A7488FEB2}"/>
                </a:ext>
              </a:extLst>
            </p:cNvPr>
            <p:cNvSpPr txBox="1"/>
            <p:nvPr/>
          </p:nvSpPr>
          <p:spPr>
            <a:xfrm>
              <a:off x="4813024" y="2815430"/>
              <a:ext cx="390683" cy="248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ZA" sz="1000" dirty="0">
                  <a:latin typeface="Arial Nova" panose="020B050402020202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21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</TotalTime>
  <Words>90</Words>
  <Application>Microsoft Office PowerPoint</Application>
  <PresentationFormat>A4 Paper (210x297 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Nova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Hagan</dc:creator>
  <cp:lastModifiedBy>James Hagan</cp:lastModifiedBy>
  <cp:revision>1</cp:revision>
  <dcterms:created xsi:type="dcterms:W3CDTF">2023-07-19T11:51:01Z</dcterms:created>
  <dcterms:modified xsi:type="dcterms:W3CDTF">2023-07-19T12:48:47Z</dcterms:modified>
</cp:coreProperties>
</file>