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4660"/>
  </p:normalViewPr>
  <p:slideViewPr>
    <p:cSldViewPr snapToGrid="0">
      <p:cViewPr varScale="1">
        <p:scale>
          <a:sx n="54" d="100"/>
          <a:sy n="54" d="100"/>
        </p:scale>
        <p:origin x="108" y="4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99AF5-117E-4349-8955-B5455B564C2E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9B3D4-9181-4AA8-BD4C-6D031BEF7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229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99AF5-117E-4349-8955-B5455B564C2E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9B3D4-9181-4AA8-BD4C-6D031BEF7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477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99AF5-117E-4349-8955-B5455B564C2E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9B3D4-9181-4AA8-BD4C-6D031BEF7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277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99AF5-117E-4349-8955-B5455B564C2E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9B3D4-9181-4AA8-BD4C-6D031BEF7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234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99AF5-117E-4349-8955-B5455B564C2E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9B3D4-9181-4AA8-BD4C-6D031BEF7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554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99AF5-117E-4349-8955-B5455B564C2E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9B3D4-9181-4AA8-BD4C-6D031BEF7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558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99AF5-117E-4349-8955-B5455B564C2E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9B3D4-9181-4AA8-BD4C-6D031BEF7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537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99AF5-117E-4349-8955-B5455B564C2E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9B3D4-9181-4AA8-BD4C-6D031BEF7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652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99AF5-117E-4349-8955-B5455B564C2E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9B3D4-9181-4AA8-BD4C-6D031BEF7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622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99AF5-117E-4349-8955-B5455B564C2E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9B3D4-9181-4AA8-BD4C-6D031BEF7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782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99AF5-117E-4349-8955-B5455B564C2E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9B3D4-9181-4AA8-BD4C-6D031BEF7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909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F99AF5-117E-4349-8955-B5455B564C2E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9B3D4-9181-4AA8-BD4C-6D031BEF7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173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Email </a:t>
            </a:r>
            <a:r>
              <a:rPr lang="en-US" dirty="0" smtClean="0"/>
              <a:t>address problem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107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6557"/>
          </a:xfrm>
        </p:spPr>
        <p:txBody>
          <a:bodyPr/>
          <a:lstStyle/>
          <a:p>
            <a:r>
              <a:rPr lang="en-US" dirty="0" smtClean="0"/>
              <a:t>Email address checker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03648"/>
            <a:ext cx="10515600" cy="52531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 smtClean="0"/>
              <a:t>Algorithm : Email_add_check</a:t>
            </a:r>
          </a:p>
          <a:p>
            <a:pPr marL="0" indent="0">
              <a:buNone/>
            </a:pPr>
            <a:r>
              <a:rPr lang="en-US" sz="1200" dirty="0" smtClean="0"/>
              <a:t>Input(pre-condition): An arbitrary string</a:t>
            </a:r>
          </a:p>
          <a:p>
            <a:pPr marL="0" indent="0">
              <a:buNone/>
            </a:pPr>
            <a:r>
              <a:rPr lang="en-US" sz="1200" dirty="0" smtClean="0"/>
              <a:t>Output(Post-condition) : valid according to the specification or invalid with reasons(Error message)</a:t>
            </a:r>
          </a:p>
          <a:p>
            <a:pPr marL="0" indent="0">
              <a:buNone/>
            </a:pPr>
            <a:r>
              <a:rPr lang="en-US" sz="1800" dirty="0" smtClean="0"/>
              <a:t>Steps:</a:t>
            </a:r>
            <a:endParaRPr lang="en-US" sz="1800" dirty="0"/>
          </a:p>
          <a:p>
            <a:pPr marL="0" indent="0">
              <a:buNone/>
            </a:pPr>
            <a:r>
              <a:rPr lang="en-US" sz="2000" dirty="0" smtClean="0"/>
              <a:t> 1. </a:t>
            </a:r>
            <a:r>
              <a:rPr lang="en-US" sz="2000" dirty="0" smtClean="0">
                <a:solidFill>
                  <a:srgbClr val="FF0000"/>
                </a:solidFill>
              </a:rPr>
              <a:t>input</a:t>
            </a:r>
            <a:r>
              <a:rPr lang="en-US" sz="2000" dirty="0" smtClean="0"/>
              <a:t> &lt;- an arbitrary string</a:t>
            </a:r>
          </a:p>
          <a:p>
            <a:pPr marL="0" indent="0">
              <a:buNone/>
            </a:pPr>
            <a:r>
              <a:rPr lang="en-US" sz="2000" dirty="0" smtClean="0"/>
              <a:t> 2. format </a:t>
            </a:r>
            <a:r>
              <a:rPr lang="en-US" sz="2000" dirty="0" smtClean="0">
                <a:solidFill>
                  <a:srgbClr val="FF0000"/>
                </a:solidFill>
              </a:rPr>
              <a:t>input 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	</a:t>
            </a:r>
            <a:r>
              <a:rPr lang="en-US" sz="2000" dirty="0" smtClean="0"/>
              <a:t>2.1 . </a:t>
            </a:r>
            <a:r>
              <a:rPr lang="en-US" sz="2000" dirty="0" smtClean="0">
                <a:solidFill>
                  <a:srgbClr val="FF0000"/>
                </a:solidFill>
              </a:rPr>
              <a:t>input.</a:t>
            </a:r>
            <a:r>
              <a:rPr lang="en-US" sz="2000" dirty="0" smtClean="0"/>
              <a:t>replace(“_at_”, “@”)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	</a:t>
            </a:r>
            <a:r>
              <a:rPr lang="en-US" sz="2000" dirty="0" smtClean="0"/>
              <a:t>2.2.  </a:t>
            </a:r>
            <a:r>
              <a:rPr lang="en-US" sz="2000" dirty="0" smtClean="0">
                <a:solidFill>
                  <a:srgbClr val="FF0000"/>
                </a:solidFill>
              </a:rPr>
              <a:t>input</a:t>
            </a:r>
            <a:r>
              <a:rPr lang="en-US" sz="2000" dirty="0" smtClean="0"/>
              <a:t>.replace(“_dot_”, “ . ”)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2.3 .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>
                <a:solidFill>
                  <a:srgbClr val="FF0000"/>
                </a:solidFill>
              </a:rPr>
              <a:t>i</a:t>
            </a:r>
            <a:r>
              <a:rPr lang="en-US" sz="2000" dirty="0" smtClean="0">
                <a:solidFill>
                  <a:srgbClr val="FF0000"/>
                </a:solidFill>
              </a:rPr>
              <a:t>nput</a:t>
            </a:r>
            <a:r>
              <a:rPr lang="en-US" sz="2000" dirty="0" smtClean="0"/>
              <a:t>.toLowerCase()</a:t>
            </a:r>
          </a:p>
          <a:p>
            <a:pPr marL="0" indent="0">
              <a:buNone/>
            </a:pPr>
            <a:r>
              <a:rPr lang="en-US" sz="2000" dirty="0" smtClean="0"/>
              <a:t>3. </a:t>
            </a:r>
            <a:r>
              <a:rPr lang="en-US" sz="2000" dirty="0" smtClean="0">
                <a:solidFill>
                  <a:srgbClr val="FF0000"/>
                </a:solidFill>
              </a:rPr>
              <a:t>error=  </a:t>
            </a:r>
            <a:r>
              <a:rPr lang="en-US" sz="2000" dirty="0" err="1" smtClean="0">
                <a:solidFill>
                  <a:schemeClr val="accent1"/>
                </a:solidFill>
              </a:rPr>
              <a:t>fxn_CheckAddress</a:t>
            </a:r>
            <a:r>
              <a:rPr lang="en-US" sz="2000" dirty="0" smtClean="0"/>
              <a:t>(</a:t>
            </a:r>
            <a:r>
              <a:rPr lang="en-US" sz="2000" dirty="0" smtClean="0">
                <a:solidFill>
                  <a:srgbClr val="FF0000"/>
                </a:solidFill>
              </a:rPr>
              <a:t>input</a:t>
            </a:r>
            <a:r>
              <a:rPr lang="en-US" sz="2000" dirty="0" smtClean="0"/>
              <a:t>) </a:t>
            </a:r>
          </a:p>
          <a:p>
            <a:pPr marL="0" indent="0">
              <a:buNone/>
            </a:pPr>
            <a:r>
              <a:rPr lang="en-US" sz="2000" dirty="0" smtClean="0"/>
              <a:t>4 . If </a:t>
            </a:r>
            <a:r>
              <a:rPr lang="en-US" sz="2000" dirty="0" smtClean="0">
                <a:solidFill>
                  <a:srgbClr val="FF0000"/>
                </a:solidFill>
              </a:rPr>
              <a:t>error</a:t>
            </a:r>
            <a:r>
              <a:rPr lang="en-US" sz="2000" dirty="0" smtClean="0"/>
              <a:t>==0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print “</a:t>
            </a:r>
            <a:r>
              <a:rPr lang="en-US" sz="2000" dirty="0" smtClean="0">
                <a:solidFill>
                  <a:srgbClr val="FF0000"/>
                </a:solidFill>
              </a:rPr>
              <a:t>input</a:t>
            </a:r>
            <a:r>
              <a:rPr lang="en-US" sz="2000" dirty="0" smtClean="0"/>
              <a:t>”</a:t>
            </a:r>
          </a:p>
          <a:p>
            <a:pPr marL="0" indent="0">
              <a:buNone/>
            </a:pPr>
            <a:r>
              <a:rPr lang="en-US" sz="2000" dirty="0" smtClean="0"/>
              <a:t>      Else 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print  </a:t>
            </a:r>
            <a:r>
              <a:rPr lang="en-US" sz="2000" dirty="0" err="1" smtClean="0">
                <a:solidFill>
                  <a:schemeClr val="accent1"/>
                </a:solidFill>
              </a:rPr>
              <a:t>fxn_error_Message</a:t>
            </a:r>
            <a:r>
              <a:rPr lang="en-US" sz="2000" dirty="0" smtClean="0">
                <a:solidFill>
                  <a:schemeClr val="accent1"/>
                </a:solidFill>
              </a:rPr>
              <a:t>(</a:t>
            </a:r>
            <a:r>
              <a:rPr lang="en-US" sz="2000" dirty="0" smtClean="0">
                <a:solidFill>
                  <a:srgbClr val="FF0000"/>
                </a:solidFill>
              </a:rPr>
              <a:t>error</a:t>
            </a:r>
            <a:r>
              <a:rPr lang="en-US" sz="2000" dirty="0" smtClean="0">
                <a:solidFill>
                  <a:schemeClr val="accent1"/>
                </a:solidFill>
              </a:rPr>
              <a:t>)</a:t>
            </a:r>
            <a:r>
              <a:rPr lang="en-US" sz="2000" dirty="0" smtClean="0"/>
              <a:t>;</a:t>
            </a:r>
            <a:r>
              <a:rPr lang="en-US" sz="2000" dirty="0" smtClean="0">
                <a:solidFill>
                  <a:schemeClr val="accent1"/>
                </a:solidFill>
              </a:rPr>
              <a:t> </a:t>
            </a:r>
            <a:r>
              <a:rPr lang="en-US" sz="20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159636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6557"/>
          </a:xfrm>
        </p:spPr>
        <p:txBody>
          <a:bodyPr/>
          <a:lstStyle/>
          <a:p>
            <a:r>
              <a:rPr lang="en-US" dirty="0" smtClean="0"/>
              <a:t>…..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50302"/>
            <a:ext cx="10515600" cy="492666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600" dirty="0" smtClean="0"/>
              <a:t>Algorithm : error_message</a:t>
            </a:r>
          </a:p>
          <a:p>
            <a:pPr marL="0" indent="0">
              <a:buNone/>
            </a:pPr>
            <a:r>
              <a:rPr lang="en-US" sz="1600" dirty="0" smtClean="0"/>
              <a:t>Input(pre-condition): error as an int</a:t>
            </a:r>
          </a:p>
          <a:p>
            <a:pPr marL="0" indent="0">
              <a:buNone/>
            </a:pPr>
            <a:r>
              <a:rPr lang="en-US" sz="1600" dirty="0" smtClean="0"/>
              <a:t>Output(Post-condition) : a </a:t>
            </a:r>
            <a:r>
              <a:rPr lang="en-US" sz="1600" dirty="0" smtClean="0">
                <a:solidFill>
                  <a:srgbClr val="FF0000"/>
                </a:solidFill>
              </a:rPr>
              <a:t>string </a:t>
            </a:r>
            <a:r>
              <a:rPr lang="en-US" sz="1600" dirty="0" smtClean="0"/>
              <a:t>indicating type of error </a:t>
            </a:r>
          </a:p>
          <a:p>
            <a:pPr marL="0" indent="0">
              <a:buNone/>
            </a:pPr>
            <a:r>
              <a:rPr lang="en-US" sz="1600" dirty="0" smtClean="0"/>
              <a:t>Step :</a:t>
            </a:r>
          </a:p>
          <a:p>
            <a:pPr marL="342900" indent="-342900">
              <a:buAutoNum type="arabicPeriod"/>
            </a:pPr>
            <a:r>
              <a:rPr lang="en-US" sz="1600" dirty="0" smtClean="0">
                <a:solidFill>
                  <a:srgbClr val="FF0000"/>
                </a:solidFill>
              </a:rPr>
              <a:t>input</a:t>
            </a:r>
            <a:r>
              <a:rPr lang="en-US" sz="1600" dirty="0" smtClean="0"/>
              <a:t> &lt;- </a:t>
            </a:r>
            <a:r>
              <a:rPr lang="en-US" sz="1600" dirty="0" smtClean="0">
                <a:solidFill>
                  <a:srgbClr val="FF0000"/>
                </a:solidFill>
              </a:rPr>
              <a:t>error</a:t>
            </a:r>
          </a:p>
          <a:p>
            <a:pPr marL="342900" indent="-342900">
              <a:buAutoNum type="arabicPeriod"/>
            </a:pPr>
            <a:r>
              <a:rPr lang="en-US" sz="1600" dirty="0" smtClean="0"/>
              <a:t>if (</a:t>
            </a:r>
            <a:r>
              <a:rPr lang="en-US" sz="1600" dirty="0" smtClean="0">
                <a:solidFill>
                  <a:srgbClr val="FF0000"/>
                </a:solidFill>
              </a:rPr>
              <a:t>input </a:t>
            </a:r>
            <a:r>
              <a:rPr lang="en-US" sz="1600" dirty="0" smtClean="0"/>
              <a:t>== 1) return "No @ symbol";</a:t>
            </a:r>
          </a:p>
          <a:p>
            <a:pPr marL="0" indent="0">
              <a:buNone/>
            </a:pPr>
            <a:r>
              <a:rPr lang="en-US" sz="1600" dirty="0" smtClean="0"/>
              <a:t>       if (</a:t>
            </a:r>
            <a:r>
              <a:rPr lang="en-US" sz="1600" dirty="0" smtClean="0">
                <a:solidFill>
                  <a:srgbClr val="FF0000"/>
                </a:solidFill>
              </a:rPr>
              <a:t>input </a:t>
            </a:r>
            <a:r>
              <a:rPr lang="en-US" sz="1600" dirty="0" smtClean="0"/>
              <a:t>== 2) return "More than one @ symbol";</a:t>
            </a:r>
          </a:p>
          <a:p>
            <a:pPr marL="0" indent="0">
              <a:buNone/>
            </a:pPr>
            <a:r>
              <a:rPr lang="en-US" sz="1600" dirty="0" smtClean="0"/>
              <a:t>       if (</a:t>
            </a:r>
            <a:r>
              <a:rPr lang="en-US" sz="1600" dirty="0" smtClean="0">
                <a:solidFill>
                  <a:srgbClr val="FF0000"/>
                </a:solidFill>
              </a:rPr>
              <a:t>input </a:t>
            </a:r>
            <a:r>
              <a:rPr lang="en-US" sz="1600" dirty="0" smtClean="0"/>
              <a:t>== 3) return "Invalid separator placement";</a:t>
            </a:r>
          </a:p>
          <a:p>
            <a:pPr marL="0" indent="0">
              <a:buNone/>
            </a:pPr>
            <a:r>
              <a:rPr lang="en-US" sz="1600" dirty="0" smtClean="0"/>
              <a:t>       if (</a:t>
            </a:r>
            <a:r>
              <a:rPr lang="en-US" sz="1600" dirty="0" smtClean="0">
                <a:solidFill>
                  <a:srgbClr val="FF0000"/>
                </a:solidFill>
              </a:rPr>
              <a:t>input </a:t>
            </a:r>
            <a:r>
              <a:rPr lang="en-US" sz="1600" dirty="0" smtClean="0"/>
              <a:t>== 4) return "Contains invalid character";</a:t>
            </a:r>
          </a:p>
          <a:p>
            <a:pPr marL="0" indent="0">
              <a:buNone/>
            </a:pPr>
            <a:r>
              <a:rPr lang="en-US" sz="1600" dirty="0" smtClean="0"/>
              <a:t>       if (</a:t>
            </a:r>
            <a:r>
              <a:rPr lang="en-US" sz="1600" dirty="0" smtClean="0">
                <a:solidFill>
                  <a:srgbClr val="FF0000"/>
                </a:solidFill>
              </a:rPr>
              <a:t>input </a:t>
            </a:r>
            <a:r>
              <a:rPr lang="en-US" sz="1600" dirty="0" smtClean="0"/>
              <a:t>== 5) return "Domain contains invalid character";</a:t>
            </a:r>
          </a:p>
          <a:p>
            <a:pPr marL="0" indent="0">
              <a:buNone/>
            </a:pPr>
            <a:r>
              <a:rPr lang="en-US" sz="1600" dirty="0" smtClean="0"/>
              <a:t>       if (</a:t>
            </a:r>
            <a:r>
              <a:rPr lang="en-US" sz="1600" dirty="0" smtClean="0">
                <a:solidFill>
                  <a:srgbClr val="FF0000"/>
                </a:solidFill>
              </a:rPr>
              <a:t>input </a:t>
            </a:r>
            <a:r>
              <a:rPr lang="en-US" sz="1600" dirty="0" smtClean="0"/>
              <a:t>== 6) return "Missing square bracket(s)";</a:t>
            </a:r>
          </a:p>
          <a:p>
            <a:pPr marL="0" indent="0">
              <a:buNone/>
            </a:pPr>
            <a:r>
              <a:rPr lang="en-US" sz="1600" dirty="0" smtClean="0"/>
              <a:t>       if (</a:t>
            </a:r>
            <a:r>
              <a:rPr lang="en-US" sz="1600" dirty="0" smtClean="0">
                <a:solidFill>
                  <a:srgbClr val="FF0000"/>
                </a:solidFill>
              </a:rPr>
              <a:t>input </a:t>
            </a:r>
            <a:r>
              <a:rPr lang="en-US" sz="1600" dirty="0" smtClean="0"/>
              <a:t>== 7) return "Brackets only allowed when numeric address";</a:t>
            </a:r>
          </a:p>
          <a:p>
            <a:pPr marL="0" indent="0">
              <a:buNone/>
            </a:pPr>
            <a:r>
              <a:rPr lang="en-US" sz="1600" dirty="0" smtClean="0"/>
              <a:t>       if (</a:t>
            </a:r>
            <a:r>
              <a:rPr lang="en-US" sz="1600" dirty="0" smtClean="0">
                <a:solidFill>
                  <a:srgbClr val="FF0000"/>
                </a:solidFill>
              </a:rPr>
              <a:t>input </a:t>
            </a:r>
            <a:r>
              <a:rPr lang="en-US" sz="1600" dirty="0" smtClean="0"/>
              <a:t>== 8) return "Invalid numerical address";</a:t>
            </a:r>
          </a:p>
          <a:p>
            <a:pPr marL="0" indent="0">
              <a:buNone/>
            </a:pPr>
            <a:r>
              <a:rPr lang="en-US" sz="1600" dirty="0" smtClean="0"/>
              <a:t>       if (</a:t>
            </a:r>
            <a:r>
              <a:rPr lang="en-US" sz="1600" dirty="0" smtClean="0">
                <a:solidFill>
                  <a:srgbClr val="FF0000"/>
                </a:solidFill>
              </a:rPr>
              <a:t>input </a:t>
            </a:r>
            <a:r>
              <a:rPr lang="en-US" sz="1600" dirty="0" smtClean="0"/>
              <a:t>== 9) return "Invalid extension";</a:t>
            </a:r>
          </a:p>
          <a:p>
            <a:pPr marL="0" indent="0">
              <a:buNone/>
            </a:pPr>
            <a:r>
              <a:rPr lang="en-US" sz="1600" dirty="0" smtClean="0"/>
              <a:t>      return "Invalid for some reason";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348483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9065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58416"/>
            <a:ext cx="10515600" cy="531854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400" dirty="0" smtClean="0"/>
              <a:t>Algorithm : CheckAddress</a:t>
            </a:r>
          </a:p>
          <a:p>
            <a:pPr marL="0" indent="0">
              <a:buNone/>
            </a:pPr>
            <a:r>
              <a:rPr lang="en-US" sz="1400" dirty="0" smtClean="0"/>
              <a:t>Input(pre-condition) : a formatted </a:t>
            </a:r>
            <a:r>
              <a:rPr lang="en-US" sz="1400" dirty="0" smtClean="0">
                <a:solidFill>
                  <a:srgbClr val="FF0000"/>
                </a:solidFill>
              </a:rPr>
              <a:t>String input</a:t>
            </a:r>
          </a:p>
          <a:p>
            <a:pPr marL="0" indent="0">
              <a:buNone/>
            </a:pPr>
            <a:r>
              <a:rPr lang="en-US" sz="1400" dirty="0" smtClean="0"/>
              <a:t>Output(Post-condition) : an int as Error</a:t>
            </a:r>
          </a:p>
          <a:p>
            <a:pPr marL="0" indent="0">
              <a:buNone/>
            </a:pPr>
            <a:r>
              <a:rPr lang="en-US" sz="2000" dirty="0" smtClean="0"/>
              <a:t>Steps:</a:t>
            </a:r>
          </a:p>
          <a:p>
            <a:pPr marL="342900" indent="-342900">
              <a:buAutoNum type="arabicPeriod"/>
            </a:pPr>
            <a:r>
              <a:rPr lang="en-US" sz="1800" dirty="0">
                <a:solidFill>
                  <a:srgbClr val="FF0000"/>
                </a:solidFill>
              </a:rPr>
              <a:t>a</a:t>
            </a:r>
            <a:r>
              <a:rPr lang="en-US" sz="1800" dirty="0" smtClean="0">
                <a:solidFill>
                  <a:srgbClr val="FF0000"/>
                </a:solidFill>
              </a:rPr>
              <a:t>ddress</a:t>
            </a:r>
            <a:r>
              <a:rPr lang="en-US" sz="1800" dirty="0" smtClean="0"/>
              <a:t> &lt;- </a:t>
            </a:r>
            <a:r>
              <a:rPr lang="en-US" sz="1800" dirty="0" smtClean="0">
                <a:solidFill>
                  <a:srgbClr val="FF0000"/>
                </a:solidFill>
              </a:rPr>
              <a:t>input</a:t>
            </a:r>
          </a:p>
          <a:p>
            <a:pPr marL="342900" indent="-342900">
              <a:buAutoNum type="arabicPeriod"/>
            </a:pPr>
            <a:r>
              <a:rPr lang="en-US" sz="1800" dirty="0" smtClean="0"/>
              <a:t>If  (address.indexOf( '@‘ ) == -1)  return 1   				// no @ symbol</a:t>
            </a:r>
          </a:p>
          <a:p>
            <a:pPr marL="342900" indent="-342900">
              <a:buAutoNum type="arabicPeriod"/>
            </a:pPr>
            <a:r>
              <a:rPr lang="en-US" sz="1800" dirty="0" smtClean="0"/>
              <a:t>if (address.lastIndexOf('@') != address.indexOf('@'))  return 2;                      // two @ symbol</a:t>
            </a:r>
          </a:p>
          <a:p>
            <a:pPr marL="342900" indent="-342900">
              <a:buAutoNum type="arabicPeriod"/>
            </a:pPr>
            <a:r>
              <a:rPr lang="en-US" sz="1800" dirty="0" smtClean="0">
                <a:solidFill>
                  <a:srgbClr val="FF0000"/>
                </a:solidFill>
              </a:rPr>
              <a:t>domain</a:t>
            </a:r>
            <a:r>
              <a:rPr lang="en-US" sz="1800" dirty="0" smtClean="0"/>
              <a:t> = </a:t>
            </a:r>
            <a:r>
              <a:rPr lang="en-US" sz="1800" dirty="0" smtClean="0">
                <a:solidFill>
                  <a:srgbClr val="FF0000"/>
                </a:solidFill>
              </a:rPr>
              <a:t>address</a:t>
            </a:r>
            <a:r>
              <a:rPr lang="en-US" sz="1800" dirty="0" smtClean="0"/>
              <a:t>.substring(address.indexOf('@')+1) ;    	              // Domain substring</a:t>
            </a:r>
          </a:p>
          <a:p>
            <a:pPr marL="342900" indent="-342900">
              <a:buAutoNum type="arabicPeriod"/>
            </a:pPr>
            <a:r>
              <a:rPr lang="en-US" sz="1800" dirty="0" smtClean="0"/>
              <a:t>for( </a:t>
            </a:r>
            <a:r>
              <a:rPr lang="en-US" sz="1800" dirty="0" err="1" smtClean="0"/>
              <a:t>i</a:t>
            </a:r>
            <a:r>
              <a:rPr lang="en-US" sz="1800" dirty="0" smtClean="0"/>
              <a:t> &lt;- 0 to </a:t>
            </a:r>
            <a:r>
              <a:rPr lang="en-US" sz="1800" dirty="0" smtClean="0">
                <a:solidFill>
                  <a:srgbClr val="FF0000"/>
                </a:solidFill>
              </a:rPr>
              <a:t>address</a:t>
            </a:r>
            <a:r>
              <a:rPr lang="en-US" sz="1800" dirty="0" smtClean="0"/>
              <a:t>.Length())</a:t>
            </a:r>
          </a:p>
          <a:p>
            <a:pPr marL="800100" lvl="1" indent="-342900">
              <a:buAutoNum type="arabicPeriod"/>
            </a:pPr>
            <a:r>
              <a:rPr lang="en-US" sz="1400" dirty="0" smtClean="0"/>
              <a:t>char </a:t>
            </a:r>
            <a:r>
              <a:rPr lang="en-US" sz="1400" dirty="0" smtClean="0">
                <a:solidFill>
                  <a:srgbClr val="FF0000"/>
                </a:solidFill>
              </a:rPr>
              <a:t>c</a:t>
            </a:r>
            <a:r>
              <a:rPr lang="en-US" sz="1400" dirty="0" smtClean="0"/>
              <a:t> = address.charAt(</a:t>
            </a:r>
            <a:r>
              <a:rPr lang="en-US" sz="1400" dirty="0" err="1" smtClean="0"/>
              <a:t>i</a:t>
            </a:r>
            <a:r>
              <a:rPr lang="en-US" sz="1400" dirty="0" smtClean="0"/>
              <a:t>)</a:t>
            </a:r>
          </a:p>
          <a:p>
            <a:pPr marL="457200" lvl="1" indent="0">
              <a:buNone/>
            </a:pPr>
            <a:endParaRPr lang="en-US" sz="1400" dirty="0" smtClean="0"/>
          </a:p>
          <a:p>
            <a:pPr marL="457200" lvl="1" indent="0">
              <a:buNone/>
            </a:pPr>
            <a:r>
              <a:rPr lang="en-US" sz="1400" dirty="0" smtClean="0"/>
              <a:t>2.      if (Character.isDigit(</a:t>
            </a:r>
            <a:r>
              <a:rPr lang="en-US" sz="1400" dirty="0" smtClean="0">
                <a:solidFill>
                  <a:srgbClr val="FF0000"/>
                </a:solidFill>
              </a:rPr>
              <a:t>c</a:t>
            </a:r>
            <a:r>
              <a:rPr lang="en-US" sz="1400" dirty="0" smtClean="0"/>
              <a:t>)) {</a:t>
            </a:r>
          </a:p>
          <a:p>
            <a:pPr marL="457200" lvl="1" indent="0">
              <a:buNone/>
            </a:pPr>
            <a:r>
              <a:rPr lang="en-US" sz="1400" dirty="0" smtClean="0"/>
              <a:t>            	</a:t>
            </a:r>
            <a:r>
              <a:rPr lang="en-US" sz="1400" dirty="0" smtClean="0">
                <a:solidFill>
                  <a:srgbClr val="FF0000"/>
                </a:solidFill>
              </a:rPr>
              <a:t>seensep</a:t>
            </a:r>
            <a:r>
              <a:rPr lang="en-US" sz="1400" dirty="0" smtClean="0"/>
              <a:t> = false;</a:t>
            </a:r>
          </a:p>
          <a:p>
            <a:pPr marL="457200" lvl="1" indent="0">
              <a:buNone/>
            </a:pPr>
            <a:r>
              <a:rPr lang="en-US" sz="1400" dirty="0" smtClean="0"/>
              <a:t>            	continue;</a:t>
            </a:r>
          </a:p>
          <a:p>
            <a:pPr marL="457200" lvl="1" indent="0">
              <a:buNone/>
            </a:pPr>
            <a:r>
              <a:rPr lang="en-US" sz="1400" dirty="0" smtClean="0"/>
              <a:t>         	         } </a:t>
            </a:r>
          </a:p>
          <a:p>
            <a:pPr marL="457200" lvl="1" indent="0">
              <a:buNone/>
            </a:pPr>
            <a:endParaRPr lang="en-US" sz="1400" dirty="0" smtClean="0"/>
          </a:p>
          <a:p>
            <a:pPr marL="457200" lvl="1" indent="0">
              <a:buNone/>
            </a:pPr>
            <a:r>
              <a:rPr lang="en-US" sz="1400" dirty="0"/>
              <a:t>3</a:t>
            </a:r>
            <a:r>
              <a:rPr lang="en-US" sz="1400" dirty="0" smtClean="0"/>
              <a:t>. if  (Character.isLetter(</a:t>
            </a:r>
            <a:r>
              <a:rPr lang="en-US" sz="1400" dirty="0" smtClean="0">
                <a:solidFill>
                  <a:srgbClr val="FF0000"/>
                </a:solidFill>
              </a:rPr>
              <a:t>c</a:t>
            </a:r>
            <a:r>
              <a:rPr lang="en-US" sz="1400" dirty="0" smtClean="0"/>
              <a:t>)) {</a:t>
            </a:r>
          </a:p>
          <a:p>
            <a:pPr marL="457200" lvl="1" indent="0">
              <a:buNone/>
            </a:pPr>
            <a:r>
              <a:rPr lang="en-US" sz="1400" dirty="0" smtClean="0"/>
              <a:t>            seensep = false;</a:t>
            </a:r>
          </a:p>
          <a:p>
            <a:pPr marL="457200" lvl="1" indent="0">
              <a:buNone/>
            </a:pPr>
            <a:r>
              <a:rPr lang="en-US" sz="1400" dirty="0" smtClean="0"/>
              <a:t>            continue;</a:t>
            </a:r>
          </a:p>
          <a:p>
            <a:pPr marL="457200" lvl="1" indent="0">
              <a:buNone/>
            </a:pPr>
            <a:r>
              <a:rPr lang="en-US" sz="1400" dirty="0" smtClean="0"/>
              <a:t>         }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9396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02622"/>
          </a:xfrm>
        </p:spPr>
        <p:txBody>
          <a:bodyPr>
            <a:normAutofit/>
          </a:bodyPr>
          <a:lstStyle/>
          <a:p>
            <a:r>
              <a:rPr lang="en-US" sz="2000" dirty="0" smtClean="0"/>
              <a:t>CheckAddress continued…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79714"/>
            <a:ext cx="10515600" cy="51972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 smtClean="0"/>
              <a:t> 	4. if ((</a:t>
            </a:r>
            <a:r>
              <a:rPr lang="en-US" sz="1400" dirty="0" smtClean="0">
                <a:solidFill>
                  <a:srgbClr val="FF0000"/>
                </a:solidFill>
              </a:rPr>
              <a:t>c</a:t>
            </a:r>
            <a:r>
              <a:rPr lang="en-US" sz="1400" dirty="0" smtClean="0"/>
              <a:t> == '[') || (</a:t>
            </a:r>
            <a:r>
              <a:rPr lang="en-US" sz="1400" dirty="0" smtClean="0">
                <a:solidFill>
                  <a:srgbClr val="FF0000"/>
                </a:solidFill>
              </a:rPr>
              <a:t>c</a:t>
            </a:r>
            <a:r>
              <a:rPr lang="en-US" sz="1400" dirty="0" smtClean="0"/>
              <a:t> == ']')) continue;</a:t>
            </a:r>
          </a:p>
          <a:p>
            <a:pPr marL="0" indent="0">
              <a:buNone/>
            </a:pPr>
            <a:r>
              <a:rPr lang="en-US" sz="1400" dirty="0"/>
              <a:t> </a:t>
            </a:r>
            <a:r>
              <a:rPr lang="en-US" sz="1400" dirty="0" smtClean="0"/>
              <a:t>	5. if ((c == '</a:t>
            </a:r>
            <a:r>
              <a:rPr lang="en-US" sz="1400" dirty="0" smtClean="0">
                <a:solidFill>
                  <a:srgbClr val="FF0000"/>
                </a:solidFill>
              </a:rPr>
              <a:t>@</a:t>
            </a:r>
            <a:r>
              <a:rPr lang="en-US" sz="1400" dirty="0" smtClean="0"/>
              <a:t>') || (c == '</a:t>
            </a:r>
            <a:r>
              <a:rPr lang="en-US" sz="1400" dirty="0" smtClean="0">
                <a:solidFill>
                  <a:srgbClr val="FF0000"/>
                </a:solidFill>
              </a:rPr>
              <a:t>.</a:t>
            </a:r>
            <a:r>
              <a:rPr lang="en-US" sz="1400" dirty="0" smtClean="0"/>
              <a:t>') || (c == '</a:t>
            </a:r>
            <a:r>
              <a:rPr lang="en-US" sz="1400" dirty="0" smtClean="0">
                <a:solidFill>
                  <a:srgbClr val="FF0000"/>
                </a:solidFill>
              </a:rPr>
              <a:t>-</a:t>
            </a:r>
            <a:r>
              <a:rPr lang="en-US" sz="1400" dirty="0" smtClean="0"/>
              <a:t>') || (c == '</a:t>
            </a:r>
            <a:r>
              <a:rPr lang="en-US" sz="1400" dirty="0" smtClean="0">
                <a:solidFill>
                  <a:srgbClr val="FF0000"/>
                </a:solidFill>
              </a:rPr>
              <a:t>_</a:t>
            </a:r>
            <a:r>
              <a:rPr lang="en-US" sz="1400" dirty="0" smtClean="0"/>
              <a:t>')) {</a:t>
            </a:r>
          </a:p>
          <a:p>
            <a:pPr marL="0" indent="0">
              <a:buNone/>
            </a:pPr>
            <a:r>
              <a:rPr lang="en-US" sz="1400" dirty="0" smtClean="0"/>
              <a:t>            		-if (</a:t>
            </a:r>
            <a:r>
              <a:rPr lang="en-US" sz="1400" dirty="0" smtClean="0">
                <a:solidFill>
                  <a:srgbClr val="FF0000"/>
                </a:solidFill>
              </a:rPr>
              <a:t>seensep</a:t>
            </a:r>
            <a:r>
              <a:rPr lang="en-US" sz="1400" dirty="0" smtClean="0"/>
              <a:t>) return 3;</a:t>
            </a:r>
          </a:p>
          <a:p>
            <a:pPr marL="0" indent="0">
              <a:buNone/>
            </a:pPr>
            <a:r>
              <a:rPr lang="en-US" sz="1400" dirty="0" smtClean="0"/>
              <a:t>            		 -</a:t>
            </a:r>
            <a:r>
              <a:rPr lang="en-US" sz="1400" dirty="0" smtClean="0">
                <a:solidFill>
                  <a:srgbClr val="FF0000"/>
                </a:solidFill>
              </a:rPr>
              <a:t>seensep</a:t>
            </a:r>
            <a:r>
              <a:rPr lang="en-US" sz="1400" dirty="0" smtClean="0"/>
              <a:t> = true;</a:t>
            </a:r>
          </a:p>
          <a:p>
            <a:pPr marL="0" indent="0">
              <a:buNone/>
            </a:pPr>
            <a:r>
              <a:rPr lang="en-US" sz="1400" dirty="0" smtClean="0"/>
              <a:t>           		 -continue;</a:t>
            </a:r>
          </a:p>
          <a:p>
            <a:pPr marL="0" indent="0">
              <a:buNone/>
            </a:pPr>
            <a:r>
              <a:rPr lang="en-US" sz="1400" dirty="0" smtClean="0"/>
              <a:t>        </a:t>
            </a:r>
            <a:r>
              <a:rPr lang="en-US" sz="1400" dirty="0"/>
              <a:t>	 </a:t>
            </a:r>
            <a:r>
              <a:rPr lang="en-US" sz="1400" dirty="0" smtClean="0"/>
              <a:t>    }</a:t>
            </a:r>
          </a:p>
          <a:p>
            <a:pPr marL="0" indent="0">
              <a:buNone/>
            </a:pPr>
            <a:r>
              <a:rPr lang="en-US" sz="1400" dirty="0"/>
              <a:t> </a:t>
            </a:r>
            <a:r>
              <a:rPr lang="en-US" sz="1400" dirty="0" smtClean="0"/>
              <a:t> 	 6. return 4;</a:t>
            </a:r>
          </a:p>
          <a:p>
            <a:pPr marL="0" indent="0">
              <a:buNone/>
            </a:pPr>
            <a:r>
              <a:rPr lang="en-US" sz="1800" dirty="0" smtClean="0"/>
              <a:t>6. </a:t>
            </a:r>
            <a:r>
              <a:rPr lang="en-US" sz="1800" dirty="0" smtClean="0">
                <a:solidFill>
                  <a:srgbClr val="FF0000"/>
                </a:solidFill>
              </a:rPr>
              <a:t>numeric</a:t>
            </a:r>
            <a:r>
              <a:rPr lang="en-US" sz="1800" dirty="0" smtClean="0"/>
              <a:t> = true;       </a:t>
            </a:r>
            <a:r>
              <a:rPr lang="en-US" sz="1800" dirty="0" smtClean="0">
                <a:solidFill>
                  <a:srgbClr val="FF0000"/>
                </a:solidFill>
              </a:rPr>
              <a:t>bracketed</a:t>
            </a:r>
            <a:r>
              <a:rPr lang="en-US" sz="1800" dirty="0" smtClean="0"/>
              <a:t> = false;</a:t>
            </a:r>
          </a:p>
          <a:p>
            <a:pPr marL="0" indent="0">
              <a:buNone/>
            </a:pPr>
            <a:r>
              <a:rPr lang="en-US" sz="1800" dirty="0" smtClean="0"/>
              <a:t>7. for(</a:t>
            </a:r>
            <a:r>
              <a:rPr lang="en-US" sz="1800" dirty="0" err="1" smtClean="0"/>
              <a:t>i</a:t>
            </a:r>
            <a:r>
              <a:rPr lang="en-US" sz="1800" dirty="0" smtClean="0"/>
              <a:t> &lt;- 0 to  </a:t>
            </a:r>
            <a:r>
              <a:rPr lang="en-US" sz="1800" dirty="0" smtClean="0">
                <a:solidFill>
                  <a:srgbClr val="FF0000"/>
                </a:solidFill>
              </a:rPr>
              <a:t>domain</a:t>
            </a:r>
            <a:r>
              <a:rPr lang="en-US" sz="1800" dirty="0" smtClean="0"/>
              <a:t>.length)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	 </a:t>
            </a:r>
            <a:r>
              <a:rPr lang="en-US" sz="1400" dirty="0" smtClean="0"/>
              <a:t>1. char </a:t>
            </a:r>
            <a:r>
              <a:rPr lang="en-US" sz="1400" dirty="0" smtClean="0">
                <a:solidFill>
                  <a:srgbClr val="FF0000"/>
                </a:solidFill>
              </a:rPr>
              <a:t>c</a:t>
            </a:r>
            <a:r>
              <a:rPr lang="en-US" sz="1400" dirty="0" smtClean="0"/>
              <a:t> = </a:t>
            </a:r>
            <a:r>
              <a:rPr lang="en-US" sz="1400" dirty="0" err="1" smtClean="0"/>
              <a:t>domain.charAt</a:t>
            </a:r>
            <a:r>
              <a:rPr lang="en-US" sz="1400" dirty="0" smtClean="0"/>
              <a:t>(</a:t>
            </a:r>
            <a:r>
              <a:rPr lang="en-US" sz="1400" dirty="0" err="1" smtClean="0"/>
              <a:t>i</a:t>
            </a:r>
            <a:r>
              <a:rPr lang="en-US" sz="1400" dirty="0" smtClean="0"/>
              <a:t>) </a:t>
            </a:r>
          </a:p>
          <a:p>
            <a:pPr marL="0" indent="0">
              <a:buNone/>
            </a:pPr>
            <a:r>
              <a:rPr lang="en-US" sz="1400" dirty="0" smtClean="0"/>
              <a:t>	 2.      if (</a:t>
            </a:r>
            <a:r>
              <a:rPr lang="en-US" sz="1400" dirty="0" err="1" smtClean="0"/>
              <a:t>Character.isDigit</a:t>
            </a:r>
            <a:r>
              <a:rPr lang="en-US" sz="1400" dirty="0" smtClean="0"/>
              <a:t>(</a:t>
            </a:r>
            <a:r>
              <a:rPr lang="en-US" sz="1400" dirty="0" smtClean="0">
                <a:solidFill>
                  <a:srgbClr val="FF0000"/>
                </a:solidFill>
              </a:rPr>
              <a:t>c</a:t>
            </a:r>
            <a:r>
              <a:rPr lang="en-US" sz="1400" dirty="0" smtClean="0"/>
              <a:t>))  continue;</a:t>
            </a:r>
          </a:p>
          <a:p>
            <a:pPr marL="0" indent="0">
              <a:buNone/>
            </a:pPr>
            <a:r>
              <a:rPr lang="en-US" sz="1400" dirty="0" smtClean="0"/>
              <a:t>         	 3. </a:t>
            </a:r>
            <a:r>
              <a:rPr lang="en-US" sz="1400" dirty="0"/>
              <a:t> </a:t>
            </a:r>
            <a:r>
              <a:rPr lang="en-US" sz="1400" dirty="0" smtClean="0"/>
              <a:t>    if  (Character.isLetter(</a:t>
            </a:r>
            <a:r>
              <a:rPr lang="en-US" sz="1400" dirty="0" smtClean="0">
                <a:solidFill>
                  <a:srgbClr val="FF0000"/>
                </a:solidFill>
              </a:rPr>
              <a:t>c</a:t>
            </a:r>
            <a:r>
              <a:rPr lang="en-US" sz="1400" dirty="0" smtClean="0"/>
              <a:t>)) {</a:t>
            </a:r>
          </a:p>
          <a:p>
            <a:pPr marL="0" indent="0">
              <a:buNone/>
            </a:pPr>
            <a:r>
              <a:rPr lang="en-US" sz="1400" dirty="0" smtClean="0"/>
              <a:t>                                  	 </a:t>
            </a:r>
            <a:r>
              <a:rPr lang="en-US" sz="1400" dirty="0" smtClean="0">
                <a:solidFill>
                  <a:srgbClr val="FF0000"/>
                </a:solidFill>
              </a:rPr>
              <a:t>numeric</a:t>
            </a:r>
            <a:r>
              <a:rPr lang="en-US" sz="1400" dirty="0" smtClean="0"/>
              <a:t>= false;</a:t>
            </a:r>
          </a:p>
          <a:p>
            <a:pPr marL="0" indent="0">
              <a:buNone/>
            </a:pPr>
            <a:r>
              <a:rPr lang="en-US" sz="1400" dirty="0" smtClean="0"/>
              <a:t>                                   	 continue;</a:t>
            </a:r>
          </a:p>
          <a:p>
            <a:pPr marL="0" indent="0">
              <a:buNone/>
            </a:pPr>
            <a:r>
              <a:rPr lang="en-US" sz="1400" dirty="0" smtClean="0"/>
              <a:t>                                 }</a:t>
            </a:r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16331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8396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……….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49086"/>
            <a:ext cx="10515600" cy="53278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 smtClean="0"/>
              <a:t>	4.</a:t>
            </a:r>
            <a:r>
              <a:rPr lang="en-NZ" sz="1400" dirty="0"/>
              <a:t> if (</a:t>
            </a:r>
            <a:r>
              <a:rPr lang="en-NZ" sz="1400" dirty="0">
                <a:solidFill>
                  <a:srgbClr val="FF0000"/>
                </a:solidFill>
              </a:rPr>
              <a:t>c</a:t>
            </a:r>
            <a:r>
              <a:rPr lang="en-NZ" sz="1400" dirty="0"/>
              <a:t> == '.') continue;</a:t>
            </a:r>
          </a:p>
          <a:p>
            <a:pPr marL="0" indent="0">
              <a:buNone/>
            </a:pPr>
            <a:r>
              <a:rPr lang="en-NZ" sz="1400" dirty="0"/>
              <a:t>       </a:t>
            </a:r>
            <a:r>
              <a:rPr lang="en-NZ" sz="1400" dirty="0" smtClean="0"/>
              <a:t>		  </a:t>
            </a:r>
            <a:r>
              <a:rPr lang="en-NZ" sz="1400" dirty="0"/>
              <a:t>if ((</a:t>
            </a:r>
            <a:r>
              <a:rPr lang="en-NZ" sz="1400" dirty="0">
                <a:solidFill>
                  <a:srgbClr val="FF0000"/>
                </a:solidFill>
              </a:rPr>
              <a:t>c</a:t>
            </a:r>
            <a:r>
              <a:rPr lang="en-NZ" sz="1400" dirty="0"/>
              <a:t> == '[') &amp;&amp; (</a:t>
            </a:r>
            <a:r>
              <a:rPr lang="en-NZ" sz="1400" dirty="0" err="1">
                <a:solidFill>
                  <a:srgbClr val="FF0000"/>
                </a:solidFill>
              </a:rPr>
              <a:t>i</a:t>
            </a:r>
            <a:r>
              <a:rPr lang="en-NZ" sz="1400" dirty="0"/>
              <a:t> == 0)) {</a:t>
            </a:r>
          </a:p>
          <a:p>
            <a:pPr marL="0" indent="0">
              <a:buNone/>
            </a:pPr>
            <a:r>
              <a:rPr lang="en-NZ" sz="1400" dirty="0"/>
              <a:t>         </a:t>
            </a:r>
            <a:r>
              <a:rPr lang="en-NZ" sz="1400" dirty="0" smtClean="0"/>
              <a:t>		   	bracketed </a:t>
            </a:r>
            <a:r>
              <a:rPr lang="en-NZ" sz="1400" dirty="0"/>
              <a:t>= true;</a:t>
            </a:r>
          </a:p>
          <a:p>
            <a:pPr marL="0" indent="0">
              <a:buNone/>
            </a:pPr>
            <a:r>
              <a:rPr lang="en-NZ" sz="1400" dirty="0"/>
              <a:t>           </a:t>
            </a:r>
            <a:r>
              <a:rPr lang="en-NZ" sz="1400" dirty="0" smtClean="0"/>
              <a:t>			 </a:t>
            </a:r>
            <a:r>
              <a:rPr lang="en-NZ" sz="1400" dirty="0"/>
              <a:t>continue;</a:t>
            </a:r>
          </a:p>
          <a:p>
            <a:pPr marL="0" indent="0">
              <a:buNone/>
            </a:pPr>
            <a:r>
              <a:rPr lang="en-NZ" sz="1400" dirty="0"/>
              <a:t>        </a:t>
            </a:r>
            <a:r>
              <a:rPr lang="en-NZ" sz="1400" dirty="0" smtClean="0"/>
              <a:t>		   }</a:t>
            </a:r>
          </a:p>
          <a:p>
            <a:pPr marL="0" indent="0">
              <a:buNone/>
            </a:pPr>
            <a:r>
              <a:rPr lang="en-NZ" sz="1400" dirty="0"/>
              <a:t>	5. if ((</a:t>
            </a:r>
            <a:r>
              <a:rPr lang="en-NZ" sz="1400" dirty="0">
                <a:solidFill>
                  <a:srgbClr val="FF0000"/>
                </a:solidFill>
              </a:rPr>
              <a:t>c</a:t>
            </a:r>
            <a:r>
              <a:rPr lang="en-NZ" sz="1400" dirty="0"/>
              <a:t> == ']') &amp;&amp; (</a:t>
            </a:r>
            <a:r>
              <a:rPr lang="en-NZ" sz="1400" dirty="0" err="1">
                <a:solidFill>
                  <a:srgbClr val="FF0000"/>
                </a:solidFill>
              </a:rPr>
              <a:t>i</a:t>
            </a:r>
            <a:r>
              <a:rPr lang="en-NZ" sz="1400" dirty="0"/>
              <a:t> == (</a:t>
            </a:r>
            <a:r>
              <a:rPr lang="en-NZ" sz="1400" dirty="0">
                <a:solidFill>
                  <a:srgbClr val="FF0000"/>
                </a:solidFill>
              </a:rPr>
              <a:t>domain</a:t>
            </a:r>
            <a:r>
              <a:rPr lang="en-NZ" sz="1400" dirty="0"/>
              <a:t>.length() - 1))) {</a:t>
            </a:r>
          </a:p>
          <a:p>
            <a:pPr marL="0" indent="0">
              <a:buNone/>
            </a:pPr>
            <a:r>
              <a:rPr lang="en-NZ" sz="1400" dirty="0"/>
              <a:t>           </a:t>
            </a:r>
            <a:r>
              <a:rPr lang="en-NZ" sz="1400" dirty="0" smtClean="0"/>
              <a:t>			 </a:t>
            </a:r>
            <a:r>
              <a:rPr lang="en-NZ" sz="1400" dirty="0"/>
              <a:t>bracketed = true;</a:t>
            </a:r>
          </a:p>
          <a:p>
            <a:pPr marL="0" indent="0">
              <a:buNone/>
            </a:pPr>
            <a:r>
              <a:rPr lang="en-NZ" sz="1400" dirty="0"/>
              <a:t>           </a:t>
            </a:r>
            <a:r>
              <a:rPr lang="en-NZ" sz="1400" dirty="0" smtClean="0"/>
              <a:t>		 	continue</a:t>
            </a:r>
            <a:r>
              <a:rPr lang="en-NZ" sz="1400" dirty="0"/>
              <a:t>;</a:t>
            </a:r>
          </a:p>
          <a:p>
            <a:pPr marL="0" indent="0">
              <a:buNone/>
            </a:pPr>
            <a:r>
              <a:rPr lang="en-NZ" sz="1400" dirty="0"/>
              <a:t>         </a:t>
            </a:r>
            <a:r>
              <a:rPr lang="en-NZ" sz="1400" dirty="0" smtClean="0"/>
              <a:t>		}</a:t>
            </a:r>
            <a:endParaRPr lang="en-NZ" sz="1400" dirty="0"/>
          </a:p>
          <a:p>
            <a:pPr marL="0" indent="0">
              <a:buNone/>
            </a:pPr>
            <a:r>
              <a:rPr lang="en-NZ" sz="1400" dirty="0"/>
              <a:t>        </a:t>
            </a:r>
            <a:r>
              <a:rPr lang="en-NZ" sz="1400" dirty="0" smtClean="0"/>
              <a:t>	 6. return </a:t>
            </a:r>
            <a:r>
              <a:rPr lang="en-NZ" sz="1400" dirty="0"/>
              <a:t>5</a:t>
            </a:r>
            <a:r>
              <a:rPr lang="en-NZ" sz="1400" dirty="0" smtClean="0"/>
              <a:t>;</a:t>
            </a:r>
          </a:p>
          <a:p>
            <a:pPr marL="0" indent="0">
              <a:buNone/>
            </a:pPr>
            <a:r>
              <a:rPr lang="en-US" sz="1800" dirty="0" smtClean="0"/>
              <a:t>8. </a:t>
            </a:r>
            <a:r>
              <a:rPr lang="en-NZ" sz="1800" dirty="0"/>
              <a:t>if (</a:t>
            </a:r>
            <a:r>
              <a:rPr lang="en-NZ" sz="1800" dirty="0">
                <a:solidFill>
                  <a:srgbClr val="FF0000"/>
                </a:solidFill>
              </a:rPr>
              <a:t>numeric</a:t>
            </a:r>
            <a:r>
              <a:rPr lang="en-NZ" sz="1800" dirty="0"/>
              <a:t>) {</a:t>
            </a:r>
          </a:p>
          <a:p>
            <a:pPr marL="0" indent="0">
              <a:buNone/>
            </a:pPr>
            <a:r>
              <a:rPr lang="en-NZ" sz="1800" dirty="0"/>
              <a:t>        </a:t>
            </a:r>
            <a:r>
              <a:rPr lang="en-NZ" sz="1800" dirty="0" smtClean="0"/>
              <a:t>	 </a:t>
            </a:r>
            <a:r>
              <a:rPr lang="en-NZ" sz="1800" dirty="0"/>
              <a:t>if (</a:t>
            </a:r>
            <a:r>
              <a:rPr lang="en-NZ" sz="1800" dirty="0" err="1">
                <a:solidFill>
                  <a:srgbClr val="FF0000"/>
                </a:solidFill>
              </a:rPr>
              <a:t>domain</a:t>
            </a:r>
            <a:r>
              <a:rPr lang="en-NZ" sz="1800" dirty="0" err="1"/>
              <a:t>.charAt</a:t>
            </a:r>
            <a:r>
              <a:rPr lang="en-NZ" sz="1800" dirty="0"/>
              <a:t>(0) != '[') </a:t>
            </a:r>
            <a:r>
              <a:rPr lang="en-NZ" sz="1800" dirty="0" smtClean="0"/>
              <a:t>	return </a:t>
            </a:r>
            <a:r>
              <a:rPr lang="en-NZ" sz="1800" dirty="0"/>
              <a:t>6;</a:t>
            </a:r>
          </a:p>
          <a:p>
            <a:pPr marL="0" indent="0">
              <a:buNone/>
            </a:pPr>
            <a:r>
              <a:rPr lang="en-NZ" sz="1800" dirty="0"/>
              <a:t>       </a:t>
            </a:r>
            <a:r>
              <a:rPr lang="en-NZ" sz="1800" dirty="0" smtClean="0"/>
              <a:t>	  </a:t>
            </a:r>
            <a:r>
              <a:rPr lang="en-NZ" sz="1800" dirty="0"/>
              <a:t>if (</a:t>
            </a:r>
            <a:r>
              <a:rPr lang="en-NZ" sz="1800" dirty="0" err="1">
                <a:solidFill>
                  <a:srgbClr val="FF0000"/>
                </a:solidFill>
              </a:rPr>
              <a:t>domain</a:t>
            </a:r>
            <a:r>
              <a:rPr lang="en-NZ" sz="1800" dirty="0" err="1"/>
              <a:t>.charAt</a:t>
            </a:r>
            <a:r>
              <a:rPr lang="en-NZ" sz="1800" dirty="0"/>
              <a:t>(</a:t>
            </a:r>
            <a:r>
              <a:rPr lang="en-NZ" sz="1800" dirty="0" err="1"/>
              <a:t>domain.length</a:t>
            </a:r>
            <a:r>
              <a:rPr lang="en-NZ" sz="1800" dirty="0"/>
              <a:t>()-1) != ']') return 6;</a:t>
            </a:r>
          </a:p>
          <a:p>
            <a:pPr marL="0" indent="0">
              <a:buNone/>
            </a:pPr>
            <a:r>
              <a:rPr lang="en-NZ" sz="1800" dirty="0"/>
              <a:t>      </a:t>
            </a:r>
            <a:r>
              <a:rPr lang="en-NZ" sz="1800" dirty="0" smtClean="0"/>
              <a:t>}</a:t>
            </a:r>
          </a:p>
          <a:p>
            <a:pPr marL="0" indent="0">
              <a:buNone/>
            </a:pPr>
            <a:r>
              <a:rPr lang="en-NZ" sz="1800" dirty="0"/>
              <a:t>9. if (</a:t>
            </a:r>
            <a:r>
              <a:rPr lang="en-NZ" sz="1800" dirty="0">
                <a:solidFill>
                  <a:srgbClr val="FF0000"/>
                </a:solidFill>
              </a:rPr>
              <a:t>bracketed</a:t>
            </a:r>
            <a:r>
              <a:rPr lang="en-NZ" sz="1800" dirty="0"/>
              <a:t> &amp;&amp; !</a:t>
            </a:r>
            <a:r>
              <a:rPr lang="en-NZ" sz="1800" dirty="0">
                <a:solidFill>
                  <a:srgbClr val="FF0000"/>
                </a:solidFill>
              </a:rPr>
              <a:t>numeric</a:t>
            </a:r>
            <a:r>
              <a:rPr lang="en-NZ" sz="1800" dirty="0"/>
              <a:t>) return 7</a:t>
            </a:r>
            <a:r>
              <a:rPr lang="en-NZ" sz="1800" dirty="0" smtClean="0"/>
              <a:t>;</a:t>
            </a:r>
          </a:p>
          <a:p>
            <a:pPr marL="0" indent="0"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859599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9329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94318"/>
            <a:ext cx="10515600" cy="49826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/>
              <a:t>10. </a:t>
            </a:r>
            <a:r>
              <a:rPr lang="en-NZ" sz="1800" dirty="0"/>
              <a:t>if </a:t>
            </a:r>
            <a:r>
              <a:rPr lang="en-NZ" sz="1800" dirty="0" smtClean="0"/>
              <a:t> (</a:t>
            </a:r>
            <a:r>
              <a:rPr lang="en-NZ" sz="1800" dirty="0"/>
              <a:t>numeric) {</a:t>
            </a:r>
          </a:p>
          <a:p>
            <a:pPr marL="0" indent="0">
              <a:buNone/>
            </a:pPr>
            <a:r>
              <a:rPr lang="en-NZ" sz="1400" dirty="0"/>
              <a:t>        </a:t>
            </a:r>
            <a:r>
              <a:rPr lang="en-NZ" sz="1400" dirty="0" smtClean="0"/>
              <a:t>	 1. domain </a:t>
            </a:r>
            <a:r>
              <a:rPr lang="en-NZ" sz="1400" dirty="0"/>
              <a:t>= </a:t>
            </a:r>
            <a:r>
              <a:rPr lang="en-NZ" sz="1400" dirty="0">
                <a:solidFill>
                  <a:srgbClr val="FF0000"/>
                </a:solidFill>
              </a:rPr>
              <a:t>domain</a:t>
            </a:r>
            <a:r>
              <a:rPr lang="en-NZ" sz="1400" dirty="0"/>
              <a:t>.substring(1, domain.length()-1);</a:t>
            </a:r>
          </a:p>
          <a:p>
            <a:pPr marL="0" indent="0">
              <a:buNone/>
            </a:pPr>
            <a:r>
              <a:rPr lang="en-NZ" sz="1400" dirty="0"/>
              <a:t>      </a:t>
            </a:r>
            <a:r>
              <a:rPr lang="en-NZ" sz="1400" dirty="0" smtClean="0"/>
              <a:t>	   2. domain </a:t>
            </a:r>
            <a:r>
              <a:rPr lang="en-NZ" sz="1400" dirty="0"/>
              <a:t>= </a:t>
            </a:r>
            <a:r>
              <a:rPr lang="en-NZ" sz="1400" dirty="0">
                <a:solidFill>
                  <a:srgbClr val="FF0000"/>
                </a:solidFill>
              </a:rPr>
              <a:t>domain</a:t>
            </a:r>
            <a:r>
              <a:rPr lang="en-NZ" sz="1400" dirty="0"/>
              <a:t>.replace(".", " ");</a:t>
            </a:r>
          </a:p>
          <a:p>
            <a:pPr marL="0" indent="0">
              <a:buNone/>
            </a:pPr>
            <a:r>
              <a:rPr lang="en-NZ" sz="1400" dirty="0"/>
              <a:t>      </a:t>
            </a:r>
            <a:r>
              <a:rPr lang="en-NZ" sz="1400" dirty="0" smtClean="0"/>
              <a:t>	   3. String</a:t>
            </a:r>
            <a:r>
              <a:rPr lang="en-NZ" sz="1400" dirty="0"/>
              <a:t>[] </a:t>
            </a:r>
            <a:r>
              <a:rPr lang="en-NZ" sz="1400" dirty="0">
                <a:solidFill>
                  <a:srgbClr val="FF0000"/>
                </a:solidFill>
              </a:rPr>
              <a:t>parts</a:t>
            </a:r>
            <a:r>
              <a:rPr lang="en-NZ" sz="1400" dirty="0"/>
              <a:t> = </a:t>
            </a:r>
            <a:r>
              <a:rPr lang="en-NZ" sz="1400" dirty="0">
                <a:solidFill>
                  <a:srgbClr val="FF0000"/>
                </a:solidFill>
              </a:rPr>
              <a:t>domain</a:t>
            </a:r>
            <a:r>
              <a:rPr lang="en-NZ" sz="1400" dirty="0"/>
              <a:t>.split(" </a:t>
            </a:r>
            <a:r>
              <a:rPr lang="en-NZ" sz="1400" dirty="0" smtClean="0"/>
              <a:t>");</a:t>
            </a:r>
          </a:p>
          <a:p>
            <a:pPr marL="0" indent="0">
              <a:buNone/>
            </a:pPr>
            <a:r>
              <a:rPr lang="en-NZ" sz="1400" dirty="0"/>
              <a:t> </a:t>
            </a:r>
            <a:r>
              <a:rPr lang="en-NZ" sz="1400" dirty="0" smtClean="0"/>
              <a:t>     	   4.  </a:t>
            </a:r>
            <a:r>
              <a:rPr lang="en-US" sz="1400" dirty="0" smtClean="0"/>
              <a:t>try </a:t>
            </a:r>
            <a:r>
              <a:rPr lang="en-US" sz="1400" dirty="0"/>
              <a:t>{</a:t>
            </a:r>
          </a:p>
          <a:p>
            <a:pPr marL="0" indent="0">
              <a:buNone/>
            </a:pPr>
            <a:r>
              <a:rPr lang="en-US" sz="1400" dirty="0"/>
              <a:t>            </a:t>
            </a:r>
            <a:r>
              <a:rPr lang="en-US" sz="1400" dirty="0" smtClean="0"/>
              <a:t>		for </a:t>
            </a:r>
            <a:r>
              <a:rPr lang="en-US" sz="1400" dirty="0"/>
              <a:t>(</a:t>
            </a:r>
            <a:r>
              <a:rPr lang="en-US" sz="1400" dirty="0" err="1"/>
              <a:t>int</a:t>
            </a:r>
            <a:r>
              <a:rPr lang="en-US" sz="1400" dirty="0"/>
              <a:t> </a:t>
            </a:r>
            <a:r>
              <a:rPr lang="en-US" sz="1400" dirty="0" err="1"/>
              <a:t>i</a:t>
            </a:r>
            <a:r>
              <a:rPr lang="en-US" sz="1400" dirty="0"/>
              <a:t> = 0; </a:t>
            </a:r>
            <a:r>
              <a:rPr lang="en-US" sz="1400" dirty="0" err="1"/>
              <a:t>i</a:t>
            </a:r>
            <a:r>
              <a:rPr lang="en-US" sz="1400" dirty="0"/>
              <a:t> &lt; parts.length; </a:t>
            </a:r>
            <a:r>
              <a:rPr lang="en-US" sz="1400" dirty="0" err="1"/>
              <a:t>i</a:t>
            </a:r>
            <a:r>
              <a:rPr lang="en-US" sz="1400" dirty="0"/>
              <a:t>++) {</a:t>
            </a:r>
          </a:p>
          <a:p>
            <a:pPr marL="0" indent="0">
              <a:buNone/>
            </a:pPr>
            <a:r>
              <a:rPr lang="en-US" sz="1400" dirty="0"/>
              <a:t>               </a:t>
            </a:r>
            <a:r>
              <a:rPr lang="en-US" sz="1400" dirty="0" smtClean="0"/>
              <a:t>		</a:t>
            </a:r>
            <a:r>
              <a:rPr lang="en-US" sz="1400" dirty="0" err="1" smtClean="0"/>
              <a:t>int</a:t>
            </a:r>
            <a:r>
              <a:rPr lang="en-US" sz="1400" dirty="0" smtClean="0"/>
              <a:t> </a:t>
            </a:r>
            <a:r>
              <a:rPr lang="en-US" sz="1400" dirty="0"/>
              <a:t>j = Integer.parseInt(parts[</a:t>
            </a:r>
            <a:r>
              <a:rPr lang="en-US" sz="1400" dirty="0" err="1"/>
              <a:t>i</a:t>
            </a:r>
            <a:r>
              <a:rPr lang="en-US" sz="1400" dirty="0"/>
              <a:t>]);</a:t>
            </a:r>
          </a:p>
          <a:p>
            <a:pPr marL="0" indent="0">
              <a:buNone/>
            </a:pPr>
            <a:r>
              <a:rPr lang="en-US" sz="1400" dirty="0"/>
              <a:t>               </a:t>
            </a:r>
            <a:r>
              <a:rPr lang="en-US" sz="1400" dirty="0" smtClean="0"/>
              <a:t>		if </a:t>
            </a:r>
            <a:r>
              <a:rPr lang="en-US" sz="1400" dirty="0"/>
              <a:t>((j &lt; 0) || (j &gt; 255)) return 8;</a:t>
            </a:r>
          </a:p>
          <a:p>
            <a:pPr marL="0" indent="0">
              <a:buNone/>
            </a:pPr>
            <a:r>
              <a:rPr lang="en-US" sz="1400" dirty="0"/>
              <a:t>            </a:t>
            </a:r>
            <a:r>
              <a:rPr lang="en-US" sz="1400" dirty="0" smtClean="0"/>
              <a:t>		}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         </a:t>
            </a:r>
            <a:r>
              <a:rPr lang="en-US" sz="1400" dirty="0" smtClean="0"/>
              <a:t>	                } </a:t>
            </a:r>
            <a:r>
              <a:rPr lang="en-US" sz="1400" dirty="0"/>
              <a:t>catch (Exception e) {</a:t>
            </a:r>
          </a:p>
          <a:p>
            <a:pPr marL="0" indent="0">
              <a:buNone/>
            </a:pPr>
            <a:r>
              <a:rPr lang="en-US" sz="1400" dirty="0"/>
              <a:t>            </a:t>
            </a:r>
            <a:r>
              <a:rPr lang="en-US" sz="1400" dirty="0" smtClean="0"/>
              <a:t>		return </a:t>
            </a:r>
            <a:r>
              <a:rPr lang="en-US" sz="1400" dirty="0"/>
              <a:t>8;</a:t>
            </a:r>
          </a:p>
          <a:p>
            <a:pPr marL="0" indent="0">
              <a:buNone/>
            </a:pPr>
            <a:r>
              <a:rPr lang="en-US" sz="1400" dirty="0"/>
              <a:t>         </a:t>
            </a:r>
            <a:r>
              <a:rPr lang="en-US" sz="1400" dirty="0" smtClean="0"/>
              <a:t>	             }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         </a:t>
            </a:r>
            <a:r>
              <a:rPr lang="en-US" sz="1400" dirty="0" smtClean="0"/>
              <a:t> 	   5. return </a:t>
            </a:r>
            <a:r>
              <a:rPr lang="en-US" sz="1400" dirty="0"/>
              <a:t>0</a:t>
            </a:r>
            <a:r>
              <a:rPr lang="en-US" sz="1400" dirty="0" smtClean="0"/>
              <a:t>;</a:t>
            </a:r>
          </a:p>
          <a:p>
            <a:pPr marL="0" indent="0">
              <a:buNone/>
            </a:pPr>
            <a:r>
              <a:rPr lang="en-US" sz="1400" dirty="0"/>
              <a:t> </a:t>
            </a:r>
            <a:r>
              <a:rPr lang="en-US" sz="1400" dirty="0" smtClean="0"/>
              <a:t>       </a:t>
            </a:r>
            <a:r>
              <a:rPr lang="en-US" sz="1800" dirty="0" smtClean="0"/>
              <a:t>else 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813977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4136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…..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54359"/>
            <a:ext cx="10515600" cy="51226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sz="1800" dirty="0" smtClean="0"/>
              <a:t>else{</a:t>
            </a:r>
            <a:endParaRPr lang="en-US" sz="1800" dirty="0"/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smtClean="0"/>
              <a:t>	 	 </a:t>
            </a:r>
            <a:r>
              <a:rPr lang="en-US" sz="1400" dirty="0" smtClean="0">
                <a:solidFill>
                  <a:srgbClr val="FF0000"/>
                </a:solidFill>
              </a:rPr>
              <a:t>extension</a:t>
            </a:r>
            <a:r>
              <a:rPr lang="en-US" sz="1400" dirty="0" smtClean="0"/>
              <a:t> </a:t>
            </a:r>
            <a:r>
              <a:rPr lang="en-US" sz="1400" dirty="0"/>
              <a:t>= </a:t>
            </a:r>
            <a:r>
              <a:rPr lang="en-US" sz="1400" dirty="0" err="1">
                <a:solidFill>
                  <a:srgbClr val="FF0000"/>
                </a:solidFill>
              </a:rPr>
              <a:t>domain</a:t>
            </a:r>
            <a:r>
              <a:rPr lang="en-US" sz="1400" dirty="0" err="1"/>
              <a:t>.substring</a:t>
            </a:r>
            <a:r>
              <a:rPr lang="en-US" sz="1400" dirty="0"/>
              <a:t>(</a:t>
            </a:r>
            <a:r>
              <a:rPr lang="en-US" sz="1400" dirty="0" err="1"/>
              <a:t>domain.length</a:t>
            </a:r>
            <a:r>
              <a:rPr lang="en-US" sz="1400" dirty="0"/>
              <a:t>() - 4);</a:t>
            </a:r>
          </a:p>
          <a:p>
            <a:pPr marL="0" indent="0">
              <a:buNone/>
            </a:pPr>
            <a:r>
              <a:rPr lang="en-US" sz="1400" dirty="0"/>
              <a:t>  </a:t>
            </a:r>
            <a:r>
              <a:rPr lang="en-US" sz="1400" dirty="0" smtClean="0"/>
              <a:t>			  if </a:t>
            </a:r>
            <a:r>
              <a:rPr lang="en-US" sz="1400" dirty="0"/>
              <a:t>(</a:t>
            </a:r>
            <a:r>
              <a:rPr lang="en-US" sz="1400" dirty="0" err="1">
                <a:solidFill>
                  <a:srgbClr val="FF0000"/>
                </a:solidFill>
              </a:rPr>
              <a:t>extension</a:t>
            </a:r>
            <a:r>
              <a:rPr lang="en-US" sz="1400" dirty="0" err="1"/>
              <a:t>.equals</a:t>
            </a:r>
            <a:r>
              <a:rPr lang="en-US" sz="1400" dirty="0"/>
              <a:t>(".com")) return 0;</a:t>
            </a:r>
          </a:p>
          <a:p>
            <a:pPr marL="0" indent="0">
              <a:buNone/>
            </a:pPr>
            <a:r>
              <a:rPr lang="en-US" sz="1400" dirty="0"/>
              <a:t>        </a:t>
            </a:r>
            <a:r>
              <a:rPr lang="en-US" sz="1400" dirty="0" smtClean="0"/>
              <a:t>		 </a:t>
            </a:r>
            <a:r>
              <a:rPr lang="en-US" sz="1400" dirty="0" smtClean="0">
                <a:solidFill>
                  <a:srgbClr val="FF0000"/>
                </a:solidFill>
              </a:rPr>
              <a:t>extension</a:t>
            </a:r>
            <a:r>
              <a:rPr lang="en-US" sz="1400" dirty="0" smtClean="0"/>
              <a:t> </a:t>
            </a:r>
            <a:r>
              <a:rPr lang="en-US" sz="1400" dirty="0"/>
              <a:t>= </a:t>
            </a:r>
            <a:r>
              <a:rPr lang="en-US" sz="1400" dirty="0" err="1">
                <a:solidFill>
                  <a:srgbClr val="FF0000"/>
                </a:solidFill>
              </a:rPr>
              <a:t>domain</a:t>
            </a:r>
            <a:r>
              <a:rPr lang="en-US" sz="1400" dirty="0" err="1"/>
              <a:t>.substring</a:t>
            </a:r>
            <a:r>
              <a:rPr lang="en-US" sz="1400" dirty="0"/>
              <a:t>(</a:t>
            </a:r>
            <a:r>
              <a:rPr lang="en-US" sz="1400" dirty="0" err="1"/>
              <a:t>domain.length</a:t>
            </a:r>
            <a:r>
              <a:rPr lang="en-US" sz="1400" dirty="0"/>
              <a:t>() - 7);</a:t>
            </a:r>
          </a:p>
          <a:p>
            <a:pPr marL="0" indent="0">
              <a:buNone/>
            </a:pPr>
            <a:r>
              <a:rPr lang="en-US" sz="1400" dirty="0"/>
              <a:t>        </a:t>
            </a:r>
            <a:r>
              <a:rPr lang="en-US" sz="1400" dirty="0" smtClean="0"/>
              <a:t>		 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smtClean="0"/>
              <a:t>		if </a:t>
            </a:r>
            <a:r>
              <a:rPr lang="en-US" sz="1400" dirty="0"/>
              <a:t>(</a:t>
            </a:r>
            <a:r>
              <a:rPr lang="en-US" sz="1400" dirty="0" err="1">
                <a:solidFill>
                  <a:srgbClr val="FF0000"/>
                </a:solidFill>
              </a:rPr>
              <a:t>extension</a:t>
            </a:r>
            <a:r>
              <a:rPr lang="en-US" sz="1400" dirty="0" err="1"/>
              <a:t>.equals</a:t>
            </a:r>
            <a:r>
              <a:rPr lang="en-US" sz="1400" dirty="0"/>
              <a:t>(".com.au")) return 0;</a:t>
            </a:r>
          </a:p>
          <a:p>
            <a:pPr marL="0" indent="0">
              <a:buNone/>
            </a:pPr>
            <a:r>
              <a:rPr lang="en-US" sz="1400" dirty="0"/>
              <a:t>        </a:t>
            </a:r>
            <a:r>
              <a:rPr lang="en-US" sz="1400" dirty="0" smtClean="0"/>
              <a:t>	 	</a:t>
            </a:r>
            <a:r>
              <a:rPr lang="en-US" sz="1400" dirty="0" smtClean="0">
                <a:solidFill>
                  <a:srgbClr val="FF0000"/>
                </a:solidFill>
              </a:rPr>
              <a:t>extension</a:t>
            </a:r>
            <a:r>
              <a:rPr lang="en-US" sz="1400" dirty="0" smtClean="0"/>
              <a:t> </a:t>
            </a:r>
            <a:r>
              <a:rPr lang="en-US" sz="1400" dirty="0"/>
              <a:t>= </a:t>
            </a:r>
            <a:r>
              <a:rPr lang="en-US" sz="1400" dirty="0" err="1">
                <a:solidFill>
                  <a:srgbClr val="FF0000"/>
                </a:solidFill>
              </a:rPr>
              <a:t>extension</a:t>
            </a:r>
            <a:r>
              <a:rPr lang="en-US" sz="1400" dirty="0" err="1"/>
              <a:t>.substring</a:t>
            </a:r>
            <a:r>
              <a:rPr lang="en-US" sz="1400" dirty="0"/>
              <a:t>(1);</a:t>
            </a:r>
          </a:p>
          <a:p>
            <a:pPr marL="0" indent="0">
              <a:buNone/>
            </a:pPr>
            <a:r>
              <a:rPr lang="en-US" sz="1400" dirty="0"/>
              <a:t>        </a:t>
            </a:r>
            <a:r>
              <a:rPr lang="en-US" sz="1400" dirty="0" smtClean="0"/>
              <a:t>			if </a:t>
            </a:r>
            <a:r>
              <a:rPr lang="en-US" sz="1400" dirty="0"/>
              <a:t>(</a:t>
            </a:r>
            <a:r>
              <a:rPr lang="en-US" sz="1400" dirty="0" err="1">
                <a:solidFill>
                  <a:srgbClr val="FF0000"/>
                </a:solidFill>
              </a:rPr>
              <a:t>extension</a:t>
            </a:r>
            <a:r>
              <a:rPr lang="en-US" sz="1400" dirty="0" err="1"/>
              <a:t>.equals</a:t>
            </a:r>
            <a:r>
              <a:rPr lang="en-US" sz="1400" dirty="0"/>
              <a:t>(".co.nz")) return 0;</a:t>
            </a:r>
          </a:p>
          <a:p>
            <a:pPr marL="0" indent="0">
              <a:buNone/>
            </a:pPr>
            <a:r>
              <a:rPr lang="en-US" sz="1400" dirty="0"/>
              <a:t>        </a:t>
            </a:r>
            <a:r>
              <a:rPr lang="en-US" sz="1400" dirty="0" smtClean="0"/>
              <a:t>		 	if </a:t>
            </a:r>
            <a:r>
              <a:rPr lang="en-US" sz="1400" dirty="0"/>
              <a:t>(</a:t>
            </a:r>
            <a:r>
              <a:rPr lang="en-US" sz="1400" dirty="0" err="1">
                <a:solidFill>
                  <a:srgbClr val="FF0000"/>
                </a:solidFill>
              </a:rPr>
              <a:t>extension</a:t>
            </a:r>
            <a:r>
              <a:rPr lang="en-US" sz="1400" dirty="0" err="1"/>
              <a:t>.equals</a:t>
            </a:r>
            <a:r>
              <a:rPr lang="en-US" sz="1400" dirty="0"/>
              <a:t>(".co.ca")) return 0;</a:t>
            </a:r>
          </a:p>
          <a:p>
            <a:pPr marL="0" indent="0">
              <a:buNone/>
            </a:pPr>
            <a:r>
              <a:rPr lang="en-US" sz="1400" dirty="0"/>
              <a:t>        </a:t>
            </a:r>
            <a:r>
              <a:rPr lang="en-US" sz="1400" dirty="0" smtClean="0"/>
              <a:t>	 		if </a:t>
            </a:r>
            <a:r>
              <a:rPr lang="en-US" sz="1400" dirty="0"/>
              <a:t>(</a:t>
            </a:r>
            <a:r>
              <a:rPr lang="en-US" sz="1400" dirty="0" err="1">
                <a:solidFill>
                  <a:srgbClr val="FF0000"/>
                </a:solidFill>
              </a:rPr>
              <a:t>extension</a:t>
            </a:r>
            <a:r>
              <a:rPr lang="en-US" sz="1400" dirty="0" err="1"/>
              <a:t>.equals</a:t>
            </a:r>
            <a:r>
              <a:rPr lang="en-US" sz="1400" dirty="0"/>
              <a:t>(".co.us")) return 0;</a:t>
            </a:r>
          </a:p>
          <a:p>
            <a:pPr marL="0" indent="0">
              <a:buNone/>
            </a:pPr>
            <a:r>
              <a:rPr lang="en-US" sz="1400" dirty="0"/>
              <a:t>        </a:t>
            </a:r>
            <a:r>
              <a:rPr lang="en-US" sz="1400" dirty="0" smtClean="0"/>
              <a:t>	</a:t>
            </a:r>
            <a:r>
              <a:rPr lang="en-US" sz="1400" smtClean="0"/>
              <a:t>		if </a:t>
            </a:r>
            <a:r>
              <a:rPr lang="en-US" sz="1400" dirty="0"/>
              <a:t>(</a:t>
            </a:r>
            <a:r>
              <a:rPr lang="en-US" sz="1400" dirty="0" err="1">
                <a:solidFill>
                  <a:srgbClr val="FF0000"/>
                </a:solidFill>
              </a:rPr>
              <a:t>extension</a:t>
            </a:r>
            <a:r>
              <a:rPr lang="en-US" sz="1400" dirty="0" err="1"/>
              <a:t>.equals</a:t>
            </a:r>
            <a:r>
              <a:rPr lang="en-US" sz="1400" dirty="0"/>
              <a:t>(".co.uk")) return 0;</a:t>
            </a:r>
          </a:p>
          <a:p>
            <a:pPr marL="0" indent="0">
              <a:buNone/>
            </a:pPr>
            <a:r>
              <a:rPr lang="en-US" sz="1800" dirty="0"/>
              <a:t>      </a:t>
            </a:r>
            <a:r>
              <a:rPr lang="en-US" sz="1800" dirty="0" smtClean="0"/>
              <a:t>     } // end of else</a:t>
            </a:r>
          </a:p>
          <a:p>
            <a:pPr marL="0" indent="0">
              <a:buNone/>
            </a:pPr>
            <a:r>
              <a:rPr lang="en-US" sz="1800" dirty="0" smtClean="0"/>
              <a:t>      return  9</a:t>
            </a:r>
            <a:r>
              <a:rPr lang="en-US" sz="1800" dirty="0"/>
              <a:t>;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8560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250</Words>
  <Application>Microsoft Office PowerPoint</Application>
  <PresentationFormat>Widescreen</PresentationFormat>
  <Paragraphs>114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Email address problem</vt:lpstr>
      <vt:lpstr>Email address checker</vt:lpstr>
      <vt:lpstr>…..</vt:lpstr>
      <vt:lpstr>…</vt:lpstr>
      <vt:lpstr>CheckAddress continued…</vt:lpstr>
      <vt:lpstr>……….</vt:lpstr>
      <vt:lpstr>…</vt:lpstr>
      <vt:lpstr>…..</vt:lpstr>
    </vt:vector>
  </TitlesOfParts>
  <Company>Wellington Institute of Technology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Manish Singh</dc:creator>
  <cp:lastModifiedBy>Manish Singh</cp:lastModifiedBy>
  <cp:revision>13</cp:revision>
  <dcterms:created xsi:type="dcterms:W3CDTF">2017-09-26T21:35:46Z</dcterms:created>
  <dcterms:modified xsi:type="dcterms:W3CDTF">2018-09-19T23:36:48Z</dcterms:modified>
</cp:coreProperties>
</file>