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91D-723C-4180-8834-D3546B434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9ED1-A4AF-40F9-88F5-49E187C0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3720-25CA-4BB7-A9EC-082B0E8F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F45D-942F-409E-9462-4FC9A927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A6C9-7737-44A6-BBF6-601C65E2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2FC-F7D5-4C8F-B99E-8350FB00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725EE-A0AC-4340-BE48-D1C4B6C60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84BF-4881-46E6-B50E-92B5964B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6099-8FB7-440F-82A5-D27DFA15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4F1B-A75E-48F6-9D83-949C484B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EEB1F-0AE7-447F-8AD2-E143EFED4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2C04C-13A0-4C98-841D-A0C0282F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0A5B-9DA1-4D1E-895B-91B756B0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3D3B-4513-4E78-99D2-D0F3A741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A186-2A54-403C-8E46-9AEF10B7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6A6E-423B-4166-A5AB-AA699650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6290-C21A-4C3E-A208-CB111788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6523-B960-4D89-ADF0-406E582B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6E0F-6EC2-4A5A-8DD2-163292F5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DBF6-2726-4A00-8E74-2ADBCB8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D116-40AA-4330-ADC1-02E8E485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008A-1013-4759-9A6F-092E7FF6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D628-096C-4F3D-8BEB-F4598F3E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F825-1D03-4C55-94F2-7BF60AF7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DFFF-2BB9-4117-9879-FC72E375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DF45-5B2A-490B-B9AA-A219A438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9CFC-F1D6-45EF-AEB9-4B718BA73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9163C-2E73-42D3-B6AA-17E86E65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486D2-6B14-4E1A-A4EA-D37A147C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D061-00CC-4EB9-AAAA-2A1CC019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9603-B71A-4E51-A65B-2A569105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E8E8-0A2E-43BA-BAE6-CF7F41F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DAD1-A52F-44E5-9FEF-4814CA60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FB6E3-F171-45EA-A887-9F020A28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62FC-3C6A-4915-A913-B0B710DE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39995-08A7-4113-85A6-8E175CF78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0E3DB-0D3C-4D78-8146-5D091C6D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B72CD-A740-47DC-826C-C15585D7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9C306-4207-4426-BB2D-9CC4FD5D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AB9-3E34-475A-897F-8B661D7A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9F54A-B7D4-467E-91C9-798AF39F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A4329-20B2-42D1-B213-F8DAC4CF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B1DD9-2026-4D55-94A7-07B378F1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A19A5-BFF0-4C5F-BD73-A7828C90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4A6B-73EC-4164-97AF-FAB7DA72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D22FE-FE70-461F-858D-85606484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0F8F-F60F-466C-86D4-7D8689D3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D95-6EA4-4418-B0D5-90F48E08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CD6B-4E7F-4035-92B4-D2717186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7400-179E-4C54-9F82-083489F0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A670-F53B-463D-83F4-FD7741F4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01BC-117C-41CA-9E45-689DA96B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A807-66B1-4364-9ABC-9FF304A1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6DB64-C9A9-4F83-A096-3004D30D8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5489-0C03-483C-95D6-DF1D4F4F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9A91-E5F0-4BA6-8BAD-6907FD95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9E6E1-C57B-44AF-8BB5-17F11F28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F7C4-1A51-47D2-AA86-9B258D6C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6E20E-FFEE-4D0E-B278-B3FEF55E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62A48-01D4-4B78-973E-5F8271A0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B1EA-6795-4893-AADC-E943D121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8505-BA89-45F5-863D-2E83AD0A056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69D1-E1CC-4CA7-BE17-4FABE8806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FBB6-B1E1-422B-B17A-2682A5BC0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956E50A-DBDC-4E97-BEA1-CE7ED93C5475}"/>
              </a:ext>
            </a:extLst>
          </p:cNvPr>
          <p:cNvGrpSpPr/>
          <p:nvPr/>
        </p:nvGrpSpPr>
        <p:grpSpPr>
          <a:xfrm>
            <a:off x="4438008" y="571940"/>
            <a:ext cx="1067985" cy="1315616"/>
            <a:chOff x="5670309" y="646258"/>
            <a:chExt cx="1067985" cy="1315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C78D34-F0CF-4B44-B50F-D1B3FFE8F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309" y="1078635"/>
              <a:ext cx="1067985" cy="8832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BBFD70-56D5-4EC5-8C75-5E15B12015CB}"/>
                </a:ext>
              </a:extLst>
            </p:cNvPr>
            <p:cNvSpPr txBox="1"/>
            <p:nvPr/>
          </p:nvSpPr>
          <p:spPr>
            <a:xfrm>
              <a:off x="5769994" y="646258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B48F37-BF9B-4CFD-9C05-EA6D2E37F182}"/>
              </a:ext>
            </a:extLst>
          </p:cNvPr>
          <p:cNvGrpSpPr/>
          <p:nvPr/>
        </p:nvGrpSpPr>
        <p:grpSpPr>
          <a:xfrm>
            <a:off x="4345498" y="3840624"/>
            <a:ext cx="1067985" cy="1252571"/>
            <a:chOff x="5670309" y="4363089"/>
            <a:chExt cx="1067985" cy="12525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740D48-1711-44B9-B64F-51CA7B5E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309" y="4732421"/>
              <a:ext cx="1067985" cy="8832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A7C8FA-7189-49E0-9673-38A38EBC6FFD}"/>
                </a:ext>
              </a:extLst>
            </p:cNvPr>
            <p:cNvSpPr txBox="1"/>
            <p:nvPr/>
          </p:nvSpPr>
          <p:spPr>
            <a:xfrm>
              <a:off x="5831403" y="4363089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C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07D181-E051-4A9E-9E44-E01FB48A8AA4}"/>
              </a:ext>
            </a:extLst>
          </p:cNvPr>
          <p:cNvGrpSpPr/>
          <p:nvPr/>
        </p:nvGrpSpPr>
        <p:grpSpPr>
          <a:xfrm>
            <a:off x="8842648" y="2221857"/>
            <a:ext cx="1067985" cy="1252571"/>
            <a:chOff x="8842648" y="2221857"/>
            <a:chExt cx="1067985" cy="12525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832FA1-FB20-4F62-BD85-FB3F7378D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2648" y="2591189"/>
              <a:ext cx="1067985" cy="88323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FC4339-DDF1-401D-B88A-91387639C1B7}"/>
                </a:ext>
              </a:extLst>
            </p:cNvPr>
            <p:cNvSpPr txBox="1"/>
            <p:nvPr/>
          </p:nvSpPr>
          <p:spPr>
            <a:xfrm>
              <a:off x="9188300" y="2221857"/>
              <a:ext cx="49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D212D-5468-4AA4-8B34-B22EEAC28613}"/>
              </a:ext>
            </a:extLst>
          </p:cNvPr>
          <p:cNvSpPr txBox="1"/>
          <p:nvPr/>
        </p:nvSpPr>
        <p:spPr>
          <a:xfrm>
            <a:off x="7089029" y="4771408"/>
            <a:ext cx="28216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ZooKeeper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Leader election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membership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Atomic broadcast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B83DD-72C6-456D-8EF4-3DCDC07DD464}"/>
              </a:ext>
            </a:extLst>
          </p:cNvPr>
          <p:cNvGrpSpPr/>
          <p:nvPr/>
        </p:nvGrpSpPr>
        <p:grpSpPr>
          <a:xfrm>
            <a:off x="1412756" y="2241317"/>
            <a:ext cx="4059797" cy="1240972"/>
            <a:chOff x="1412756" y="2241317"/>
            <a:chExt cx="4059797" cy="12409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E71859-6F22-41A3-9B95-9D5F5FC7FF8A}"/>
                </a:ext>
              </a:extLst>
            </p:cNvPr>
            <p:cNvSpPr txBox="1"/>
            <p:nvPr/>
          </p:nvSpPr>
          <p:spPr>
            <a:xfrm>
              <a:off x="4540735" y="2241317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B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7E2171-E78D-4B06-820D-A254552F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4568" y="2599050"/>
              <a:ext cx="1067985" cy="88323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56D66-7F16-4A62-BCD6-4FF69ADCE057}"/>
                </a:ext>
              </a:extLst>
            </p:cNvPr>
            <p:cNvSpPr txBox="1"/>
            <p:nvPr/>
          </p:nvSpPr>
          <p:spPr>
            <a:xfrm>
              <a:off x="1412756" y="2856003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client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D08C06-CA6C-41B2-B957-FEC733C9F6B1}"/>
              </a:ext>
            </a:extLst>
          </p:cNvPr>
          <p:cNvCxnSpPr>
            <a:cxnSpLocks/>
            <a:stCxn id="50" idx="3"/>
            <a:endCxn id="5" idx="1"/>
          </p:cNvCxnSpPr>
          <p:nvPr/>
        </p:nvCxnSpPr>
        <p:spPr>
          <a:xfrm flipV="1">
            <a:off x="2281367" y="1445937"/>
            <a:ext cx="2156641" cy="159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CF064C-517D-4889-85FC-B93975D9BD6A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>
            <a:off x="2281367" y="3040669"/>
            <a:ext cx="2064131" cy="161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1767CA-458A-41F7-9022-88C9175C2A6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505993" y="1445937"/>
            <a:ext cx="3336655" cy="15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269149-8918-479D-BF5A-F696A454384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5413483" y="3032809"/>
            <a:ext cx="3429165" cy="161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B42D6C-019A-4ADB-9E52-89281787D9EA}"/>
              </a:ext>
            </a:extLst>
          </p:cNvPr>
          <p:cNvCxnSpPr>
            <a:cxnSpLocks/>
            <a:stCxn id="50" idx="3"/>
            <a:endCxn id="6" idx="1"/>
          </p:cNvCxnSpPr>
          <p:nvPr/>
        </p:nvCxnSpPr>
        <p:spPr>
          <a:xfrm>
            <a:off x="2281367" y="3040669"/>
            <a:ext cx="2123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B7AF40-D568-486C-A5E5-9DBBE1F5459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472553" y="3032809"/>
            <a:ext cx="3370095" cy="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8A6D3C-6AAA-4AEC-96CD-AA2E421CC40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972001" y="1887556"/>
            <a:ext cx="3040" cy="353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953E82-BB74-431B-97A7-239A046A351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938561" y="3482289"/>
            <a:ext cx="2337" cy="358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CF64DF-919E-46D7-94C0-CE5297C33791}"/>
              </a:ext>
            </a:extLst>
          </p:cNvPr>
          <p:cNvSpPr txBox="1"/>
          <p:nvPr/>
        </p:nvSpPr>
        <p:spPr>
          <a:xfrm>
            <a:off x="2759978" y="1845914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CCBD46-6855-4E4E-9B66-6E00C44B1071}"/>
              </a:ext>
            </a:extLst>
          </p:cNvPr>
          <p:cNvSpPr txBox="1"/>
          <p:nvPr/>
        </p:nvSpPr>
        <p:spPr>
          <a:xfrm>
            <a:off x="5154288" y="1903108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B3FDF9-F141-4DA6-A88D-08113C3A024C}"/>
              </a:ext>
            </a:extLst>
          </p:cNvPr>
          <p:cNvSpPr txBox="1"/>
          <p:nvPr/>
        </p:nvSpPr>
        <p:spPr>
          <a:xfrm>
            <a:off x="6750676" y="1658587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2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956E50A-DBDC-4E97-BEA1-CE7ED93C5475}"/>
              </a:ext>
            </a:extLst>
          </p:cNvPr>
          <p:cNvGrpSpPr/>
          <p:nvPr/>
        </p:nvGrpSpPr>
        <p:grpSpPr>
          <a:xfrm>
            <a:off x="4404567" y="600475"/>
            <a:ext cx="1067985" cy="1315616"/>
            <a:chOff x="5670309" y="646258"/>
            <a:chExt cx="1067985" cy="1315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C78D34-F0CF-4B44-B50F-D1B3FFE8F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309" y="1078635"/>
              <a:ext cx="1067985" cy="8832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BBFD70-56D5-4EC5-8C75-5E15B12015CB}"/>
                </a:ext>
              </a:extLst>
            </p:cNvPr>
            <p:cNvSpPr txBox="1"/>
            <p:nvPr/>
          </p:nvSpPr>
          <p:spPr>
            <a:xfrm>
              <a:off x="5769994" y="646258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B48F37-BF9B-4CFD-9C05-EA6D2E37F182}"/>
              </a:ext>
            </a:extLst>
          </p:cNvPr>
          <p:cNvGrpSpPr/>
          <p:nvPr/>
        </p:nvGrpSpPr>
        <p:grpSpPr>
          <a:xfrm>
            <a:off x="4328720" y="3840624"/>
            <a:ext cx="1067985" cy="1252571"/>
            <a:chOff x="5670309" y="4363089"/>
            <a:chExt cx="1067985" cy="12525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740D48-1711-44B9-B64F-51CA7B5E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309" y="4732421"/>
              <a:ext cx="1067985" cy="8832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A7C8FA-7189-49E0-9673-38A38EBC6FFD}"/>
                </a:ext>
              </a:extLst>
            </p:cNvPr>
            <p:cNvSpPr txBox="1"/>
            <p:nvPr/>
          </p:nvSpPr>
          <p:spPr>
            <a:xfrm>
              <a:off x="5831403" y="4363089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C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D212D-5468-4AA4-8B34-B22EEAC28613}"/>
              </a:ext>
            </a:extLst>
          </p:cNvPr>
          <p:cNvSpPr txBox="1"/>
          <p:nvPr/>
        </p:nvSpPr>
        <p:spPr>
          <a:xfrm>
            <a:off x="7089029" y="4771408"/>
            <a:ext cx="28216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ZooKeeper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Leader election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membership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Atomic broadcast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B83DD-72C6-456D-8EF4-3DCDC07DD464}"/>
              </a:ext>
            </a:extLst>
          </p:cNvPr>
          <p:cNvGrpSpPr/>
          <p:nvPr/>
        </p:nvGrpSpPr>
        <p:grpSpPr>
          <a:xfrm>
            <a:off x="4404568" y="2241317"/>
            <a:ext cx="1067985" cy="1240972"/>
            <a:chOff x="4404568" y="2241317"/>
            <a:chExt cx="1067985" cy="12409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E71859-6F22-41A3-9B95-9D5F5FC7FF8A}"/>
                </a:ext>
              </a:extLst>
            </p:cNvPr>
            <p:cNvSpPr txBox="1"/>
            <p:nvPr/>
          </p:nvSpPr>
          <p:spPr>
            <a:xfrm>
              <a:off x="4540735" y="2241317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B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7E2171-E78D-4B06-820D-A254552F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4568" y="2599050"/>
              <a:ext cx="1067985" cy="8832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AEAEBE-D4C7-4EF3-B168-B12009451804}"/>
              </a:ext>
            </a:extLst>
          </p:cNvPr>
          <p:cNvGrpSpPr/>
          <p:nvPr/>
        </p:nvGrpSpPr>
        <p:grpSpPr>
          <a:xfrm>
            <a:off x="1705591" y="1898691"/>
            <a:ext cx="1717820" cy="1572254"/>
            <a:chOff x="1032548" y="2692243"/>
            <a:chExt cx="1717820" cy="15722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5F7B61-8003-4CDE-B795-2FCAE1895F2F}"/>
                </a:ext>
              </a:extLst>
            </p:cNvPr>
            <p:cNvSpPr txBox="1"/>
            <p:nvPr/>
          </p:nvSpPr>
          <p:spPr>
            <a:xfrm>
              <a:off x="1032548" y="2692243"/>
              <a:ext cx="1717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Redirection service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48966A2-F986-43E5-A39E-A9508F3B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375" y="3381258"/>
              <a:ext cx="1067985" cy="88323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545916-3FA8-4506-AB58-D3ACE4908589}"/>
              </a:ext>
            </a:extLst>
          </p:cNvPr>
          <p:cNvSpPr txBox="1"/>
          <p:nvPr/>
        </p:nvSpPr>
        <p:spPr>
          <a:xfrm>
            <a:off x="134035" y="2848142"/>
            <a:ext cx="86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562DB-5114-4701-998A-23705DCE1FFE}"/>
              </a:ext>
            </a:extLst>
          </p:cNvPr>
          <p:cNvSpPr txBox="1"/>
          <p:nvPr/>
        </p:nvSpPr>
        <p:spPr>
          <a:xfrm>
            <a:off x="1112994" y="2667407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7C2A7-ECAD-4713-A5F0-C07BDB7EE400}"/>
              </a:ext>
            </a:extLst>
          </p:cNvPr>
          <p:cNvSpPr txBox="1"/>
          <p:nvPr/>
        </p:nvSpPr>
        <p:spPr>
          <a:xfrm>
            <a:off x="3527319" y="2623850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F85F11-9D13-4D17-9261-8D18B6926043}"/>
              </a:ext>
            </a:extLst>
          </p:cNvPr>
          <p:cNvCxnSpPr>
            <a:stCxn id="2" idx="3"/>
            <a:endCxn id="48" idx="1"/>
          </p:cNvCxnSpPr>
          <p:nvPr/>
        </p:nvCxnSpPr>
        <p:spPr>
          <a:xfrm flipV="1">
            <a:off x="1002646" y="3029326"/>
            <a:ext cx="1016772" cy="3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F02EE4-E152-464F-A1FE-E2D762C064BB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3087403" y="1474472"/>
            <a:ext cx="1317164" cy="1554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8F1641-BEB8-460F-8105-313235632872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3087403" y="3029326"/>
            <a:ext cx="1317165" cy="11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4F30C8-0478-470B-8DCC-FEDC2C5F77B8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>
            <a:off x="3087403" y="3029326"/>
            <a:ext cx="1241317" cy="1622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80114C-5BB9-4BAC-AD60-4C44133BD51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924120" y="3482289"/>
            <a:ext cx="14441" cy="358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F3F26-9303-48DA-B834-B3579B7F3EF6}"/>
              </a:ext>
            </a:extLst>
          </p:cNvPr>
          <p:cNvCxnSpPr>
            <a:cxnSpLocks/>
          </p:cNvCxnSpPr>
          <p:nvPr/>
        </p:nvCxnSpPr>
        <p:spPr>
          <a:xfrm flipV="1">
            <a:off x="4909678" y="1959925"/>
            <a:ext cx="14441" cy="358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C92507-E8BE-4856-A401-5E29A9E090FB}"/>
              </a:ext>
            </a:extLst>
          </p:cNvPr>
          <p:cNvSpPr txBox="1"/>
          <p:nvPr/>
        </p:nvSpPr>
        <p:spPr>
          <a:xfrm>
            <a:off x="7687159" y="840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AC45-20E4-4AB3-8439-431E0C40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2E4A1-BAC2-4855-AF10-79617D1C1A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 </a:t>
            </a:r>
          </a:p>
          <a:p>
            <a:r>
              <a:rPr lang="en-US" dirty="0"/>
              <a:t>Last name </a:t>
            </a:r>
          </a:p>
          <a:p>
            <a:r>
              <a:rPr lang="en-US" dirty="0"/>
              <a:t>Phone number </a:t>
            </a:r>
          </a:p>
          <a:p>
            <a:r>
              <a:rPr lang="en-US" dirty="0"/>
              <a:t>Starting position </a:t>
            </a:r>
          </a:p>
          <a:p>
            <a:r>
              <a:rPr lang="en-US" dirty="0"/>
              <a:t>Ending position </a:t>
            </a:r>
          </a:p>
          <a:p>
            <a:r>
              <a:rPr lang="en-US" dirty="0"/>
              <a:t>Departure date (DD/MM/YYYY) </a:t>
            </a:r>
          </a:p>
          <a:p>
            <a:r>
              <a:rPr lang="en-US" dirty="0"/>
              <a:t>Vacancies </a:t>
            </a:r>
          </a:p>
          <a:p>
            <a:r>
              <a:rPr lang="en-US" dirty="0"/>
              <a:t>Permitted deviation (PD) Requested</a:t>
            </a:r>
          </a:p>
        </p:txBody>
      </p:sp>
    </p:spTree>
    <p:extLst>
      <p:ext uri="{BB962C8B-B14F-4D97-AF65-F5344CB8AC3E}">
        <p14:creationId xmlns:p14="http://schemas.microsoft.com/office/powerpoint/2010/main" val="3927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F7C-CF96-435D-9877-1DA40327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81B6-CE5C-4510-AF02-18810F73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Starting position </a:t>
            </a:r>
          </a:p>
          <a:p>
            <a:r>
              <a:rPr lang="en-US" dirty="0"/>
              <a:t>Ending position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Option&lt;published&gt;</a:t>
            </a:r>
          </a:p>
        </p:txBody>
      </p:sp>
    </p:spTree>
    <p:extLst>
      <p:ext uri="{BB962C8B-B14F-4D97-AF65-F5344CB8AC3E}">
        <p14:creationId xmlns:p14="http://schemas.microsoft.com/office/powerpoint/2010/main" val="375643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8D4E-6EF9-4D88-BBE0-69D4AD09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E9E3-D041-4E65-8D83-7D08587E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REST</a:t>
            </a:r>
          </a:p>
          <a:p>
            <a:r>
              <a:rPr lang="en-US" dirty="0" err="1"/>
              <a:t>gRPC</a:t>
            </a:r>
            <a:endParaRPr lang="en-US" dirty="0"/>
          </a:p>
          <a:p>
            <a:pPr lvl="1"/>
            <a:r>
              <a:rPr lang="en-US" dirty="0" err="1"/>
              <a:t>PostRide</a:t>
            </a:r>
            <a:r>
              <a:rPr lang="en-US" dirty="0"/>
              <a:t> (</a:t>
            </a:r>
            <a:r>
              <a:rPr lang="en-US" dirty="0" err="1"/>
              <a:t>lb</a:t>
            </a:r>
            <a:r>
              <a:rPr lang="en-US" dirty="0"/>
              <a:t>-&gt;</a:t>
            </a:r>
            <a:r>
              <a:rPr lang="en-US" dirty="0" err="1"/>
              <a:t>cityS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PostPathPlanning</a:t>
            </a:r>
            <a:r>
              <a:rPr lang="en-US" dirty="0"/>
              <a:t> (</a:t>
            </a:r>
            <a:r>
              <a:rPr lang="en-US" dirty="0" err="1"/>
              <a:t>lb</a:t>
            </a:r>
            <a:r>
              <a:rPr lang="en-US" dirty="0"/>
              <a:t>-&gt;</a:t>
            </a:r>
            <a:r>
              <a:rPr lang="en-US" dirty="0" err="1"/>
              <a:t>cityS</a:t>
            </a:r>
            <a:r>
              <a:rPr lang="en-US" dirty="0"/>
              <a:t>) gets stream </a:t>
            </a:r>
            <a:r>
              <a:rPr lang="en-US" dirty="0" err="1"/>
              <a:t>CostumerRequest</a:t>
            </a:r>
            <a:r>
              <a:rPr lang="en-US" dirty="0"/>
              <a:t> (</a:t>
            </a:r>
            <a:r>
              <a:rPr lang="en-US" dirty="0" err="1"/>
              <a:t>lb</a:t>
            </a:r>
            <a:r>
              <a:rPr lang="en-US" dirty="0"/>
              <a:t> path-&gt;single request)</a:t>
            </a:r>
          </a:p>
          <a:p>
            <a:pPr lvl="1"/>
            <a:r>
              <a:rPr lang="en-US" dirty="0" err="1"/>
              <a:t>GetRideForRout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</a:t>
            </a:r>
            <a:r>
              <a:rPr lang="en-US" dirty="0" err="1"/>
              <a:t>cityB</a:t>
            </a:r>
            <a:r>
              <a:rPr lang="en-US" dirty="0"/>
              <a:t>) get rout, returns Ride</a:t>
            </a:r>
          </a:p>
          <a:p>
            <a:pPr lvl="1"/>
            <a:r>
              <a:rPr lang="en-US" dirty="0" err="1"/>
              <a:t>OccupyRide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</a:t>
            </a:r>
            <a:r>
              <a:rPr lang="en-US" dirty="0" err="1"/>
              <a:t>cityB</a:t>
            </a:r>
            <a:r>
              <a:rPr lang="en-US" dirty="0"/>
              <a:t>) get ride, return result</a:t>
            </a:r>
          </a:p>
          <a:p>
            <a:r>
              <a:rPr lang="en-US" dirty="0" err="1"/>
              <a:t>cityServer</a:t>
            </a:r>
            <a:endParaRPr lang="en-US" dirty="0"/>
          </a:p>
          <a:p>
            <a:pPr lvl="1"/>
            <a:r>
              <a:rPr lang="en-US" dirty="0"/>
              <a:t>Consensus – when fulfilling a request (update a Ride vacancies, pd)</a:t>
            </a:r>
          </a:p>
          <a:p>
            <a:pPr lvl="1"/>
            <a:r>
              <a:rPr lang="en-US" dirty="0"/>
              <a:t>Ask for rides from other cities</a:t>
            </a:r>
          </a:p>
          <a:p>
            <a:pPr lvl="1"/>
            <a:r>
              <a:rPr lang="en-US" dirty="0"/>
              <a:t>Locks</a:t>
            </a:r>
          </a:p>
          <a:p>
            <a:r>
              <a:rPr lang="en-US" dirty="0"/>
              <a:t>Load balancer</a:t>
            </a:r>
          </a:p>
          <a:p>
            <a:pPr lvl="1"/>
            <a:r>
              <a:rPr lang="en-US" dirty="0"/>
              <a:t>RR to replications for </a:t>
            </a:r>
            <a:r>
              <a:rPr lang="en-US" dirty="0" err="1"/>
              <a:t>dest</a:t>
            </a:r>
            <a:r>
              <a:rPr lang="en-US" dirty="0"/>
              <a:t> shard</a:t>
            </a:r>
          </a:p>
          <a:p>
            <a:r>
              <a:rPr lang="en-US" dirty="0"/>
              <a:t>Failure detection</a:t>
            </a:r>
          </a:p>
          <a:p>
            <a:r>
              <a:rPr lang="en-US" dirty="0"/>
              <a:t>Replications</a:t>
            </a:r>
          </a:p>
          <a:p>
            <a:r>
              <a:rPr lang="en-US" dirty="0"/>
              <a:t>Membership service</a:t>
            </a:r>
          </a:p>
          <a:p>
            <a:r>
              <a:rPr lang="en-US" dirty="0"/>
              <a:t>Atomic broadcast?</a:t>
            </a:r>
          </a:p>
          <a:p>
            <a:r>
              <a:rPr lang="en-US" dirty="0"/>
              <a:t>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56D9-C0B3-4555-B2C5-86529E1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FA33-748C-4137-A807-CCFEFC6F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Scheme.proto</a:t>
            </a:r>
            <a:endParaRPr lang="en-US" dirty="0"/>
          </a:p>
          <a:p>
            <a:pPr lvl="1"/>
            <a:r>
              <a:rPr lang="en-US" dirty="0"/>
              <a:t>The service with </a:t>
            </a:r>
            <a:r>
              <a:rPr lang="en-US" dirty="0" err="1"/>
              <a:t>decl</a:t>
            </a:r>
            <a:r>
              <a:rPr lang="en-US" dirty="0"/>
              <a:t> of </a:t>
            </a:r>
            <a:r>
              <a:rPr lang="en-US" dirty="0" err="1"/>
              <a:t>funcs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 err="1"/>
              <a:t>stractures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Ride</a:t>
            </a:r>
          </a:p>
          <a:p>
            <a:pPr lvl="3"/>
            <a:r>
              <a:rPr lang="en-US" dirty="0"/>
              <a:t>First name </a:t>
            </a:r>
          </a:p>
          <a:p>
            <a:pPr lvl="3"/>
            <a:r>
              <a:rPr lang="en-US" dirty="0"/>
              <a:t>Last name </a:t>
            </a:r>
          </a:p>
          <a:p>
            <a:pPr lvl="3"/>
            <a:r>
              <a:rPr lang="en-US" dirty="0"/>
              <a:t>Phone number </a:t>
            </a:r>
          </a:p>
          <a:p>
            <a:pPr lvl="3"/>
            <a:r>
              <a:rPr lang="en-US" dirty="0"/>
              <a:t>Starting position </a:t>
            </a:r>
          </a:p>
          <a:p>
            <a:pPr lvl="3"/>
            <a:r>
              <a:rPr lang="en-US" dirty="0"/>
              <a:t>Ending position </a:t>
            </a:r>
          </a:p>
          <a:p>
            <a:pPr lvl="3"/>
            <a:r>
              <a:rPr lang="en-US" dirty="0"/>
              <a:t>Departure date (DD/MM/YYYY) </a:t>
            </a:r>
          </a:p>
          <a:p>
            <a:pPr lvl="3"/>
            <a:r>
              <a:rPr lang="en-US" dirty="0"/>
              <a:t>Vacancies </a:t>
            </a:r>
          </a:p>
          <a:p>
            <a:pPr lvl="3"/>
            <a:r>
              <a:rPr lang="en-US" dirty="0"/>
              <a:t>Permitted deviation (PD) Requested</a:t>
            </a:r>
          </a:p>
          <a:p>
            <a:pPr lvl="3"/>
            <a:endParaRPr lang="en-US" dirty="0"/>
          </a:p>
          <a:p>
            <a:pPr lvl="2"/>
            <a:r>
              <a:rPr lang="en-US" dirty="0" err="1"/>
              <a:t>CustomerRequest</a:t>
            </a:r>
            <a:endParaRPr lang="en-US" dirty="0"/>
          </a:p>
          <a:p>
            <a:pPr lvl="3"/>
            <a:r>
              <a:rPr lang="en-US" dirty="0"/>
              <a:t>Id</a:t>
            </a:r>
          </a:p>
          <a:p>
            <a:pPr lvl="3"/>
            <a:r>
              <a:rPr lang="en-US" dirty="0"/>
              <a:t>Starting position </a:t>
            </a:r>
          </a:p>
          <a:p>
            <a:pPr lvl="3"/>
            <a:r>
              <a:rPr lang="en-US" dirty="0"/>
              <a:t>Ending position</a:t>
            </a:r>
          </a:p>
          <a:p>
            <a:pPr lvl="3"/>
            <a:r>
              <a:rPr lang="en-US" dirty="0"/>
              <a:t>Date</a:t>
            </a:r>
          </a:p>
          <a:p>
            <a:pPr lvl="3"/>
            <a:r>
              <a:rPr lang="en-US" dirty="0"/>
              <a:t>Option&lt;published&gt;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56D9-C0B3-4555-B2C5-86529E1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FA33-748C-4137-A807-CCFEFC6F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Funcs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lbServer</a:t>
            </a:r>
            <a:endParaRPr lang="en-US" dirty="0"/>
          </a:p>
          <a:p>
            <a:pPr lvl="2"/>
            <a:r>
              <a:rPr lang="en-US" dirty="0" err="1"/>
              <a:t>PostRide</a:t>
            </a:r>
            <a:r>
              <a:rPr lang="en-US" dirty="0"/>
              <a:t> (</a:t>
            </a:r>
            <a:r>
              <a:rPr lang="en-US" dirty="0" err="1"/>
              <a:t>lb</a:t>
            </a:r>
            <a:r>
              <a:rPr lang="en-US" dirty="0"/>
              <a:t>-&gt;</a:t>
            </a:r>
            <a:r>
              <a:rPr lang="en-US" dirty="0" err="1"/>
              <a:t>cityS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PostCustomerRequest</a:t>
            </a:r>
            <a:r>
              <a:rPr lang="en-US" dirty="0"/>
              <a:t> (</a:t>
            </a:r>
            <a:r>
              <a:rPr lang="en-US" dirty="0" err="1"/>
              <a:t>lb</a:t>
            </a:r>
            <a:r>
              <a:rPr lang="en-US" dirty="0"/>
              <a:t>-&gt;</a:t>
            </a:r>
            <a:r>
              <a:rPr lang="en-US" dirty="0" err="1"/>
              <a:t>cityS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cityServer</a:t>
            </a:r>
            <a:endParaRPr lang="en-US" dirty="0"/>
          </a:p>
          <a:p>
            <a:pPr lvl="2"/>
            <a:r>
              <a:rPr lang="en-US" dirty="0" err="1"/>
              <a:t>CustomerRequestResult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</a:t>
            </a:r>
            <a:r>
              <a:rPr lang="en-US" dirty="0" err="1"/>
              <a:t>lb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GetExistingRides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-&gt;DB)</a:t>
            </a:r>
          </a:p>
          <a:p>
            <a:pPr lvl="2"/>
            <a:r>
              <a:rPr lang="en-US" dirty="0" err="1"/>
              <a:t>UpdateRide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-&gt;DB)</a:t>
            </a:r>
          </a:p>
          <a:p>
            <a:pPr lvl="2"/>
            <a:r>
              <a:rPr lang="en-US" dirty="0" err="1"/>
              <a:t>InsertRide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-&gt;DB)</a:t>
            </a:r>
          </a:p>
        </p:txBody>
      </p:sp>
    </p:spTree>
    <p:extLst>
      <p:ext uri="{BB962C8B-B14F-4D97-AF65-F5344CB8AC3E}">
        <p14:creationId xmlns:p14="http://schemas.microsoft.com/office/powerpoint/2010/main" val="71743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255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Rides</vt:lpstr>
      <vt:lpstr>Requested</vt:lpstr>
      <vt:lpstr>toDo</vt:lpstr>
      <vt:lpstr>gRPC</vt:lpstr>
      <vt:lpstr>gRPC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Hagar Sheffer</dc:creator>
  <cp:lastModifiedBy>Shai Porath</cp:lastModifiedBy>
  <cp:revision>3</cp:revision>
  <dcterms:created xsi:type="dcterms:W3CDTF">2020-12-29T09:37:02Z</dcterms:created>
  <dcterms:modified xsi:type="dcterms:W3CDTF">2021-01-05T12:00:54Z</dcterms:modified>
</cp:coreProperties>
</file>