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75246-18B3-4A55-98A8-DA200F7296D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AB1C-5F3A-4E9D-A36F-93D2B267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91D-723C-4180-8834-D3546B434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A9ED1-A4AF-40F9-88F5-49E187C0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3720-25CA-4BB7-A9EC-082B0E8F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F45D-942F-409E-9462-4FC9A927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A6C9-7737-44A6-BBF6-601C65E2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82FC-F7D5-4C8F-B99E-8350FB00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25EE-A0AC-4340-BE48-D1C4B6C6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84BF-4881-46E6-B50E-92B5964B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6099-8FB7-440F-82A5-D27DFA15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4F1B-A75E-48F6-9D83-949C484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EEB1F-0AE7-447F-8AD2-E143EFED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2C04C-13A0-4C98-841D-A0C0282F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0A5B-9DA1-4D1E-895B-91B756B0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3D3B-4513-4E78-99D2-D0F3A741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A186-2A54-403C-8E46-9AEF10B7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6A6E-423B-4166-A5AB-AA699650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6290-C21A-4C3E-A208-CB111788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6523-B960-4D89-ADF0-406E582B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6E0F-6EC2-4A5A-8DD2-163292F5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DBF6-2726-4A00-8E74-2ADBCB8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D116-40AA-4330-ADC1-02E8E485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008A-1013-4759-9A6F-092E7FF6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D628-096C-4F3D-8BEB-F4598F3E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F825-1D03-4C55-94F2-7BF60AF7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DFFF-2BB9-4117-9879-FC72E375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DF45-5B2A-490B-B9AA-A219A438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9CFC-F1D6-45EF-AEB9-4B718BA7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9163C-2E73-42D3-B6AA-17E86E65A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86D2-6B14-4E1A-A4EA-D37A147C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D061-00CC-4EB9-AAAA-2A1CC019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9603-B71A-4E51-A65B-2A569105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E8E8-0A2E-43BA-BAE6-CF7F41F4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DAD1-A52F-44E5-9FEF-4814CA60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FB6E3-F171-45EA-A887-9F020A28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62FC-3C6A-4915-A913-B0B710DE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39995-08A7-4113-85A6-8E175CF78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0E3DB-0D3C-4D78-8146-5D091C6D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72CD-A740-47DC-826C-C15585D7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9C306-4207-4426-BB2D-9CC4FD5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AB9-3E34-475A-897F-8B661D7A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9F54A-B7D4-467E-91C9-798AF39F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A4329-20B2-42D1-B213-F8DAC4CF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B1DD9-2026-4D55-94A7-07B378F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A19A5-BFF0-4C5F-BD73-A7828C90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14A6B-73EC-4164-97AF-FAB7DA7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D22FE-FE70-461F-858D-85606484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0F8F-F60F-466C-86D4-7D8689D3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D95-6EA4-4418-B0D5-90F48E08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ECD6B-4E7F-4035-92B4-D2717186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7400-179E-4C54-9F82-083489F0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4A670-F53B-463D-83F4-FD7741F4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01BC-117C-41CA-9E45-689DA96B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A807-66B1-4364-9ABC-9FF304A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DB64-C9A9-4F83-A096-3004D30D8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5489-0C03-483C-95D6-DF1D4F4F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9A91-E5F0-4BA6-8BAD-6907FD95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9E6E1-C57B-44AF-8BB5-17F11F28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F7C4-1A51-47D2-AA86-9B258D6C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6E20E-FFEE-4D0E-B278-B3FEF55E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2A48-01D4-4B78-973E-5F8271A0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B1EA-6795-4893-AADC-E943D121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8505-BA89-45F5-863D-2E83AD0A056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69D1-E1CC-4CA7-BE17-4FABE8806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FBB6-B1E1-422B-B17A-2682A5BC0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4B74-4E7E-456F-B616-EC4B72180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6E50A-DBDC-4E97-BEA1-CE7ED93C5475}"/>
              </a:ext>
            </a:extLst>
          </p:cNvPr>
          <p:cNvGrpSpPr/>
          <p:nvPr/>
        </p:nvGrpSpPr>
        <p:grpSpPr>
          <a:xfrm>
            <a:off x="4438008" y="571940"/>
            <a:ext cx="1067985" cy="1315616"/>
            <a:chOff x="5670309" y="646258"/>
            <a:chExt cx="1067985" cy="1315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C78D34-F0CF-4B44-B50F-D1B3FFE8F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1078635"/>
              <a:ext cx="1067985" cy="8832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BBFD70-56D5-4EC5-8C75-5E15B12015CB}"/>
                </a:ext>
              </a:extLst>
            </p:cNvPr>
            <p:cNvSpPr txBox="1"/>
            <p:nvPr/>
          </p:nvSpPr>
          <p:spPr>
            <a:xfrm>
              <a:off x="5769994" y="646258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B48F37-BF9B-4CFD-9C05-EA6D2E37F182}"/>
              </a:ext>
            </a:extLst>
          </p:cNvPr>
          <p:cNvGrpSpPr/>
          <p:nvPr/>
        </p:nvGrpSpPr>
        <p:grpSpPr>
          <a:xfrm>
            <a:off x="4345498" y="3840624"/>
            <a:ext cx="1067985" cy="1252571"/>
            <a:chOff x="5670309" y="4363089"/>
            <a:chExt cx="1067985" cy="12525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740D48-1711-44B9-B64F-51CA7B5E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0309" y="4732421"/>
              <a:ext cx="1067985" cy="8832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A7C8FA-7189-49E0-9673-38A38EBC6FFD}"/>
                </a:ext>
              </a:extLst>
            </p:cNvPr>
            <p:cNvSpPr txBox="1"/>
            <p:nvPr/>
          </p:nvSpPr>
          <p:spPr>
            <a:xfrm>
              <a:off x="5831403" y="4363089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07D181-E051-4A9E-9E44-E01FB48A8AA4}"/>
              </a:ext>
            </a:extLst>
          </p:cNvPr>
          <p:cNvGrpSpPr/>
          <p:nvPr/>
        </p:nvGrpSpPr>
        <p:grpSpPr>
          <a:xfrm>
            <a:off x="8842648" y="2221857"/>
            <a:ext cx="1067985" cy="1252571"/>
            <a:chOff x="8842648" y="2221857"/>
            <a:chExt cx="1067985" cy="12525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832FA1-FB20-4F62-BD85-FB3F7378D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2648" y="2591189"/>
              <a:ext cx="1067985" cy="88323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FC4339-DDF1-401D-B88A-91387639C1B7}"/>
                </a:ext>
              </a:extLst>
            </p:cNvPr>
            <p:cNvSpPr txBox="1"/>
            <p:nvPr/>
          </p:nvSpPr>
          <p:spPr>
            <a:xfrm>
              <a:off x="9188300" y="2221857"/>
              <a:ext cx="49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DB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D212D-5468-4AA4-8B34-B22EEAC28613}"/>
              </a:ext>
            </a:extLst>
          </p:cNvPr>
          <p:cNvSpPr txBox="1"/>
          <p:nvPr/>
        </p:nvSpPr>
        <p:spPr>
          <a:xfrm>
            <a:off x="7089029" y="4771408"/>
            <a:ext cx="28216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ZooKeeper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Leader 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Fd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membership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Atomic broadcast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B83DD-72C6-456D-8EF4-3DCDC07DD464}"/>
              </a:ext>
            </a:extLst>
          </p:cNvPr>
          <p:cNvGrpSpPr/>
          <p:nvPr/>
        </p:nvGrpSpPr>
        <p:grpSpPr>
          <a:xfrm>
            <a:off x="1412756" y="2241317"/>
            <a:ext cx="4059797" cy="1240972"/>
            <a:chOff x="1412756" y="2241317"/>
            <a:chExt cx="4059797" cy="12409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E71859-6F22-41A3-9B95-9D5F5FC7FF8A}"/>
                </a:ext>
              </a:extLst>
            </p:cNvPr>
            <p:cNvSpPr txBox="1"/>
            <p:nvPr/>
          </p:nvSpPr>
          <p:spPr>
            <a:xfrm>
              <a:off x="4540735" y="2241317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City B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7E2171-E78D-4B06-820D-A254552FF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4568" y="2599050"/>
              <a:ext cx="1067985" cy="88323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56D66-7F16-4A62-BCD6-4FF69ADCE057}"/>
                </a:ext>
              </a:extLst>
            </p:cNvPr>
            <p:cNvSpPr txBox="1"/>
            <p:nvPr/>
          </p:nvSpPr>
          <p:spPr>
            <a:xfrm>
              <a:off x="1412756" y="2856003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client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D08C06-CA6C-41B2-B957-FEC733C9F6B1}"/>
              </a:ext>
            </a:extLst>
          </p:cNvPr>
          <p:cNvCxnSpPr>
            <a:cxnSpLocks/>
            <a:stCxn id="50" idx="3"/>
            <a:endCxn id="5" idx="1"/>
          </p:cNvCxnSpPr>
          <p:nvPr/>
        </p:nvCxnSpPr>
        <p:spPr>
          <a:xfrm flipV="1">
            <a:off x="2281367" y="1445937"/>
            <a:ext cx="2156641" cy="15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CF064C-517D-4889-85FC-B93975D9BD6A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>
            <a:off x="2281367" y="3040669"/>
            <a:ext cx="2064131" cy="161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767CA-458A-41F7-9022-88C9175C2A61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5505993" y="1445937"/>
            <a:ext cx="3336655" cy="15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69149-8918-479D-BF5A-F696A454384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5413483" y="3032809"/>
            <a:ext cx="3429165" cy="161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B42D6C-019A-4ADB-9E52-89281787D9EA}"/>
              </a:ext>
            </a:extLst>
          </p:cNvPr>
          <p:cNvCxnSpPr>
            <a:cxnSpLocks/>
            <a:stCxn id="50" idx="3"/>
            <a:endCxn id="6" idx="1"/>
          </p:cNvCxnSpPr>
          <p:nvPr/>
        </p:nvCxnSpPr>
        <p:spPr>
          <a:xfrm>
            <a:off x="2281367" y="3040669"/>
            <a:ext cx="2123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B7AF40-D568-486C-A5E5-9DBBE1F5459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472553" y="3032809"/>
            <a:ext cx="3370095" cy="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8A6D3C-6AAA-4AEC-96CD-AA2E421CC40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972001" y="1887556"/>
            <a:ext cx="3040" cy="353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953E82-BB74-431B-97A7-239A046A351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938561" y="3482289"/>
            <a:ext cx="2337" cy="358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CF64DF-919E-46D7-94C0-CE5297C33791}"/>
              </a:ext>
            </a:extLst>
          </p:cNvPr>
          <p:cNvSpPr txBox="1"/>
          <p:nvPr/>
        </p:nvSpPr>
        <p:spPr>
          <a:xfrm>
            <a:off x="2759978" y="1845914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CCBD46-6855-4E4E-9B66-6E00C44B1071}"/>
              </a:ext>
            </a:extLst>
          </p:cNvPr>
          <p:cNvSpPr txBox="1"/>
          <p:nvPr/>
        </p:nvSpPr>
        <p:spPr>
          <a:xfrm>
            <a:off x="5154288" y="1903108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B3FDF9-F141-4DA6-A88D-08113C3A024C}"/>
              </a:ext>
            </a:extLst>
          </p:cNvPr>
          <p:cNvSpPr txBox="1"/>
          <p:nvPr/>
        </p:nvSpPr>
        <p:spPr>
          <a:xfrm>
            <a:off x="6750676" y="1658587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445FE91-96F5-41C7-A81E-C1A6D6BCDBED}"/>
              </a:ext>
            </a:extLst>
          </p:cNvPr>
          <p:cNvGrpSpPr/>
          <p:nvPr/>
        </p:nvGrpSpPr>
        <p:grpSpPr>
          <a:xfrm>
            <a:off x="2768178" y="877311"/>
            <a:ext cx="5338518" cy="4612138"/>
            <a:chOff x="134035" y="600475"/>
            <a:chExt cx="5338518" cy="46121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56E50A-DBDC-4E97-BEA1-CE7ED93C5475}"/>
                </a:ext>
              </a:extLst>
            </p:cNvPr>
            <p:cNvGrpSpPr/>
            <p:nvPr/>
          </p:nvGrpSpPr>
          <p:grpSpPr>
            <a:xfrm>
              <a:off x="4404567" y="600475"/>
              <a:ext cx="1067985" cy="1315616"/>
              <a:chOff x="5670309" y="646258"/>
              <a:chExt cx="1067985" cy="13156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C78D34-F0CF-4B44-B50F-D1B3FFE8F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0309" y="1078635"/>
                <a:ext cx="1067985" cy="88323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FD70-56D5-4EC5-8C75-5E15B12015CB}"/>
                  </a:ext>
                </a:extLst>
              </p:cNvPr>
              <p:cNvSpPr txBox="1"/>
              <p:nvPr/>
            </p:nvSpPr>
            <p:spPr>
              <a:xfrm>
                <a:off x="5769994" y="646258"/>
                <a:ext cx="905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Shard A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0B48F37-BF9B-4CFD-9C05-EA6D2E37F182}"/>
                </a:ext>
              </a:extLst>
            </p:cNvPr>
            <p:cNvGrpSpPr/>
            <p:nvPr/>
          </p:nvGrpSpPr>
          <p:grpSpPr>
            <a:xfrm>
              <a:off x="4328720" y="3840624"/>
              <a:ext cx="1067985" cy="1252571"/>
              <a:chOff x="5670309" y="4363089"/>
              <a:chExt cx="1067985" cy="12525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5740D48-1711-44B9-B64F-51CA7B5EE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0309" y="4732421"/>
                <a:ext cx="1067985" cy="883239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7C8FA-7189-49E0-9673-38A38EBC6FFD}"/>
                  </a:ext>
                </a:extLst>
              </p:cNvPr>
              <p:cNvSpPr txBox="1"/>
              <p:nvPr/>
            </p:nvSpPr>
            <p:spPr>
              <a:xfrm>
                <a:off x="5818762" y="4363089"/>
                <a:ext cx="919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Shard 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BBB83DD-72C6-456D-8EF4-3DCDC07DD464}"/>
                </a:ext>
              </a:extLst>
            </p:cNvPr>
            <p:cNvGrpSpPr/>
            <p:nvPr/>
          </p:nvGrpSpPr>
          <p:grpSpPr>
            <a:xfrm>
              <a:off x="4404568" y="2225226"/>
              <a:ext cx="1067985" cy="1257063"/>
              <a:chOff x="4404568" y="2225226"/>
              <a:chExt cx="1067985" cy="125706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71859-6F22-41A3-9B95-9D5F5FC7FF8A}"/>
                  </a:ext>
                </a:extLst>
              </p:cNvPr>
              <p:cNvSpPr txBox="1"/>
              <p:nvPr/>
            </p:nvSpPr>
            <p:spPr>
              <a:xfrm>
                <a:off x="4472026" y="2225226"/>
                <a:ext cx="93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Shard B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47E2171-E78D-4B06-820D-A254552FF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4568" y="2599050"/>
                <a:ext cx="1067985" cy="883239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9AEAEBE-D4C7-4EF3-B168-B12009451804}"/>
                </a:ext>
              </a:extLst>
            </p:cNvPr>
            <p:cNvGrpSpPr/>
            <p:nvPr/>
          </p:nvGrpSpPr>
          <p:grpSpPr>
            <a:xfrm>
              <a:off x="1809499" y="2146087"/>
              <a:ext cx="1717820" cy="1324858"/>
              <a:chOff x="1136456" y="2939639"/>
              <a:chExt cx="1717820" cy="132485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5F7B61-8003-4CDE-B795-2FCAE1895F2F}"/>
                  </a:ext>
                </a:extLst>
              </p:cNvPr>
              <p:cNvSpPr txBox="1"/>
              <p:nvPr/>
            </p:nvSpPr>
            <p:spPr>
              <a:xfrm>
                <a:off x="1136456" y="2939639"/>
                <a:ext cx="17178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Load balancer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D48966A2-F986-43E5-A39E-A9508F3B9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46375" y="3381258"/>
                <a:ext cx="1067985" cy="883239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545916-3FA8-4506-AB58-D3ACE4908589}"/>
                </a:ext>
              </a:extLst>
            </p:cNvPr>
            <p:cNvSpPr txBox="1"/>
            <p:nvPr/>
          </p:nvSpPr>
          <p:spPr>
            <a:xfrm>
              <a:off x="134035" y="2848142"/>
              <a:ext cx="868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client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5562DB-5114-4701-998A-23705DCE1FFE}"/>
                </a:ext>
              </a:extLst>
            </p:cNvPr>
            <p:cNvSpPr txBox="1"/>
            <p:nvPr/>
          </p:nvSpPr>
          <p:spPr>
            <a:xfrm>
              <a:off x="1112994" y="2667407"/>
              <a:ext cx="847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B7C2A7-ECAD-4713-A5F0-C07BDB7EE400}"/>
                </a:ext>
              </a:extLst>
            </p:cNvPr>
            <p:cNvSpPr txBox="1"/>
            <p:nvPr/>
          </p:nvSpPr>
          <p:spPr>
            <a:xfrm>
              <a:off x="3527319" y="2623850"/>
              <a:ext cx="847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gRPC</a:t>
              </a:r>
              <a:endParaRPr lang="en-US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F85F11-9D13-4D17-9261-8D18B6926043}"/>
                </a:ext>
              </a:extLst>
            </p:cNvPr>
            <p:cNvCxnSpPr>
              <a:stCxn id="2" idx="3"/>
              <a:endCxn id="48" idx="1"/>
            </p:cNvCxnSpPr>
            <p:nvPr/>
          </p:nvCxnSpPr>
          <p:spPr>
            <a:xfrm flipV="1">
              <a:off x="1002646" y="3029326"/>
              <a:ext cx="1016772" cy="34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F02EE4-E152-464F-A1FE-E2D762C064BB}"/>
                </a:ext>
              </a:extLst>
            </p:cNvPr>
            <p:cNvCxnSpPr>
              <a:cxnSpLocks/>
              <a:stCxn id="48" idx="3"/>
              <a:endCxn id="5" idx="1"/>
            </p:cNvCxnSpPr>
            <p:nvPr/>
          </p:nvCxnSpPr>
          <p:spPr>
            <a:xfrm flipV="1">
              <a:off x="3087403" y="1474472"/>
              <a:ext cx="1317164" cy="15548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F8F1641-BEB8-460F-8105-313235632872}"/>
                </a:ext>
              </a:extLst>
            </p:cNvPr>
            <p:cNvCxnSpPr>
              <a:cxnSpLocks/>
              <a:stCxn id="48" idx="3"/>
              <a:endCxn id="6" idx="1"/>
            </p:cNvCxnSpPr>
            <p:nvPr/>
          </p:nvCxnSpPr>
          <p:spPr>
            <a:xfrm>
              <a:off x="3087403" y="3029326"/>
              <a:ext cx="1317165" cy="113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A4F30C8-0478-470B-8DCC-FEDC2C5F77B8}"/>
                </a:ext>
              </a:extLst>
            </p:cNvPr>
            <p:cNvCxnSpPr>
              <a:cxnSpLocks/>
              <a:stCxn id="48" idx="3"/>
              <a:endCxn id="7" idx="1"/>
            </p:cNvCxnSpPr>
            <p:nvPr/>
          </p:nvCxnSpPr>
          <p:spPr>
            <a:xfrm>
              <a:off x="3087403" y="3029326"/>
              <a:ext cx="1241317" cy="16222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9381F24-4C8D-4672-8ABB-60379940D6CE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4937934" y="1916091"/>
              <a:ext cx="626" cy="3091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780114C-5BB9-4BAC-AD60-4C44133BD51B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flipV="1">
              <a:off x="4936939" y="3482289"/>
              <a:ext cx="1622" cy="3583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pache Zookeeper Telegraf Plugin | InfluxData">
              <a:extLst>
                <a:ext uri="{FF2B5EF4-FFF2-40B4-BE49-F238E27FC236}">
                  <a16:creationId xmlns:a16="http://schemas.microsoft.com/office/drawing/2014/main" id="{43778C67-37F9-4E9C-A762-252E144BAE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34" b="19149"/>
            <a:stretch/>
          </p:blipFill>
          <p:spPr bwMode="auto">
            <a:xfrm>
              <a:off x="822045" y="4090536"/>
              <a:ext cx="1974908" cy="11220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975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AC45-20E4-4AB3-8439-431E0C40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72E4A1-BAC2-4855-AF10-79617D1C1A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9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 </a:t>
            </a:r>
          </a:p>
          <a:p>
            <a:r>
              <a:rPr lang="en-US" dirty="0"/>
              <a:t>Last name </a:t>
            </a:r>
          </a:p>
          <a:p>
            <a:r>
              <a:rPr lang="en-US" dirty="0"/>
              <a:t>Phone number </a:t>
            </a:r>
          </a:p>
          <a:p>
            <a:r>
              <a:rPr lang="en-US" dirty="0"/>
              <a:t>Starting position </a:t>
            </a:r>
          </a:p>
          <a:p>
            <a:r>
              <a:rPr lang="en-US" dirty="0"/>
              <a:t>Ending position </a:t>
            </a:r>
          </a:p>
          <a:p>
            <a:r>
              <a:rPr lang="en-US" dirty="0"/>
              <a:t>Departure date (DD/MM/YYYY) </a:t>
            </a:r>
          </a:p>
          <a:p>
            <a:r>
              <a:rPr lang="en-US" dirty="0"/>
              <a:t>Vacancies </a:t>
            </a:r>
          </a:p>
          <a:p>
            <a:r>
              <a:rPr lang="en-US" dirty="0"/>
              <a:t>Permitted deviation (PD) Requested</a:t>
            </a:r>
          </a:p>
        </p:txBody>
      </p:sp>
    </p:spTree>
    <p:extLst>
      <p:ext uri="{BB962C8B-B14F-4D97-AF65-F5344CB8AC3E}">
        <p14:creationId xmlns:p14="http://schemas.microsoft.com/office/powerpoint/2010/main" val="3927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F7C-CF96-435D-9877-1DA4032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981B6-CE5C-4510-AF02-18810F73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Starting position </a:t>
            </a:r>
          </a:p>
          <a:p>
            <a:r>
              <a:rPr lang="en-US" dirty="0"/>
              <a:t>Ending position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Option&lt;published&gt;</a:t>
            </a:r>
          </a:p>
        </p:txBody>
      </p:sp>
    </p:spTree>
    <p:extLst>
      <p:ext uri="{BB962C8B-B14F-4D97-AF65-F5344CB8AC3E}">
        <p14:creationId xmlns:p14="http://schemas.microsoft.com/office/powerpoint/2010/main" val="375643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8D4E-6EF9-4D88-BBE0-69D4AD09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E9E3-D041-4E65-8D83-7D08587E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REST</a:t>
            </a:r>
          </a:p>
          <a:p>
            <a:r>
              <a:rPr lang="en-US" dirty="0" err="1">
                <a:solidFill>
                  <a:srgbClr val="00B050"/>
                </a:solidFill>
              </a:rPr>
              <a:t>gRPC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PostRide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lb</a:t>
            </a:r>
            <a:r>
              <a:rPr lang="en-US" dirty="0">
                <a:solidFill>
                  <a:srgbClr val="00B050"/>
                </a:solidFill>
              </a:rPr>
              <a:t>-&gt;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PostCustomerRequest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lb</a:t>
            </a:r>
            <a:r>
              <a:rPr lang="en-US" dirty="0">
                <a:solidFill>
                  <a:srgbClr val="00B050"/>
                </a:solidFill>
              </a:rPr>
              <a:t>-&gt;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CustomerRequestResult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-&gt;</a:t>
            </a:r>
            <a:r>
              <a:rPr lang="en-US" dirty="0" err="1">
                <a:solidFill>
                  <a:srgbClr val="00B050"/>
                </a:solidFill>
              </a:rPr>
              <a:t>lb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GetExistingRides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-&gt;DB)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UpdateRide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-&gt;DB)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InsertRide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cityS</a:t>
            </a:r>
            <a:r>
              <a:rPr lang="en-US" dirty="0">
                <a:solidFill>
                  <a:srgbClr val="00B050"/>
                </a:solidFill>
              </a:rPr>
              <a:t>-&gt;DB)</a:t>
            </a:r>
          </a:p>
          <a:p>
            <a:r>
              <a:rPr lang="en-US" dirty="0" err="1">
                <a:solidFill>
                  <a:srgbClr val="00B050"/>
                </a:solidFill>
              </a:rPr>
              <a:t>lbServer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Main thread</a:t>
            </a:r>
          </a:p>
          <a:p>
            <a:pPr lvl="1"/>
            <a:r>
              <a:rPr lang="en-US" dirty="0"/>
              <a:t>replications</a:t>
            </a:r>
          </a:p>
          <a:p>
            <a:r>
              <a:rPr lang="en-US" dirty="0">
                <a:solidFill>
                  <a:srgbClr val="00B050"/>
                </a:solidFill>
              </a:rPr>
              <a:t>Consensus?</a:t>
            </a:r>
          </a:p>
          <a:p>
            <a:r>
              <a:rPr lang="en-US" dirty="0">
                <a:solidFill>
                  <a:srgbClr val="00B050"/>
                </a:solidFill>
              </a:rPr>
              <a:t>Failure detection</a:t>
            </a:r>
          </a:p>
          <a:p>
            <a:r>
              <a:rPr lang="en-US" dirty="0">
                <a:solidFill>
                  <a:srgbClr val="00B050"/>
                </a:solidFill>
              </a:rPr>
              <a:t>Membership service</a:t>
            </a:r>
          </a:p>
          <a:p>
            <a:r>
              <a:rPr lang="en-US" dirty="0"/>
              <a:t>Atomic broadcast?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56D9-C0B3-4555-B2C5-86529E1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FA33-748C-4137-A807-CCFEFC6F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Scheme.proto</a:t>
            </a:r>
            <a:endParaRPr lang="en-US" dirty="0"/>
          </a:p>
          <a:p>
            <a:pPr lvl="1"/>
            <a:r>
              <a:rPr lang="en-US" dirty="0"/>
              <a:t>The service with </a:t>
            </a:r>
            <a:r>
              <a:rPr lang="en-US" dirty="0" err="1"/>
              <a:t>decl</a:t>
            </a:r>
            <a:r>
              <a:rPr lang="en-US" dirty="0"/>
              <a:t> of </a:t>
            </a:r>
            <a:r>
              <a:rPr lang="en-US" dirty="0" err="1"/>
              <a:t>funcs</a:t>
            </a:r>
            <a:endParaRPr lang="en-US" dirty="0"/>
          </a:p>
          <a:p>
            <a:pPr lvl="1"/>
            <a:r>
              <a:rPr lang="en-US" dirty="0"/>
              <a:t>All </a:t>
            </a:r>
            <a:r>
              <a:rPr lang="en-US" dirty="0" err="1"/>
              <a:t>stractures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Ride</a:t>
            </a:r>
          </a:p>
          <a:p>
            <a:pPr lvl="3"/>
            <a:r>
              <a:rPr lang="en-US" dirty="0"/>
              <a:t>First name </a:t>
            </a:r>
          </a:p>
          <a:p>
            <a:pPr lvl="3"/>
            <a:r>
              <a:rPr lang="en-US" dirty="0"/>
              <a:t>Last name </a:t>
            </a:r>
          </a:p>
          <a:p>
            <a:pPr lvl="3"/>
            <a:r>
              <a:rPr lang="en-US" dirty="0"/>
              <a:t>Phone number </a:t>
            </a:r>
          </a:p>
          <a:p>
            <a:pPr lvl="3"/>
            <a:r>
              <a:rPr lang="en-US" dirty="0"/>
              <a:t>Starting position </a:t>
            </a:r>
          </a:p>
          <a:p>
            <a:pPr lvl="3"/>
            <a:r>
              <a:rPr lang="en-US" dirty="0"/>
              <a:t>Ending position </a:t>
            </a:r>
          </a:p>
          <a:p>
            <a:pPr lvl="3"/>
            <a:r>
              <a:rPr lang="en-US" dirty="0"/>
              <a:t>Departure date (DD/MM/YYYY) </a:t>
            </a:r>
          </a:p>
          <a:p>
            <a:pPr lvl="3"/>
            <a:r>
              <a:rPr lang="en-US" dirty="0"/>
              <a:t>Vacancies </a:t>
            </a:r>
          </a:p>
          <a:p>
            <a:pPr lvl="3"/>
            <a:r>
              <a:rPr lang="en-US" dirty="0"/>
              <a:t>Permitted deviation (PD) Requested</a:t>
            </a:r>
          </a:p>
          <a:p>
            <a:pPr lvl="3"/>
            <a:endParaRPr lang="en-US" dirty="0"/>
          </a:p>
          <a:p>
            <a:pPr lvl="2"/>
            <a:r>
              <a:rPr lang="en-US" dirty="0" err="1"/>
              <a:t>CustomerRequest</a:t>
            </a:r>
            <a:endParaRPr lang="en-US" dirty="0"/>
          </a:p>
          <a:p>
            <a:pPr lvl="3"/>
            <a:r>
              <a:rPr lang="en-US" dirty="0"/>
              <a:t>Id</a:t>
            </a:r>
          </a:p>
          <a:p>
            <a:pPr lvl="3"/>
            <a:r>
              <a:rPr lang="en-US" dirty="0"/>
              <a:t>Starting position </a:t>
            </a:r>
          </a:p>
          <a:p>
            <a:pPr lvl="3"/>
            <a:r>
              <a:rPr lang="en-US" dirty="0"/>
              <a:t>Ending position</a:t>
            </a:r>
          </a:p>
          <a:p>
            <a:pPr lvl="3"/>
            <a:r>
              <a:rPr lang="en-US" dirty="0"/>
              <a:t>Date</a:t>
            </a:r>
          </a:p>
          <a:p>
            <a:pPr lvl="3"/>
            <a:r>
              <a:rPr lang="en-US" dirty="0"/>
              <a:t>Option&lt;published&gt;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56D9-C0B3-4555-B2C5-86529E1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FA33-748C-4137-A807-CCFEFC6F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Funcs</a:t>
            </a:r>
            <a:r>
              <a:rPr lang="en-US" dirty="0"/>
              <a:t> </a:t>
            </a:r>
            <a:r>
              <a:rPr lang="en-US" dirty="0" err="1"/>
              <a:t>impl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lbServer</a:t>
            </a:r>
            <a:endParaRPr lang="en-US" dirty="0"/>
          </a:p>
          <a:p>
            <a:pPr lvl="2"/>
            <a:r>
              <a:rPr lang="en-US" dirty="0" err="1"/>
              <a:t>PostRide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PostCustomerRequest</a:t>
            </a:r>
            <a:r>
              <a:rPr lang="en-US" dirty="0"/>
              <a:t> (</a:t>
            </a:r>
            <a:r>
              <a:rPr lang="en-US" dirty="0" err="1"/>
              <a:t>lb</a:t>
            </a:r>
            <a:r>
              <a:rPr lang="en-US" dirty="0"/>
              <a:t>-&gt;</a:t>
            </a:r>
            <a:r>
              <a:rPr lang="en-US" dirty="0" err="1"/>
              <a:t>cityS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cityServer</a:t>
            </a:r>
            <a:endParaRPr lang="en-US" dirty="0"/>
          </a:p>
          <a:p>
            <a:pPr lvl="2"/>
            <a:r>
              <a:rPr lang="en-US" dirty="0" err="1"/>
              <a:t>CustomerRequestResult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</a:t>
            </a:r>
            <a:r>
              <a:rPr lang="en-US" dirty="0" err="1"/>
              <a:t>lb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GetExistingRides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  <a:p>
            <a:pPr lvl="2"/>
            <a:r>
              <a:rPr lang="en-US" dirty="0" err="1"/>
              <a:t>UpdateRide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  <a:p>
            <a:pPr lvl="2"/>
            <a:r>
              <a:rPr lang="en-US" dirty="0" err="1"/>
              <a:t>InsertRide</a:t>
            </a:r>
            <a:r>
              <a:rPr lang="en-US" dirty="0"/>
              <a:t> (</a:t>
            </a:r>
            <a:r>
              <a:rPr lang="en-US" dirty="0" err="1"/>
              <a:t>cityS</a:t>
            </a:r>
            <a:r>
              <a:rPr lang="en-US" dirty="0"/>
              <a:t>-&gt;DB)</a:t>
            </a:r>
          </a:p>
        </p:txBody>
      </p:sp>
    </p:spTree>
    <p:extLst>
      <p:ext uri="{BB962C8B-B14F-4D97-AF65-F5344CB8AC3E}">
        <p14:creationId xmlns:p14="http://schemas.microsoft.com/office/powerpoint/2010/main" val="7174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279">
            <a:extLst>
              <a:ext uri="{FF2B5EF4-FFF2-40B4-BE49-F238E27FC236}">
                <a16:creationId xmlns:a16="http://schemas.microsoft.com/office/drawing/2014/main" id="{74BFB4BF-B128-482A-AE70-C2A12F3053A4}"/>
              </a:ext>
            </a:extLst>
          </p:cNvPr>
          <p:cNvGrpSpPr/>
          <p:nvPr/>
        </p:nvGrpSpPr>
        <p:grpSpPr>
          <a:xfrm>
            <a:off x="36021" y="610999"/>
            <a:ext cx="12008023" cy="5796064"/>
            <a:chOff x="36021" y="610999"/>
            <a:chExt cx="12008023" cy="579606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CF1B4A-C4AA-4ED5-8A69-7E98FFB2D597}"/>
                </a:ext>
              </a:extLst>
            </p:cNvPr>
            <p:cNvSpPr/>
            <p:nvPr/>
          </p:nvSpPr>
          <p:spPr>
            <a:xfrm>
              <a:off x="5533182" y="610999"/>
              <a:ext cx="978716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F3E9EDA-FBD5-49C0-9A55-94C7912BD48A}"/>
                </a:ext>
              </a:extLst>
            </p:cNvPr>
            <p:cNvSpPr/>
            <p:nvPr/>
          </p:nvSpPr>
          <p:spPr>
            <a:xfrm>
              <a:off x="5420868" y="1533393"/>
              <a:ext cx="1350264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LiveNodes/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AEC08B-33F0-4EFC-B8E1-6CEC021C027A}"/>
                </a:ext>
              </a:extLst>
            </p:cNvPr>
            <p:cNvSpPr/>
            <p:nvPr/>
          </p:nvSpPr>
          <p:spPr>
            <a:xfrm>
              <a:off x="9537261" y="1533393"/>
              <a:ext cx="1566980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electionNode/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7C18F2-6BCB-4932-9973-4FB939C8CFDD}"/>
                </a:ext>
              </a:extLst>
            </p:cNvPr>
            <p:cNvSpPr/>
            <p:nvPr/>
          </p:nvSpPr>
          <p:spPr>
            <a:xfrm>
              <a:off x="140335" y="2271515"/>
              <a:ext cx="1026261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shardA/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D84630-47B6-4F5F-AF6B-23702937D320}"/>
                </a:ext>
              </a:extLst>
            </p:cNvPr>
            <p:cNvSpPr/>
            <p:nvPr/>
          </p:nvSpPr>
          <p:spPr>
            <a:xfrm>
              <a:off x="1987737" y="2295554"/>
              <a:ext cx="1026260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shardB/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CEBD757-03F4-4ED7-B003-C42933D30ACE}"/>
                </a:ext>
              </a:extLst>
            </p:cNvPr>
            <p:cNvSpPr/>
            <p:nvPr/>
          </p:nvSpPr>
          <p:spPr>
            <a:xfrm>
              <a:off x="969992" y="1597714"/>
              <a:ext cx="1350264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Broadcast/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8812B9-5724-4C71-AA26-6A2891525FA8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 flipH="1">
              <a:off x="1645124" y="1024325"/>
              <a:ext cx="4377416" cy="573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F89BA4-0629-4B7B-BDC9-38690172961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022540" y="1024325"/>
              <a:ext cx="73460" cy="509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C1C061F-590F-4E97-AAEA-B94F2C8D9A1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022540" y="1024325"/>
              <a:ext cx="4298211" cy="509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2169DD-0687-44FA-A58D-224AA53F1141}"/>
                </a:ext>
              </a:extLst>
            </p:cNvPr>
            <p:cNvCxnSpPr>
              <a:cxnSpLocks/>
              <a:stCxn id="19" idx="2"/>
              <a:endCxn id="8" idx="0"/>
            </p:cNvCxnSpPr>
            <p:nvPr/>
          </p:nvCxnSpPr>
          <p:spPr>
            <a:xfrm flipH="1">
              <a:off x="653466" y="2011040"/>
              <a:ext cx="991658" cy="2604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BC435B-E454-4017-8494-13F68ABC9BE1}"/>
                </a:ext>
              </a:extLst>
            </p:cNvPr>
            <p:cNvCxnSpPr>
              <a:cxnSpLocks/>
              <a:stCxn id="19" idx="2"/>
              <a:endCxn id="9" idx="0"/>
            </p:cNvCxnSpPr>
            <p:nvPr/>
          </p:nvCxnSpPr>
          <p:spPr>
            <a:xfrm>
              <a:off x="1645124" y="2011040"/>
              <a:ext cx="855743" cy="284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4F7F647-5FA6-4E24-9FD5-61A4DBA149FF}"/>
                </a:ext>
              </a:extLst>
            </p:cNvPr>
            <p:cNvSpPr/>
            <p:nvPr/>
          </p:nvSpPr>
          <p:spPr>
            <a:xfrm>
              <a:off x="4576982" y="2282894"/>
              <a:ext cx="973426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shardA/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F9EA02F-AA61-4941-8CD2-D91689317C20}"/>
                </a:ext>
              </a:extLst>
            </p:cNvPr>
            <p:cNvSpPr/>
            <p:nvPr/>
          </p:nvSpPr>
          <p:spPr>
            <a:xfrm>
              <a:off x="6445808" y="2313740"/>
              <a:ext cx="964654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shardB/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52705C-85B1-4E86-B0B3-3DF68078E8FB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 flipH="1">
              <a:off x="5063695" y="1946719"/>
              <a:ext cx="1032305" cy="336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537BC20-2B87-42F7-B486-0A3AED1DB327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6096000" y="1946719"/>
              <a:ext cx="832135" cy="3670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8DDD41B-2E5D-4DB0-8465-57033F59DC23}"/>
                </a:ext>
              </a:extLst>
            </p:cNvPr>
            <p:cNvSpPr/>
            <p:nvPr/>
          </p:nvSpPr>
          <p:spPr>
            <a:xfrm>
              <a:off x="8856899" y="2282894"/>
              <a:ext cx="968973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shardA/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DC8B68E-C5D3-4EBB-B0AF-69423099E8BD}"/>
                </a:ext>
              </a:extLst>
            </p:cNvPr>
            <p:cNvSpPr/>
            <p:nvPr/>
          </p:nvSpPr>
          <p:spPr>
            <a:xfrm>
              <a:off x="11035231" y="2285854"/>
              <a:ext cx="992778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shardB/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8F1653-5D26-4207-9A30-94A492B5FF2C}"/>
                </a:ext>
              </a:extLst>
            </p:cNvPr>
            <p:cNvCxnSpPr>
              <a:cxnSpLocks/>
              <a:stCxn id="7" idx="2"/>
              <a:endCxn id="47" idx="0"/>
            </p:cNvCxnSpPr>
            <p:nvPr/>
          </p:nvCxnSpPr>
          <p:spPr>
            <a:xfrm flipH="1">
              <a:off x="9341386" y="1946719"/>
              <a:ext cx="979365" cy="336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8AF8455-D156-46B1-82BD-A99AB89C819B}"/>
                </a:ext>
              </a:extLst>
            </p:cNvPr>
            <p:cNvCxnSpPr>
              <a:cxnSpLocks/>
              <a:stCxn id="7" idx="2"/>
              <a:endCxn id="48" idx="0"/>
            </p:cNvCxnSpPr>
            <p:nvPr/>
          </p:nvCxnSpPr>
          <p:spPr>
            <a:xfrm>
              <a:off x="10320751" y="1946719"/>
              <a:ext cx="1210869" cy="339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D3246C2-BB43-4942-87AA-5077615CD461}"/>
                </a:ext>
              </a:extLst>
            </p:cNvPr>
            <p:cNvSpPr/>
            <p:nvPr/>
          </p:nvSpPr>
          <p:spPr>
            <a:xfrm>
              <a:off x="3097524" y="5833675"/>
              <a:ext cx="973426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aNode-0001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28961F3-4468-4EFE-94B2-E303217A2031}"/>
                </a:ext>
              </a:extLst>
            </p:cNvPr>
            <p:cNvSpPr/>
            <p:nvPr/>
          </p:nvSpPr>
          <p:spPr>
            <a:xfrm>
              <a:off x="4179895" y="5833675"/>
              <a:ext cx="973426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aNode-0002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FB8C9D-07FC-4F71-A34D-80ED0BAF1C94}"/>
                </a:ext>
              </a:extLst>
            </p:cNvPr>
            <p:cNvCxnSpPr>
              <a:cxnSpLocks/>
              <a:stCxn id="41" idx="2"/>
              <a:endCxn id="70" idx="0"/>
            </p:cNvCxnSpPr>
            <p:nvPr/>
          </p:nvCxnSpPr>
          <p:spPr>
            <a:xfrm flipH="1">
              <a:off x="3584237" y="2696220"/>
              <a:ext cx="1479458" cy="3137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E87B13F-C596-46D9-86AB-F515AFD95C0F}"/>
                </a:ext>
              </a:extLst>
            </p:cNvPr>
            <p:cNvCxnSpPr>
              <a:cxnSpLocks/>
              <a:stCxn id="41" idx="2"/>
              <a:endCxn id="72" idx="0"/>
            </p:cNvCxnSpPr>
            <p:nvPr/>
          </p:nvCxnSpPr>
          <p:spPr>
            <a:xfrm flipH="1">
              <a:off x="4666608" y="2696220"/>
              <a:ext cx="397087" cy="3137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AB432E2-DD07-4F35-A202-C0750C1899A8}"/>
                </a:ext>
              </a:extLst>
            </p:cNvPr>
            <p:cNvSpPr/>
            <p:nvPr/>
          </p:nvSpPr>
          <p:spPr>
            <a:xfrm>
              <a:off x="5272424" y="5833675"/>
              <a:ext cx="964654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bNode-0001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91E8BBE-63F6-4CBB-82EB-922A45928D4A}"/>
                </a:ext>
              </a:extLst>
            </p:cNvPr>
            <p:cNvSpPr/>
            <p:nvPr/>
          </p:nvSpPr>
          <p:spPr>
            <a:xfrm>
              <a:off x="6356181" y="5833675"/>
              <a:ext cx="964654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bNode-0002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F736C0E-5166-4917-B6E7-FA6D40817012}"/>
                </a:ext>
              </a:extLst>
            </p:cNvPr>
            <p:cNvCxnSpPr>
              <a:cxnSpLocks/>
              <a:stCxn id="42" idx="2"/>
              <a:endCxn id="81" idx="0"/>
            </p:cNvCxnSpPr>
            <p:nvPr/>
          </p:nvCxnSpPr>
          <p:spPr>
            <a:xfrm flipH="1">
              <a:off x="5754751" y="2727066"/>
              <a:ext cx="1173384" cy="3106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76DBF6-CE62-4DB0-ADE0-85BEB4D93237}"/>
                </a:ext>
              </a:extLst>
            </p:cNvPr>
            <p:cNvCxnSpPr>
              <a:cxnSpLocks/>
              <a:stCxn id="42" idx="2"/>
              <a:endCxn id="82" idx="0"/>
            </p:cNvCxnSpPr>
            <p:nvPr/>
          </p:nvCxnSpPr>
          <p:spPr>
            <a:xfrm flipH="1">
              <a:off x="6838508" y="2727066"/>
              <a:ext cx="89627" cy="3106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9CD4C3A-1444-43DF-92CA-04BF4CDD2F7F}"/>
                </a:ext>
              </a:extLst>
            </p:cNvPr>
            <p:cNvSpPr/>
            <p:nvPr/>
          </p:nvSpPr>
          <p:spPr>
            <a:xfrm>
              <a:off x="7713535" y="5833675"/>
              <a:ext cx="964654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aNode-0001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9E10A2CB-6115-4657-A98B-D1BFE269609E}"/>
                </a:ext>
              </a:extLst>
            </p:cNvPr>
            <p:cNvSpPr/>
            <p:nvPr/>
          </p:nvSpPr>
          <p:spPr>
            <a:xfrm>
              <a:off x="8829279" y="5833675"/>
              <a:ext cx="954344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aNode-0002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990A5B4-10F2-4D01-A157-7653E021985B}"/>
                </a:ext>
              </a:extLst>
            </p:cNvPr>
            <p:cNvCxnSpPr>
              <a:cxnSpLocks/>
              <a:stCxn id="47" idx="2"/>
              <a:endCxn id="122" idx="0"/>
            </p:cNvCxnSpPr>
            <p:nvPr/>
          </p:nvCxnSpPr>
          <p:spPr>
            <a:xfrm flipH="1">
              <a:off x="8195862" y="2696220"/>
              <a:ext cx="1145524" cy="3137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5F8DC1C-038A-4DD2-9571-10668674EE52}"/>
                </a:ext>
              </a:extLst>
            </p:cNvPr>
            <p:cNvCxnSpPr>
              <a:cxnSpLocks/>
              <a:stCxn id="47" idx="2"/>
              <a:endCxn id="123" idx="0"/>
            </p:cNvCxnSpPr>
            <p:nvPr/>
          </p:nvCxnSpPr>
          <p:spPr>
            <a:xfrm flipH="1">
              <a:off x="9306451" y="2696220"/>
              <a:ext cx="34935" cy="31374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ECB570E-A732-41A7-BFE0-09605D67D891}"/>
                </a:ext>
              </a:extLst>
            </p:cNvPr>
            <p:cNvSpPr/>
            <p:nvPr/>
          </p:nvSpPr>
          <p:spPr>
            <a:xfrm>
              <a:off x="9934224" y="5833675"/>
              <a:ext cx="979365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bNode-0001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16E09EA-6457-456A-BC42-AD5CC4093812}"/>
                </a:ext>
              </a:extLst>
            </p:cNvPr>
            <p:cNvSpPr/>
            <p:nvPr/>
          </p:nvSpPr>
          <p:spPr>
            <a:xfrm>
              <a:off x="11064679" y="5833675"/>
              <a:ext cx="979365" cy="573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bNode-0002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97E97CD-EF7C-448E-832E-EBFCD7DC038B}"/>
                </a:ext>
              </a:extLst>
            </p:cNvPr>
            <p:cNvCxnSpPr>
              <a:cxnSpLocks/>
              <a:stCxn id="48" idx="2"/>
              <a:endCxn id="126" idx="0"/>
            </p:cNvCxnSpPr>
            <p:nvPr/>
          </p:nvCxnSpPr>
          <p:spPr>
            <a:xfrm flipH="1">
              <a:off x="10423907" y="2699180"/>
              <a:ext cx="1107713" cy="313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8E38E7-8387-4345-A6B2-D41A52D509CE}"/>
                </a:ext>
              </a:extLst>
            </p:cNvPr>
            <p:cNvCxnSpPr>
              <a:cxnSpLocks/>
              <a:stCxn id="48" idx="2"/>
              <a:endCxn id="127" idx="0"/>
            </p:cNvCxnSpPr>
            <p:nvPr/>
          </p:nvCxnSpPr>
          <p:spPr>
            <a:xfrm>
              <a:off x="11531620" y="2699180"/>
              <a:ext cx="22742" cy="313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140D778-EA31-446E-8745-944E95D7335A}"/>
                </a:ext>
              </a:extLst>
            </p:cNvPr>
            <p:cNvCxnSpPr>
              <a:cxnSpLocks/>
              <a:stCxn id="8" idx="2"/>
              <a:endCxn id="219" idx="0"/>
            </p:cNvCxnSpPr>
            <p:nvPr/>
          </p:nvCxnSpPr>
          <p:spPr>
            <a:xfrm flipH="1">
              <a:off x="616944" y="2684841"/>
              <a:ext cx="36522" cy="436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ED25BC0-09C1-4772-9387-18AE0F9D6ED3}"/>
                </a:ext>
              </a:extLst>
            </p:cNvPr>
            <p:cNvSpPr/>
            <p:nvPr/>
          </p:nvSpPr>
          <p:spPr>
            <a:xfrm>
              <a:off x="36021" y="3121367"/>
              <a:ext cx="1161845" cy="6152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Requests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2949699D-E156-4078-A13E-02B4BBE1471C}"/>
                </a:ext>
              </a:extLst>
            </p:cNvPr>
            <p:cNvSpPr/>
            <p:nvPr/>
          </p:nvSpPr>
          <p:spPr>
            <a:xfrm>
              <a:off x="1282829" y="3121367"/>
              <a:ext cx="856334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rides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A318747-766B-4EB9-A07A-1772496ADF59}"/>
                </a:ext>
              </a:extLst>
            </p:cNvPr>
            <p:cNvCxnSpPr>
              <a:cxnSpLocks/>
              <a:stCxn id="225" idx="0"/>
              <a:endCxn id="8" idx="2"/>
            </p:cNvCxnSpPr>
            <p:nvPr/>
          </p:nvCxnSpPr>
          <p:spPr>
            <a:xfrm flipH="1" flipV="1">
              <a:off x="653466" y="2684841"/>
              <a:ext cx="1057530" cy="436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91D24E-7DE9-4BB5-B461-971F62617CD1}"/>
                </a:ext>
              </a:extLst>
            </p:cNvPr>
            <p:cNvCxnSpPr>
              <a:cxnSpLocks/>
              <a:stCxn id="9" idx="2"/>
              <a:endCxn id="234" idx="0"/>
            </p:cNvCxnSpPr>
            <p:nvPr/>
          </p:nvCxnSpPr>
          <p:spPr>
            <a:xfrm flipH="1">
              <a:off x="2091133" y="2708880"/>
              <a:ext cx="409734" cy="10899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EBC89136-4D0D-478E-99D9-8A837421BBD1}"/>
                </a:ext>
              </a:extLst>
            </p:cNvPr>
            <p:cNvSpPr/>
            <p:nvPr/>
          </p:nvSpPr>
          <p:spPr>
            <a:xfrm>
              <a:off x="1510210" y="3798878"/>
              <a:ext cx="1161845" cy="6152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Requests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B9C2AC1C-7EC6-4C19-B821-B26A21342375}"/>
                </a:ext>
              </a:extLst>
            </p:cNvPr>
            <p:cNvSpPr/>
            <p:nvPr/>
          </p:nvSpPr>
          <p:spPr>
            <a:xfrm>
              <a:off x="2761681" y="3807386"/>
              <a:ext cx="856334" cy="41332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rides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92E5707-43B6-47DD-BC17-A8F825B8BEDA}"/>
                </a:ext>
              </a:extLst>
            </p:cNvPr>
            <p:cNvCxnSpPr>
              <a:cxnSpLocks/>
              <a:stCxn id="235" idx="0"/>
              <a:endCxn id="9" idx="2"/>
            </p:cNvCxnSpPr>
            <p:nvPr/>
          </p:nvCxnSpPr>
          <p:spPr>
            <a:xfrm flipH="1" flipV="1">
              <a:off x="2500867" y="2708880"/>
              <a:ext cx="688981" cy="1098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8D5ED55-8ECB-4A15-B4A1-DC5A1B1A9FD1}"/>
                </a:ext>
              </a:extLst>
            </p:cNvPr>
            <p:cNvSpPr/>
            <p:nvPr/>
          </p:nvSpPr>
          <p:spPr>
            <a:xfrm>
              <a:off x="820034" y="4678329"/>
              <a:ext cx="2030580" cy="11904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Name: “Shai”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Path: [“a1”, “b2”]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Date: “1/19/21”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Rides: []</a:t>
              </a: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2C5A400-B492-4F08-9FC1-546651D03BFB}"/>
                </a:ext>
              </a:extLst>
            </p:cNvPr>
            <p:cNvCxnSpPr>
              <a:cxnSpLocks/>
              <a:stCxn id="234" idx="2"/>
              <a:endCxn id="247" idx="0"/>
            </p:cNvCxnSpPr>
            <p:nvPr/>
          </p:nvCxnSpPr>
          <p:spPr>
            <a:xfrm flipH="1">
              <a:off x="1835324" y="4414144"/>
              <a:ext cx="255809" cy="264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1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267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Rides</vt:lpstr>
      <vt:lpstr>Requested</vt:lpstr>
      <vt:lpstr>toDo</vt:lpstr>
      <vt:lpstr>gRPC</vt:lpstr>
      <vt:lpstr>gRPC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Hagar Sheffer</dc:creator>
  <cp:lastModifiedBy>Hagar Sheffer</cp:lastModifiedBy>
  <cp:revision>5</cp:revision>
  <dcterms:created xsi:type="dcterms:W3CDTF">2020-12-29T09:37:02Z</dcterms:created>
  <dcterms:modified xsi:type="dcterms:W3CDTF">2021-01-19T09:26:56Z</dcterms:modified>
</cp:coreProperties>
</file>