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11A30-2F2A-4420-A763-EE137323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 t="8212" r="37614" b="3519"/>
          <a:stretch/>
        </p:blipFill>
        <p:spPr>
          <a:xfrm>
            <a:off x="228600" y="167266"/>
            <a:ext cx="3767400" cy="3408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2D1BC-3215-4C54-84D6-C9D144501CE5}"/>
              </a:ext>
            </a:extLst>
          </p:cNvPr>
          <p:cNvSpPr txBox="1"/>
          <p:nvPr/>
        </p:nvSpPr>
        <p:spPr>
          <a:xfrm>
            <a:off x="1676400" y="357572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D2CEF-8776-4687-A3E2-BA1605C5C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7" t="31383" r="44166" b="30134"/>
          <a:stretch/>
        </p:blipFill>
        <p:spPr>
          <a:xfrm>
            <a:off x="7921688" y="4183585"/>
            <a:ext cx="1066800" cy="2119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73F23-F6DD-4914-B8B7-80477EBB094F}"/>
              </a:ext>
            </a:extLst>
          </p:cNvPr>
          <p:cNvSpPr txBox="1"/>
          <p:nvPr/>
        </p:nvSpPr>
        <p:spPr>
          <a:xfrm>
            <a:off x="7997888" y="636596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2DDE9-7ED6-4155-A8B2-48E32E43AE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r="15060"/>
          <a:stretch/>
        </p:blipFill>
        <p:spPr>
          <a:xfrm>
            <a:off x="4267200" y="182904"/>
            <a:ext cx="4510009" cy="3398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780E1-367B-4E81-BA94-FB56E624E2F7}"/>
              </a:ext>
            </a:extLst>
          </p:cNvPr>
          <p:cNvSpPr txBox="1"/>
          <p:nvPr/>
        </p:nvSpPr>
        <p:spPr>
          <a:xfrm>
            <a:off x="5943600" y="361268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Gene-Gene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F64CC-F3FD-49FD-AE10-902E771A08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7" t="17676" r="39166" b="14925"/>
          <a:stretch/>
        </p:blipFill>
        <p:spPr>
          <a:xfrm>
            <a:off x="545813" y="4170387"/>
            <a:ext cx="1410441" cy="2173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E9BD7-BCF9-4618-BD8D-26799A377554}"/>
              </a:ext>
            </a:extLst>
          </p:cNvPr>
          <p:cNvSpPr txBox="1"/>
          <p:nvPr/>
        </p:nvSpPr>
        <p:spPr>
          <a:xfrm>
            <a:off x="545813" y="63644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miRNA-Gene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5CB1DD-CE97-4C3D-8B25-BC041ECE3A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t="14925" r="39167" b="13079"/>
          <a:stretch/>
        </p:blipFill>
        <p:spPr>
          <a:xfrm>
            <a:off x="2377294" y="4183585"/>
            <a:ext cx="1337544" cy="2173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765015-79F1-420E-9D27-CACEE274FB21}"/>
              </a:ext>
            </a:extLst>
          </p:cNvPr>
          <p:cNvSpPr txBox="1"/>
          <p:nvPr/>
        </p:nvSpPr>
        <p:spPr>
          <a:xfrm>
            <a:off x="2368496" y="63644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miRNA-miRNA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7659F0-7E18-43E8-9746-C6097DCC47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13230" r="20000" b="14776"/>
          <a:stretch/>
        </p:blipFill>
        <p:spPr>
          <a:xfrm>
            <a:off x="4044896" y="4166686"/>
            <a:ext cx="3652786" cy="2173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E1B6A4-1707-4221-979D-A40B76D2CAFA}"/>
              </a:ext>
            </a:extLst>
          </p:cNvPr>
          <p:cNvSpPr txBox="1"/>
          <p:nvPr/>
        </p:nvSpPr>
        <p:spPr>
          <a:xfrm>
            <a:off x="5331263" y="634019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TF-Gene</a:t>
            </a:r>
          </a:p>
        </p:txBody>
      </p:sp>
    </p:spTree>
    <p:extLst>
      <p:ext uri="{BB962C8B-B14F-4D97-AF65-F5344CB8AC3E}">
        <p14:creationId xmlns:p14="http://schemas.microsoft.com/office/powerpoint/2010/main" val="38869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Noha Ismail</dc:creator>
  <cp:lastModifiedBy>Noha Ismail</cp:lastModifiedBy>
  <cp:revision>6</cp:revision>
  <dcterms:created xsi:type="dcterms:W3CDTF">2006-08-16T00:00:00Z</dcterms:created>
  <dcterms:modified xsi:type="dcterms:W3CDTF">2019-11-27T23:09:55Z</dcterms:modified>
</cp:coreProperties>
</file>