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BA3991-118C-4F84-BE2D-98B4F3E03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r="25926"/>
          <a:stretch/>
        </p:blipFill>
        <p:spPr>
          <a:xfrm>
            <a:off x="276728" y="152683"/>
            <a:ext cx="4295272" cy="33522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334CC1-95D2-4A9F-989E-608FD4B90FA2}"/>
              </a:ext>
            </a:extLst>
          </p:cNvPr>
          <p:cNvSpPr txBox="1"/>
          <p:nvPr/>
        </p:nvSpPr>
        <p:spPr>
          <a:xfrm>
            <a:off x="2057400" y="353193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76086D-7EDB-43C4-B80D-C33D4399E3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3" t="5850" r="36667" b="6415"/>
          <a:stretch/>
        </p:blipFill>
        <p:spPr>
          <a:xfrm>
            <a:off x="161980" y="4024614"/>
            <a:ext cx="1524000" cy="23568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E90FF5-012D-4441-AFE9-053856DD9F47}"/>
              </a:ext>
            </a:extLst>
          </p:cNvPr>
          <p:cNvSpPr txBox="1"/>
          <p:nvPr/>
        </p:nvSpPr>
        <p:spPr>
          <a:xfrm>
            <a:off x="466526" y="6413364"/>
            <a:ext cx="10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2C71AF-76DD-4CED-8B10-80AFA484FE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7" r="25000"/>
          <a:stretch/>
        </p:blipFill>
        <p:spPr>
          <a:xfrm>
            <a:off x="4896854" y="171148"/>
            <a:ext cx="3896887" cy="3276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74DF4B-40D4-4790-A77B-831D718EEE18}"/>
              </a:ext>
            </a:extLst>
          </p:cNvPr>
          <p:cNvSpPr txBox="1"/>
          <p:nvPr/>
        </p:nvSpPr>
        <p:spPr>
          <a:xfrm>
            <a:off x="6283171" y="350491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Gene-Gene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249B73-A907-4F0F-A39F-FE053952E1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9057" r="25833"/>
          <a:stretch/>
        </p:blipFill>
        <p:spPr>
          <a:xfrm>
            <a:off x="1918298" y="4024616"/>
            <a:ext cx="2724705" cy="23568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50DA47-CF2B-4873-A7B0-0F70648B94D6}"/>
              </a:ext>
            </a:extLst>
          </p:cNvPr>
          <p:cNvSpPr txBox="1"/>
          <p:nvPr/>
        </p:nvSpPr>
        <p:spPr>
          <a:xfrm>
            <a:off x="2438400" y="641028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miRNA-Gene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4E0D9F2-5230-45FF-9D78-CB861542C6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9056" r="17500" b="9056"/>
          <a:stretch/>
        </p:blipFill>
        <p:spPr>
          <a:xfrm>
            <a:off x="4844249" y="4024615"/>
            <a:ext cx="3931406" cy="23568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043912-AA7C-4E4F-BBC1-90027EE8FD56}"/>
              </a:ext>
            </a:extLst>
          </p:cNvPr>
          <p:cNvSpPr txBox="1"/>
          <p:nvPr/>
        </p:nvSpPr>
        <p:spPr>
          <a:xfrm>
            <a:off x="6283171" y="641028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TF-Gene </a:t>
            </a:r>
          </a:p>
        </p:txBody>
      </p:sp>
    </p:spTree>
    <p:extLst>
      <p:ext uri="{BB962C8B-B14F-4D97-AF65-F5344CB8AC3E}">
        <p14:creationId xmlns:p14="http://schemas.microsoft.com/office/powerpoint/2010/main" val="360111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Noha Ismail</dc:creator>
  <cp:lastModifiedBy>Noha Ismail</cp:lastModifiedBy>
  <cp:revision>6</cp:revision>
  <dcterms:created xsi:type="dcterms:W3CDTF">2006-08-16T00:00:00Z</dcterms:created>
  <dcterms:modified xsi:type="dcterms:W3CDTF">2019-11-27T22:53:45Z</dcterms:modified>
</cp:coreProperties>
</file>