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F95B5-914E-4443-A0E8-AFE0786A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3429000" cy="316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1A4D0-3177-4949-ADAB-4CEDC7E848C2}"/>
              </a:ext>
            </a:extLst>
          </p:cNvPr>
          <p:cNvSpPr txBox="1"/>
          <p:nvPr/>
        </p:nvSpPr>
        <p:spPr>
          <a:xfrm>
            <a:off x="609600" y="5410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Bar plot </a:t>
            </a:r>
            <a:r>
              <a:rPr lang="en-US" dirty="0"/>
              <a:t>depicting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similarities between user-provided de-regulated miRNAs and the de-regulated miRNAs in other disease conditions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42961-89AF-4E23-9DD0-B91C2678A7BE}"/>
              </a:ext>
            </a:extLst>
          </p:cNvPr>
          <p:cNvSpPr txBox="1"/>
          <p:nvPr/>
        </p:nvSpPr>
        <p:spPr>
          <a:xfrm>
            <a:off x="11430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6053-789C-4BC3-BFF2-62AD3F41E399}"/>
              </a:ext>
            </a:extLst>
          </p:cNvPr>
          <p:cNvSpPr txBox="1"/>
          <p:nvPr/>
        </p:nvSpPr>
        <p:spPr>
          <a:xfrm>
            <a:off x="65532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12F52-1274-4FBB-A000-EA6245DF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2" y="801469"/>
            <a:ext cx="4038600" cy="2932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5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73B4106-A670-44E1-912C-D54E4E9EE92A}"/>
              </a:ext>
            </a:extLst>
          </p:cNvPr>
          <p:cNvSpPr/>
          <p:nvPr/>
        </p:nvSpPr>
        <p:spPr>
          <a:xfrm>
            <a:off x="5286068" y="249053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B2F7-FCEC-446C-AE72-FBFEF899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4" y="3795462"/>
            <a:ext cx="3795943" cy="188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0248-5FBA-46E5-AA06-9D9C53D65F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6855"/>
            <a:ext cx="3795943" cy="312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06DF7A-69C1-4FDE-BC88-B34F977B0F23}"/>
              </a:ext>
            </a:extLst>
          </p:cNvPr>
          <p:cNvSpPr/>
          <p:nvPr/>
        </p:nvSpPr>
        <p:spPr>
          <a:xfrm>
            <a:off x="520077" y="5370663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heatmap depicts the holistic view of miRNA de-regulation in the CUARATED DISEASE CONDITIONS. The palette correlates with the association score (de-regulation score, corrected for the specificity of miRNA de-regulation). The down-miRNAs are indicated by green boxes while the up-miRNAs are indicated by red boxes.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A2E00-9D08-4A48-A91A-F1B5F14FAA92}"/>
              </a:ext>
            </a:extLst>
          </p:cNvPr>
          <p:cNvSpPr txBox="1"/>
          <p:nvPr/>
        </p:nvSpPr>
        <p:spPr>
          <a:xfrm>
            <a:off x="1371600" y="4381717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EA14F-4CF1-47EF-9FBA-2D499081EA2B}"/>
              </a:ext>
            </a:extLst>
          </p:cNvPr>
          <p:cNvSpPr txBox="1"/>
          <p:nvPr/>
        </p:nvSpPr>
        <p:spPr>
          <a:xfrm>
            <a:off x="6819900" y="444249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EA3A62-09FD-424A-A60E-644B65BCE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2" y="433468"/>
            <a:ext cx="4165208" cy="3650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9EDC3E-BCA3-4EAC-A9D7-7BB13B8217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83" y="3955125"/>
            <a:ext cx="3292296" cy="1283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5F339C-7701-4AC7-978E-991DE52B0626}"/>
              </a:ext>
            </a:extLst>
          </p:cNvPr>
          <p:cNvSpPr/>
          <p:nvPr/>
        </p:nvSpPr>
        <p:spPr>
          <a:xfrm>
            <a:off x="5007217" y="1959548"/>
            <a:ext cx="3625365" cy="21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93360-6DD2-40C4-A3A3-07613098A98B}"/>
              </a:ext>
            </a:extLst>
          </p:cNvPr>
          <p:cNvSpPr/>
          <p:nvPr/>
        </p:nvSpPr>
        <p:spPr>
          <a:xfrm>
            <a:off x="5088548" y="3911508"/>
            <a:ext cx="3625365" cy="21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C5CDC8-7B5A-4B37-A387-C58D13C70428}"/>
              </a:ext>
            </a:extLst>
          </p:cNvPr>
          <p:cNvSpPr/>
          <p:nvPr/>
        </p:nvSpPr>
        <p:spPr>
          <a:xfrm>
            <a:off x="304800" y="1371600"/>
            <a:ext cx="3962400" cy="21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Ismail</dc:creator>
  <cp:lastModifiedBy>Noha Ismail</cp:lastModifiedBy>
  <cp:revision>1</cp:revision>
  <dcterms:created xsi:type="dcterms:W3CDTF">2006-08-16T00:00:00Z</dcterms:created>
  <dcterms:modified xsi:type="dcterms:W3CDTF">2019-12-04T01:26:16Z</dcterms:modified>
</cp:coreProperties>
</file>