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2" r:id="rId3"/>
    <p:sldId id="265" r:id="rId4"/>
    <p:sldId id="266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A94"/>
    <a:srgbClr val="F08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gar Fisher" userId="5c7d6ca5-3a7f-4392-8b22-7c67b2c821b6" providerId="ADAL" clId="{895B8F70-6EE3-48B4-B192-2E1BC3A94AFD}"/>
    <pc:docChg chg="undo custSel addSld delSld modSld">
      <pc:chgData name="Hagar Fisher" userId="5c7d6ca5-3a7f-4392-8b22-7c67b2c821b6" providerId="ADAL" clId="{895B8F70-6EE3-48B4-B192-2E1BC3A94AFD}" dt="2022-07-28T16:59:32.030" v="2065" actId="47"/>
      <pc:docMkLst>
        <pc:docMk/>
      </pc:docMkLst>
      <pc:sldChg chg="modSp mod">
        <pc:chgData name="Hagar Fisher" userId="5c7d6ca5-3a7f-4392-8b22-7c67b2c821b6" providerId="ADAL" clId="{895B8F70-6EE3-48B4-B192-2E1BC3A94AFD}" dt="2022-07-28T15:40:20.579" v="167" actId="255"/>
        <pc:sldMkLst>
          <pc:docMk/>
          <pc:sldMk cId="2288550632" sldId="256"/>
        </pc:sldMkLst>
        <pc:spChg chg="mod">
          <ac:chgData name="Hagar Fisher" userId="5c7d6ca5-3a7f-4392-8b22-7c67b2c821b6" providerId="ADAL" clId="{895B8F70-6EE3-48B4-B192-2E1BC3A94AFD}" dt="2022-07-28T15:40:20.579" v="167" actId="255"/>
          <ac:spMkLst>
            <pc:docMk/>
            <pc:sldMk cId="2288550632" sldId="256"/>
            <ac:spMk id="6" creationId="{50DA0591-7D02-4AF1-8F2D-24F587D27C7F}"/>
          </ac:spMkLst>
        </pc:spChg>
      </pc:sldChg>
      <pc:sldChg chg="modSp mod">
        <pc:chgData name="Hagar Fisher" userId="5c7d6ca5-3a7f-4392-8b22-7c67b2c821b6" providerId="ADAL" clId="{895B8F70-6EE3-48B4-B192-2E1BC3A94AFD}" dt="2022-07-28T15:42:27.906" v="188" actId="20577"/>
        <pc:sldMkLst>
          <pc:docMk/>
          <pc:sldMk cId="2898465924" sldId="257"/>
        </pc:sldMkLst>
        <pc:spChg chg="mod">
          <ac:chgData name="Hagar Fisher" userId="5c7d6ca5-3a7f-4392-8b22-7c67b2c821b6" providerId="ADAL" clId="{895B8F70-6EE3-48B4-B192-2E1BC3A94AFD}" dt="2022-07-28T15:40:32.291" v="180" actId="14100"/>
          <ac:spMkLst>
            <pc:docMk/>
            <pc:sldMk cId="2898465924" sldId="257"/>
            <ac:spMk id="5" creationId="{3440A11B-7159-4335-87A7-D854762C5846}"/>
          </ac:spMkLst>
        </pc:spChg>
        <pc:spChg chg="mod">
          <ac:chgData name="Hagar Fisher" userId="5c7d6ca5-3a7f-4392-8b22-7c67b2c821b6" providerId="ADAL" clId="{895B8F70-6EE3-48B4-B192-2E1BC3A94AFD}" dt="2022-07-28T15:42:27.906" v="188" actId="20577"/>
          <ac:spMkLst>
            <pc:docMk/>
            <pc:sldMk cId="2898465924" sldId="257"/>
            <ac:spMk id="6" creationId="{6112B891-D288-4B9D-AF34-E6286A4494F6}"/>
          </ac:spMkLst>
        </pc:spChg>
      </pc:sldChg>
      <pc:sldChg chg="del">
        <pc:chgData name="Hagar Fisher" userId="5c7d6ca5-3a7f-4392-8b22-7c67b2c821b6" providerId="ADAL" clId="{895B8F70-6EE3-48B4-B192-2E1BC3A94AFD}" dt="2022-07-28T16:58:20.814" v="2057" actId="47"/>
        <pc:sldMkLst>
          <pc:docMk/>
          <pc:sldMk cId="2453713603" sldId="258"/>
        </pc:sldMkLst>
      </pc:sldChg>
      <pc:sldChg chg="addSp delSp del mod">
        <pc:chgData name="Hagar Fisher" userId="5c7d6ca5-3a7f-4392-8b22-7c67b2c821b6" providerId="ADAL" clId="{895B8F70-6EE3-48B4-B192-2E1BC3A94AFD}" dt="2022-07-28T16:59:32.030" v="2065" actId="47"/>
        <pc:sldMkLst>
          <pc:docMk/>
          <pc:sldMk cId="4200696715" sldId="259"/>
        </pc:sldMkLst>
        <pc:spChg chg="add del">
          <ac:chgData name="Hagar Fisher" userId="5c7d6ca5-3a7f-4392-8b22-7c67b2c821b6" providerId="ADAL" clId="{895B8F70-6EE3-48B4-B192-2E1BC3A94AFD}" dt="2022-07-28T16:58:37.030" v="2059" actId="21"/>
          <ac:spMkLst>
            <pc:docMk/>
            <pc:sldMk cId="4200696715" sldId="259"/>
            <ac:spMk id="6" creationId="{68578B6F-5BC4-4C4E-A772-9D10E6A44160}"/>
          </ac:spMkLst>
        </pc:spChg>
        <pc:spChg chg="add del">
          <ac:chgData name="Hagar Fisher" userId="5c7d6ca5-3a7f-4392-8b22-7c67b2c821b6" providerId="ADAL" clId="{895B8F70-6EE3-48B4-B192-2E1BC3A94AFD}" dt="2022-07-28T16:58:37.030" v="2059" actId="21"/>
          <ac:spMkLst>
            <pc:docMk/>
            <pc:sldMk cId="4200696715" sldId="259"/>
            <ac:spMk id="11" creationId="{F5670EA8-A42B-4283-8FB9-D4E203AC5BF0}"/>
          </ac:spMkLst>
        </pc:spChg>
        <pc:spChg chg="add del">
          <ac:chgData name="Hagar Fisher" userId="5c7d6ca5-3a7f-4392-8b22-7c67b2c821b6" providerId="ADAL" clId="{895B8F70-6EE3-48B4-B192-2E1BC3A94AFD}" dt="2022-07-28T16:58:37.030" v="2059" actId="21"/>
          <ac:spMkLst>
            <pc:docMk/>
            <pc:sldMk cId="4200696715" sldId="259"/>
            <ac:spMk id="12" creationId="{BD9B3DA0-563E-4D6D-931D-344AF8FE2A73}"/>
          </ac:spMkLst>
        </pc:spChg>
      </pc:sldChg>
      <pc:sldChg chg="del">
        <pc:chgData name="Hagar Fisher" userId="5c7d6ca5-3a7f-4392-8b22-7c67b2c821b6" providerId="ADAL" clId="{895B8F70-6EE3-48B4-B192-2E1BC3A94AFD}" dt="2022-07-28T16:58:17.209" v="2055" actId="47"/>
        <pc:sldMkLst>
          <pc:docMk/>
          <pc:sldMk cId="3719777930" sldId="260"/>
        </pc:sldMkLst>
      </pc:sldChg>
      <pc:sldChg chg="delSp modSp del mod delAnim">
        <pc:chgData name="Hagar Fisher" userId="5c7d6ca5-3a7f-4392-8b22-7c67b2c821b6" providerId="ADAL" clId="{895B8F70-6EE3-48B4-B192-2E1BC3A94AFD}" dt="2022-07-28T16:58:20.788" v="2056" actId="47"/>
        <pc:sldMkLst>
          <pc:docMk/>
          <pc:sldMk cId="2565295490" sldId="261"/>
        </pc:sldMkLst>
        <pc:spChg chg="del mod">
          <ac:chgData name="Hagar Fisher" userId="5c7d6ca5-3a7f-4392-8b22-7c67b2c821b6" providerId="ADAL" clId="{895B8F70-6EE3-48B4-B192-2E1BC3A94AFD}" dt="2022-07-28T15:52:23.130" v="314" actId="478"/>
          <ac:spMkLst>
            <pc:docMk/>
            <pc:sldMk cId="2565295490" sldId="261"/>
            <ac:spMk id="9" creationId="{DFCE74C5-7F99-4335-97F9-19B22567AEDA}"/>
          </ac:spMkLst>
        </pc:spChg>
      </pc:sldChg>
      <pc:sldChg chg="del">
        <pc:chgData name="Hagar Fisher" userId="5c7d6ca5-3a7f-4392-8b22-7c67b2c821b6" providerId="ADAL" clId="{895B8F70-6EE3-48B4-B192-2E1BC3A94AFD}" dt="2022-07-28T16:58:20.788" v="2056" actId="47"/>
        <pc:sldMkLst>
          <pc:docMk/>
          <pc:sldMk cId="2208690800" sldId="262"/>
        </pc:sldMkLst>
      </pc:sldChg>
      <pc:sldChg chg="del">
        <pc:chgData name="Hagar Fisher" userId="5c7d6ca5-3a7f-4392-8b22-7c67b2c821b6" providerId="ADAL" clId="{895B8F70-6EE3-48B4-B192-2E1BC3A94AFD}" dt="2022-07-28T16:58:17.209" v="2055" actId="47"/>
        <pc:sldMkLst>
          <pc:docMk/>
          <pc:sldMk cId="3433160539" sldId="263"/>
        </pc:sldMkLst>
      </pc:sldChg>
      <pc:sldChg chg="del">
        <pc:chgData name="Hagar Fisher" userId="5c7d6ca5-3a7f-4392-8b22-7c67b2c821b6" providerId="ADAL" clId="{895B8F70-6EE3-48B4-B192-2E1BC3A94AFD}" dt="2022-07-28T16:58:17.209" v="2055" actId="47"/>
        <pc:sldMkLst>
          <pc:docMk/>
          <pc:sldMk cId="2913260824" sldId="264"/>
        </pc:sldMkLst>
      </pc:sldChg>
      <pc:sldChg chg="addSp delSp modSp add mod">
        <pc:chgData name="Hagar Fisher" userId="5c7d6ca5-3a7f-4392-8b22-7c67b2c821b6" providerId="ADAL" clId="{895B8F70-6EE3-48B4-B192-2E1BC3A94AFD}" dt="2022-07-28T15:50:11.659" v="309" actId="20577"/>
        <pc:sldMkLst>
          <pc:docMk/>
          <pc:sldMk cId="2761462270" sldId="265"/>
        </pc:sldMkLst>
        <pc:spChg chg="add mod">
          <ac:chgData name="Hagar Fisher" userId="5c7d6ca5-3a7f-4392-8b22-7c67b2c821b6" providerId="ADAL" clId="{895B8F70-6EE3-48B4-B192-2E1BC3A94AFD}" dt="2022-07-28T15:48:22.575" v="229" actId="14100"/>
          <ac:spMkLst>
            <pc:docMk/>
            <pc:sldMk cId="2761462270" sldId="265"/>
            <ac:spMk id="2" creationId="{995B49A2-3672-A3C2-7ADA-AB31E97AD1AE}"/>
          </ac:spMkLst>
        </pc:spChg>
        <pc:spChg chg="mod">
          <ac:chgData name="Hagar Fisher" userId="5c7d6ca5-3a7f-4392-8b22-7c67b2c821b6" providerId="ADAL" clId="{895B8F70-6EE3-48B4-B192-2E1BC3A94AFD}" dt="2022-07-28T15:45:31.952" v="202" actId="20577"/>
          <ac:spMkLst>
            <pc:docMk/>
            <pc:sldMk cId="2761462270" sldId="265"/>
            <ac:spMk id="5" creationId="{3440A11B-7159-4335-87A7-D854762C5846}"/>
          </ac:spMkLst>
        </pc:spChg>
        <pc:spChg chg="mod">
          <ac:chgData name="Hagar Fisher" userId="5c7d6ca5-3a7f-4392-8b22-7c67b2c821b6" providerId="ADAL" clId="{895B8F70-6EE3-48B4-B192-2E1BC3A94AFD}" dt="2022-07-28T15:50:11.659" v="309" actId="20577"/>
          <ac:spMkLst>
            <pc:docMk/>
            <pc:sldMk cId="2761462270" sldId="265"/>
            <ac:spMk id="6" creationId="{6112B891-D288-4B9D-AF34-E6286A4494F6}"/>
          </ac:spMkLst>
        </pc:spChg>
        <pc:picChg chg="del">
          <ac:chgData name="Hagar Fisher" userId="5c7d6ca5-3a7f-4392-8b22-7c67b2c821b6" providerId="ADAL" clId="{895B8F70-6EE3-48B4-B192-2E1BC3A94AFD}" dt="2022-07-28T15:48:20.097" v="228" actId="478"/>
          <ac:picMkLst>
            <pc:docMk/>
            <pc:sldMk cId="2761462270" sldId="265"/>
            <ac:picMk id="2050" creationId="{3D1F0828-8ACF-46DF-ABFE-A95801BB3111}"/>
          </ac:picMkLst>
        </pc:picChg>
      </pc:sldChg>
      <pc:sldChg chg="addSp delSp modSp add mod">
        <pc:chgData name="Hagar Fisher" userId="5c7d6ca5-3a7f-4392-8b22-7c67b2c821b6" providerId="ADAL" clId="{895B8F70-6EE3-48B4-B192-2E1BC3A94AFD}" dt="2022-07-28T16:14:30.559" v="467" actId="1076"/>
        <pc:sldMkLst>
          <pc:docMk/>
          <pc:sldMk cId="1329704071" sldId="266"/>
        </pc:sldMkLst>
        <pc:spChg chg="del">
          <ac:chgData name="Hagar Fisher" userId="5c7d6ca5-3a7f-4392-8b22-7c67b2c821b6" providerId="ADAL" clId="{895B8F70-6EE3-48B4-B192-2E1BC3A94AFD}" dt="2022-07-28T15:52:49.944" v="327" actId="478"/>
          <ac:spMkLst>
            <pc:docMk/>
            <pc:sldMk cId="1329704071" sldId="266"/>
            <ac:spMk id="2" creationId="{995B49A2-3672-A3C2-7ADA-AB31E97AD1AE}"/>
          </ac:spMkLst>
        </pc:spChg>
        <pc:spChg chg="mod">
          <ac:chgData name="Hagar Fisher" userId="5c7d6ca5-3a7f-4392-8b22-7c67b2c821b6" providerId="ADAL" clId="{895B8F70-6EE3-48B4-B192-2E1BC3A94AFD}" dt="2022-07-28T15:52:42.681" v="326" actId="20577"/>
          <ac:spMkLst>
            <pc:docMk/>
            <pc:sldMk cId="1329704071" sldId="266"/>
            <ac:spMk id="5" creationId="{3440A11B-7159-4335-87A7-D854762C5846}"/>
          </ac:spMkLst>
        </pc:spChg>
        <pc:spChg chg="del mod">
          <ac:chgData name="Hagar Fisher" userId="5c7d6ca5-3a7f-4392-8b22-7c67b2c821b6" providerId="ADAL" clId="{895B8F70-6EE3-48B4-B192-2E1BC3A94AFD}" dt="2022-07-28T15:52:53.510" v="329" actId="478"/>
          <ac:spMkLst>
            <pc:docMk/>
            <pc:sldMk cId="1329704071" sldId="266"/>
            <ac:spMk id="6" creationId="{6112B891-D288-4B9D-AF34-E6286A4494F6}"/>
          </ac:spMkLst>
        </pc:spChg>
        <pc:spChg chg="add mod">
          <ac:chgData name="Hagar Fisher" userId="5c7d6ca5-3a7f-4392-8b22-7c67b2c821b6" providerId="ADAL" clId="{895B8F70-6EE3-48B4-B192-2E1BC3A94AFD}" dt="2022-07-28T16:07:58.244" v="451" actId="1076"/>
          <ac:spMkLst>
            <pc:docMk/>
            <pc:sldMk cId="1329704071" sldId="266"/>
            <ac:spMk id="9" creationId="{4F6CBE6D-957F-D9B2-61DE-A2E9C0A45A4E}"/>
          </ac:spMkLst>
        </pc:spChg>
        <pc:grpChg chg="add mod">
          <ac:chgData name="Hagar Fisher" userId="5c7d6ca5-3a7f-4392-8b22-7c67b2c821b6" providerId="ADAL" clId="{895B8F70-6EE3-48B4-B192-2E1BC3A94AFD}" dt="2022-07-28T16:13:56.032" v="459" actId="1076"/>
          <ac:grpSpMkLst>
            <pc:docMk/>
            <pc:sldMk cId="1329704071" sldId="266"/>
            <ac:grpSpMk id="14" creationId="{A15763EC-5E30-5637-0619-5BA8386D8035}"/>
          </ac:grpSpMkLst>
        </pc:grpChg>
        <pc:grpChg chg="add mod">
          <ac:chgData name="Hagar Fisher" userId="5c7d6ca5-3a7f-4392-8b22-7c67b2c821b6" providerId="ADAL" clId="{895B8F70-6EE3-48B4-B192-2E1BC3A94AFD}" dt="2022-07-28T16:14:09.350" v="461" actId="1076"/>
          <ac:grpSpMkLst>
            <pc:docMk/>
            <pc:sldMk cId="1329704071" sldId="266"/>
            <ac:grpSpMk id="20" creationId="{F19FC665-AC2C-5EC6-5C0C-79F9BE80E3BB}"/>
          </ac:grpSpMkLst>
        </pc:grpChg>
        <pc:picChg chg="add mod">
          <ac:chgData name="Hagar Fisher" userId="5c7d6ca5-3a7f-4392-8b22-7c67b2c821b6" providerId="ADAL" clId="{895B8F70-6EE3-48B4-B192-2E1BC3A94AFD}" dt="2022-07-28T16:13:24.931" v="455" actId="1076"/>
          <ac:picMkLst>
            <pc:docMk/>
            <pc:sldMk cId="1329704071" sldId="266"/>
            <ac:picMk id="7" creationId="{19623B8D-921D-F95E-265B-F57AD6E379FB}"/>
          </ac:picMkLst>
        </pc:picChg>
        <pc:picChg chg="add mod">
          <ac:chgData name="Hagar Fisher" userId="5c7d6ca5-3a7f-4392-8b22-7c67b2c821b6" providerId="ADAL" clId="{895B8F70-6EE3-48B4-B192-2E1BC3A94AFD}" dt="2022-07-28T16:07:58.244" v="451" actId="1076"/>
          <ac:picMkLst>
            <pc:docMk/>
            <pc:sldMk cId="1329704071" sldId="266"/>
            <ac:picMk id="10" creationId="{86183291-B803-13F3-2A34-3E6A4C05B564}"/>
          </ac:picMkLst>
        </pc:picChg>
        <pc:picChg chg="mod">
          <ac:chgData name="Hagar Fisher" userId="5c7d6ca5-3a7f-4392-8b22-7c67b2c821b6" providerId="ADAL" clId="{895B8F70-6EE3-48B4-B192-2E1BC3A94AFD}" dt="2022-07-28T16:14:09.350" v="461" actId="1076"/>
          <ac:picMkLst>
            <pc:docMk/>
            <pc:sldMk cId="1329704071" sldId="266"/>
            <ac:picMk id="21" creationId="{9A402146-C607-25F2-84A6-2C423102BB30}"/>
          </ac:picMkLst>
        </pc:picChg>
        <pc:picChg chg="mod">
          <ac:chgData name="Hagar Fisher" userId="5c7d6ca5-3a7f-4392-8b22-7c67b2c821b6" providerId="ADAL" clId="{895B8F70-6EE3-48B4-B192-2E1BC3A94AFD}" dt="2022-07-28T16:14:09.350" v="461" actId="1076"/>
          <ac:picMkLst>
            <pc:docMk/>
            <pc:sldMk cId="1329704071" sldId="266"/>
            <ac:picMk id="22" creationId="{0B3E39C6-F36E-F7F6-B35C-E19E6DCFD839}"/>
          </ac:picMkLst>
        </pc:picChg>
        <pc:picChg chg="add mod">
          <ac:chgData name="Hagar Fisher" userId="5c7d6ca5-3a7f-4392-8b22-7c67b2c821b6" providerId="ADAL" clId="{895B8F70-6EE3-48B4-B192-2E1BC3A94AFD}" dt="2022-07-28T16:13:56.032" v="459" actId="1076"/>
          <ac:picMkLst>
            <pc:docMk/>
            <pc:sldMk cId="1329704071" sldId="266"/>
            <ac:picMk id="1026" creationId="{52973AF3-4658-6FCD-9C10-F647EDB69753}"/>
          </ac:picMkLst>
        </pc:picChg>
        <pc:picChg chg="add del">
          <ac:chgData name="Hagar Fisher" userId="5c7d6ca5-3a7f-4392-8b22-7c67b2c821b6" providerId="ADAL" clId="{895B8F70-6EE3-48B4-B192-2E1BC3A94AFD}" dt="2022-07-28T16:03:17.806" v="367" actId="478"/>
          <ac:picMkLst>
            <pc:docMk/>
            <pc:sldMk cId="1329704071" sldId="266"/>
            <ac:picMk id="1028" creationId="{F18064B2-15D9-8773-BCFA-86A79EBC2E07}"/>
          </ac:picMkLst>
        </pc:picChg>
        <pc:picChg chg="add mod">
          <ac:chgData name="Hagar Fisher" userId="5c7d6ca5-3a7f-4392-8b22-7c67b2c821b6" providerId="ADAL" clId="{895B8F70-6EE3-48B4-B192-2E1BC3A94AFD}" dt="2022-07-28T16:13:56.032" v="459" actId="1076"/>
          <ac:picMkLst>
            <pc:docMk/>
            <pc:sldMk cId="1329704071" sldId="266"/>
            <ac:picMk id="1030" creationId="{9168773D-EE97-E716-34BE-1373085CDAC7}"/>
          </ac:picMkLst>
        </pc:picChg>
        <pc:cxnChg chg="add del mod">
          <ac:chgData name="Hagar Fisher" userId="5c7d6ca5-3a7f-4392-8b22-7c67b2c821b6" providerId="ADAL" clId="{895B8F70-6EE3-48B4-B192-2E1BC3A94AFD}" dt="2022-07-28T16:14:27.093" v="466" actId="478"/>
          <ac:cxnSpMkLst>
            <pc:docMk/>
            <pc:sldMk cId="1329704071" sldId="266"/>
            <ac:cxnSpMk id="8" creationId="{D2FD7B1C-9EDF-1532-313B-635D9E7D52A8}"/>
          </ac:cxnSpMkLst>
        </pc:cxnChg>
        <pc:cxnChg chg="add mod">
          <ac:chgData name="Hagar Fisher" userId="5c7d6ca5-3a7f-4392-8b22-7c67b2c821b6" providerId="ADAL" clId="{895B8F70-6EE3-48B4-B192-2E1BC3A94AFD}" dt="2022-07-28T16:07:58.244" v="451" actId="1076"/>
          <ac:cxnSpMkLst>
            <pc:docMk/>
            <pc:sldMk cId="1329704071" sldId="266"/>
            <ac:cxnSpMk id="11" creationId="{FB544315-8D9E-56F2-099B-94080C1A178E}"/>
          </ac:cxnSpMkLst>
        </pc:cxnChg>
        <pc:cxnChg chg="add mod">
          <ac:chgData name="Hagar Fisher" userId="5c7d6ca5-3a7f-4392-8b22-7c67b2c821b6" providerId="ADAL" clId="{895B8F70-6EE3-48B4-B192-2E1BC3A94AFD}" dt="2022-07-28T16:14:30.559" v="467" actId="1076"/>
          <ac:cxnSpMkLst>
            <pc:docMk/>
            <pc:sldMk cId="1329704071" sldId="266"/>
            <ac:cxnSpMk id="24" creationId="{A31D748B-A31F-F112-6BD7-3153C0EE7EC3}"/>
          </ac:cxnSpMkLst>
        </pc:cxnChg>
      </pc:sldChg>
      <pc:sldChg chg="addSp delSp modSp add del mod">
        <pc:chgData name="Hagar Fisher" userId="5c7d6ca5-3a7f-4392-8b22-7c67b2c821b6" providerId="ADAL" clId="{895B8F70-6EE3-48B4-B192-2E1BC3A94AFD}" dt="2022-07-28T16:27:30.099" v="622" actId="2696"/>
        <pc:sldMkLst>
          <pc:docMk/>
          <pc:sldMk cId="2334554301" sldId="267"/>
        </pc:sldMkLst>
        <pc:spChg chg="add mod">
          <ac:chgData name="Hagar Fisher" userId="5c7d6ca5-3a7f-4392-8b22-7c67b2c821b6" providerId="ADAL" clId="{895B8F70-6EE3-48B4-B192-2E1BC3A94AFD}" dt="2022-07-28T16:22:16.803" v="573" actId="1076"/>
          <ac:spMkLst>
            <pc:docMk/>
            <pc:sldMk cId="2334554301" sldId="267"/>
            <ac:spMk id="2" creationId="{D83F6B4F-E7AD-BA1D-CF6E-2116E5E927AC}"/>
          </ac:spMkLst>
        </pc:spChg>
        <pc:spChg chg="add">
          <ac:chgData name="Hagar Fisher" userId="5c7d6ca5-3a7f-4392-8b22-7c67b2c821b6" providerId="ADAL" clId="{895B8F70-6EE3-48B4-B192-2E1BC3A94AFD}" dt="2022-07-28T16:22:40.406" v="576" actId="11529"/>
          <ac:spMkLst>
            <pc:docMk/>
            <pc:sldMk cId="2334554301" sldId="267"/>
            <ac:spMk id="3" creationId="{3650334D-7198-4CE0-F4ED-0843AC3D8EF2}"/>
          </ac:spMkLst>
        </pc:spChg>
        <pc:spChg chg="mod">
          <ac:chgData name="Hagar Fisher" userId="5c7d6ca5-3a7f-4392-8b22-7c67b2c821b6" providerId="ADAL" clId="{895B8F70-6EE3-48B4-B192-2E1BC3A94AFD}" dt="2022-07-28T16:15:54.328" v="478" actId="20577"/>
          <ac:spMkLst>
            <pc:docMk/>
            <pc:sldMk cId="2334554301" sldId="267"/>
            <ac:spMk id="5" creationId="{3440A11B-7159-4335-87A7-D854762C5846}"/>
          </ac:spMkLst>
        </pc:spChg>
        <pc:spChg chg="del">
          <ac:chgData name="Hagar Fisher" userId="5c7d6ca5-3a7f-4392-8b22-7c67b2c821b6" providerId="ADAL" clId="{895B8F70-6EE3-48B4-B192-2E1BC3A94AFD}" dt="2022-07-28T16:17:18.914" v="487" actId="478"/>
          <ac:spMkLst>
            <pc:docMk/>
            <pc:sldMk cId="2334554301" sldId="267"/>
            <ac:spMk id="9" creationId="{4F6CBE6D-957F-D9B2-61DE-A2E9C0A45A4E}"/>
          </ac:spMkLst>
        </pc:spChg>
        <pc:spChg chg="add mod">
          <ac:chgData name="Hagar Fisher" userId="5c7d6ca5-3a7f-4392-8b22-7c67b2c821b6" providerId="ADAL" clId="{895B8F70-6EE3-48B4-B192-2E1BC3A94AFD}" dt="2022-07-28T16:23:08.192" v="581" actId="1076"/>
          <ac:spMkLst>
            <pc:docMk/>
            <pc:sldMk cId="2334554301" sldId="267"/>
            <ac:spMk id="19" creationId="{24BBA26F-5229-A37A-6CEE-CC98174C3E33}"/>
          </ac:spMkLst>
        </pc:spChg>
        <pc:spChg chg="add mod">
          <ac:chgData name="Hagar Fisher" userId="5c7d6ca5-3a7f-4392-8b22-7c67b2c821b6" providerId="ADAL" clId="{895B8F70-6EE3-48B4-B192-2E1BC3A94AFD}" dt="2022-07-28T16:22:07.874" v="571" actId="20577"/>
          <ac:spMkLst>
            <pc:docMk/>
            <pc:sldMk cId="2334554301" sldId="267"/>
            <ac:spMk id="23" creationId="{1CBA09B2-DB59-1943-C53B-67C307441F27}"/>
          </ac:spMkLst>
        </pc:spChg>
        <pc:spChg chg="add mod">
          <ac:chgData name="Hagar Fisher" userId="5c7d6ca5-3a7f-4392-8b22-7c67b2c821b6" providerId="ADAL" clId="{895B8F70-6EE3-48B4-B192-2E1BC3A94AFD}" dt="2022-07-28T16:22:51.771" v="578" actId="1076"/>
          <ac:spMkLst>
            <pc:docMk/>
            <pc:sldMk cId="2334554301" sldId="267"/>
            <ac:spMk id="25" creationId="{88FB3A06-A12B-3767-4724-407B4664E6A2}"/>
          </ac:spMkLst>
        </pc:spChg>
        <pc:grpChg chg="del">
          <ac:chgData name="Hagar Fisher" userId="5c7d6ca5-3a7f-4392-8b22-7c67b2c821b6" providerId="ADAL" clId="{895B8F70-6EE3-48B4-B192-2E1BC3A94AFD}" dt="2022-07-28T16:22:10.049" v="572" actId="478"/>
          <ac:grpSpMkLst>
            <pc:docMk/>
            <pc:sldMk cId="2334554301" sldId="267"/>
            <ac:grpSpMk id="14" creationId="{A15763EC-5E30-5637-0619-5BA8386D8035}"/>
          </ac:grpSpMkLst>
        </pc:grpChg>
        <pc:grpChg chg="mod">
          <ac:chgData name="Hagar Fisher" userId="5c7d6ca5-3a7f-4392-8b22-7c67b2c821b6" providerId="ADAL" clId="{895B8F70-6EE3-48B4-B192-2E1BC3A94AFD}" dt="2022-07-28T16:17:10.978" v="485" actId="1076"/>
          <ac:grpSpMkLst>
            <pc:docMk/>
            <pc:sldMk cId="2334554301" sldId="267"/>
            <ac:grpSpMk id="20" creationId="{F19FC665-AC2C-5EC6-5C0C-79F9BE80E3BB}"/>
          </ac:grpSpMkLst>
        </pc:grpChg>
        <pc:picChg chg="del">
          <ac:chgData name="Hagar Fisher" userId="5c7d6ca5-3a7f-4392-8b22-7c67b2c821b6" providerId="ADAL" clId="{895B8F70-6EE3-48B4-B192-2E1BC3A94AFD}" dt="2022-07-28T16:15:59.486" v="479" actId="478"/>
          <ac:picMkLst>
            <pc:docMk/>
            <pc:sldMk cId="2334554301" sldId="267"/>
            <ac:picMk id="7" creationId="{19623B8D-921D-F95E-265B-F57AD6E379FB}"/>
          </ac:picMkLst>
        </pc:picChg>
        <pc:picChg chg="del">
          <ac:chgData name="Hagar Fisher" userId="5c7d6ca5-3a7f-4392-8b22-7c67b2c821b6" providerId="ADAL" clId="{895B8F70-6EE3-48B4-B192-2E1BC3A94AFD}" dt="2022-07-28T16:16:02.108" v="480" actId="478"/>
          <ac:picMkLst>
            <pc:docMk/>
            <pc:sldMk cId="2334554301" sldId="267"/>
            <ac:picMk id="10" creationId="{86183291-B803-13F3-2A34-3E6A4C05B564}"/>
          </ac:picMkLst>
        </pc:picChg>
        <pc:picChg chg="mod">
          <ac:chgData name="Hagar Fisher" userId="5c7d6ca5-3a7f-4392-8b22-7c67b2c821b6" providerId="ADAL" clId="{895B8F70-6EE3-48B4-B192-2E1BC3A94AFD}" dt="2022-07-28T16:17:10.978" v="485" actId="1076"/>
          <ac:picMkLst>
            <pc:docMk/>
            <pc:sldMk cId="2334554301" sldId="267"/>
            <ac:picMk id="21" creationId="{9A402146-C607-25F2-84A6-2C423102BB30}"/>
          </ac:picMkLst>
        </pc:picChg>
        <pc:picChg chg="mod">
          <ac:chgData name="Hagar Fisher" userId="5c7d6ca5-3a7f-4392-8b22-7c67b2c821b6" providerId="ADAL" clId="{895B8F70-6EE3-48B4-B192-2E1BC3A94AFD}" dt="2022-07-28T16:17:10.978" v="485" actId="1076"/>
          <ac:picMkLst>
            <pc:docMk/>
            <pc:sldMk cId="2334554301" sldId="267"/>
            <ac:picMk id="22" creationId="{0B3E39C6-F36E-F7F6-B35C-E19E6DCFD839}"/>
          </ac:picMkLst>
        </pc:picChg>
        <pc:picChg chg="add mod">
          <ac:chgData name="Hagar Fisher" userId="5c7d6ca5-3a7f-4392-8b22-7c67b2c821b6" providerId="ADAL" clId="{895B8F70-6EE3-48B4-B192-2E1BC3A94AFD}" dt="2022-07-28T16:22:31.445" v="575" actId="1076"/>
          <ac:picMkLst>
            <pc:docMk/>
            <pc:sldMk cId="2334554301" sldId="267"/>
            <ac:picMk id="2050" creationId="{0245A57B-0309-4564-7B3A-A3BF57DE0EDC}"/>
          </ac:picMkLst>
        </pc:picChg>
        <pc:picChg chg="add mod">
          <ac:chgData name="Hagar Fisher" userId="5c7d6ca5-3a7f-4392-8b22-7c67b2c821b6" providerId="ADAL" clId="{895B8F70-6EE3-48B4-B192-2E1BC3A94AFD}" dt="2022-07-28T16:23:08.192" v="581" actId="1076"/>
          <ac:picMkLst>
            <pc:docMk/>
            <pc:sldMk cId="2334554301" sldId="267"/>
            <ac:picMk id="2052" creationId="{37CDF3D3-4340-3E8B-F473-40BB75D87428}"/>
          </ac:picMkLst>
        </pc:picChg>
        <pc:picChg chg="add mod">
          <ac:chgData name="Hagar Fisher" userId="5c7d6ca5-3a7f-4392-8b22-7c67b2c821b6" providerId="ADAL" clId="{895B8F70-6EE3-48B4-B192-2E1BC3A94AFD}" dt="2022-07-28T16:23:08.192" v="581" actId="1076"/>
          <ac:picMkLst>
            <pc:docMk/>
            <pc:sldMk cId="2334554301" sldId="267"/>
            <ac:picMk id="2054" creationId="{00285E52-020D-1929-8E06-1DDF040AEEC7}"/>
          </ac:picMkLst>
        </pc:picChg>
        <pc:picChg chg="add mod">
          <ac:chgData name="Hagar Fisher" userId="5c7d6ca5-3a7f-4392-8b22-7c67b2c821b6" providerId="ADAL" clId="{895B8F70-6EE3-48B4-B192-2E1BC3A94AFD}" dt="2022-07-28T16:20:26.855" v="507" actId="14100"/>
          <ac:picMkLst>
            <pc:docMk/>
            <pc:sldMk cId="2334554301" sldId="267"/>
            <ac:picMk id="2056" creationId="{7CFDBDD4-97F7-4DA2-43D4-91676889512A}"/>
          </ac:picMkLst>
        </pc:picChg>
        <pc:cxnChg chg="del">
          <ac:chgData name="Hagar Fisher" userId="5c7d6ca5-3a7f-4392-8b22-7c67b2c821b6" providerId="ADAL" clId="{895B8F70-6EE3-48B4-B192-2E1BC3A94AFD}" dt="2022-07-28T16:17:21.988" v="489" actId="478"/>
          <ac:cxnSpMkLst>
            <pc:docMk/>
            <pc:sldMk cId="2334554301" sldId="267"/>
            <ac:cxnSpMk id="11" creationId="{FB544315-8D9E-56F2-099B-94080C1A178E}"/>
          </ac:cxnSpMkLst>
        </pc:cxnChg>
        <pc:cxnChg chg="del">
          <ac:chgData name="Hagar Fisher" userId="5c7d6ca5-3a7f-4392-8b22-7c67b2c821b6" providerId="ADAL" clId="{895B8F70-6EE3-48B4-B192-2E1BC3A94AFD}" dt="2022-07-28T16:17:20.824" v="488" actId="478"/>
          <ac:cxnSpMkLst>
            <pc:docMk/>
            <pc:sldMk cId="2334554301" sldId="267"/>
            <ac:cxnSpMk id="24" creationId="{A31D748B-A31F-F112-6BD7-3153C0EE7EC3}"/>
          </ac:cxnSpMkLst>
        </pc:cxnChg>
      </pc:sldChg>
      <pc:sldChg chg="new del">
        <pc:chgData name="Hagar Fisher" userId="5c7d6ca5-3a7f-4392-8b22-7c67b2c821b6" providerId="ADAL" clId="{895B8F70-6EE3-48B4-B192-2E1BC3A94AFD}" dt="2022-07-28T16:24:31.412" v="583" actId="680"/>
        <pc:sldMkLst>
          <pc:docMk/>
          <pc:sldMk cId="2391502182" sldId="268"/>
        </pc:sldMkLst>
      </pc:sldChg>
      <pc:sldChg chg="addSp delSp modSp add mod">
        <pc:chgData name="Hagar Fisher" userId="5c7d6ca5-3a7f-4392-8b22-7c67b2c821b6" providerId="ADAL" clId="{895B8F70-6EE3-48B4-B192-2E1BC3A94AFD}" dt="2022-07-28T16:27:49.535" v="623" actId="1076"/>
        <pc:sldMkLst>
          <pc:docMk/>
          <pc:sldMk cId="4137162632" sldId="268"/>
        </pc:sldMkLst>
        <pc:spChg chg="del">
          <ac:chgData name="Hagar Fisher" userId="5c7d6ca5-3a7f-4392-8b22-7c67b2c821b6" providerId="ADAL" clId="{895B8F70-6EE3-48B4-B192-2E1BC3A94AFD}" dt="2022-07-28T16:26:07.861" v="611" actId="478"/>
          <ac:spMkLst>
            <pc:docMk/>
            <pc:sldMk cId="4137162632" sldId="268"/>
            <ac:spMk id="2" creationId="{D83F6B4F-E7AD-BA1D-CF6E-2116E5E927AC}"/>
          </ac:spMkLst>
        </pc:spChg>
        <pc:spChg chg="del mod">
          <ac:chgData name="Hagar Fisher" userId="5c7d6ca5-3a7f-4392-8b22-7c67b2c821b6" providerId="ADAL" clId="{895B8F70-6EE3-48B4-B192-2E1BC3A94AFD}" dt="2022-07-28T16:26:23.664" v="616" actId="478"/>
          <ac:spMkLst>
            <pc:docMk/>
            <pc:sldMk cId="4137162632" sldId="268"/>
            <ac:spMk id="3" creationId="{3650334D-7198-4CE0-F4ED-0843AC3D8EF2}"/>
          </ac:spMkLst>
        </pc:spChg>
        <pc:spChg chg="del mod">
          <ac:chgData name="Hagar Fisher" userId="5c7d6ca5-3a7f-4392-8b22-7c67b2c821b6" providerId="ADAL" clId="{895B8F70-6EE3-48B4-B192-2E1BC3A94AFD}" dt="2022-07-28T16:26:04.893" v="608" actId="478"/>
          <ac:spMkLst>
            <pc:docMk/>
            <pc:sldMk cId="4137162632" sldId="268"/>
            <ac:spMk id="19" creationId="{24BBA26F-5229-A37A-6CEE-CC98174C3E33}"/>
          </ac:spMkLst>
        </pc:spChg>
        <pc:spChg chg="del mod">
          <ac:chgData name="Hagar Fisher" userId="5c7d6ca5-3a7f-4392-8b22-7c67b2c821b6" providerId="ADAL" clId="{895B8F70-6EE3-48B4-B192-2E1BC3A94AFD}" dt="2022-07-28T16:26:06.500" v="610" actId="478"/>
          <ac:spMkLst>
            <pc:docMk/>
            <pc:sldMk cId="4137162632" sldId="268"/>
            <ac:spMk id="23" creationId="{1CBA09B2-DB59-1943-C53B-67C307441F27}"/>
          </ac:spMkLst>
        </pc:spChg>
        <pc:spChg chg="del mod">
          <ac:chgData name="Hagar Fisher" userId="5c7d6ca5-3a7f-4392-8b22-7c67b2c821b6" providerId="ADAL" clId="{895B8F70-6EE3-48B4-B192-2E1BC3A94AFD}" dt="2022-07-28T16:26:22.673" v="615" actId="478"/>
          <ac:spMkLst>
            <pc:docMk/>
            <pc:sldMk cId="4137162632" sldId="268"/>
            <ac:spMk id="25" creationId="{88FB3A06-A12B-3767-4724-407B4664E6A2}"/>
          </ac:spMkLst>
        </pc:spChg>
        <pc:grpChg chg="add mod">
          <ac:chgData name="Hagar Fisher" userId="5c7d6ca5-3a7f-4392-8b22-7c67b2c821b6" providerId="ADAL" clId="{895B8F70-6EE3-48B4-B192-2E1BC3A94AFD}" dt="2022-07-28T16:27:49.535" v="623" actId="1076"/>
          <ac:grpSpMkLst>
            <pc:docMk/>
            <pc:sldMk cId="4137162632" sldId="268"/>
            <ac:grpSpMk id="4" creationId="{9B031FEF-5F65-4D5C-7294-C3262A1C2A80}"/>
          </ac:grpSpMkLst>
        </pc:grpChg>
        <pc:grpChg chg="mod">
          <ac:chgData name="Hagar Fisher" userId="5c7d6ca5-3a7f-4392-8b22-7c67b2c821b6" providerId="ADAL" clId="{895B8F70-6EE3-48B4-B192-2E1BC3A94AFD}" dt="2022-07-28T16:27:49.535" v="623" actId="1076"/>
          <ac:grpSpMkLst>
            <pc:docMk/>
            <pc:sldMk cId="4137162632" sldId="268"/>
            <ac:grpSpMk id="20" creationId="{F19FC665-AC2C-5EC6-5C0C-79F9BE80E3BB}"/>
          </ac:grpSpMkLst>
        </pc:grpChg>
        <pc:picChg chg="mod">
          <ac:chgData name="Hagar Fisher" userId="5c7d6ca5-3a7f-4392-8b22-7c67b2c821b6" providerId="ADAL" clId="{895B8F70-6EE3-48B4-B192-2E1BC3A94AFD}" dt="2022-07-28T16:27:49.535" v="623" actId="1076"/>
          <ac:picMkLst>
            <pc:docMk/>
            <pc:sldMk cId="4137162632" sldId="268"/>
            <ac:picMk id="21" creationId="{9A402146-C607-25F2-84A6-2C423102BB30}"/>
          </ac:picMkLst>
        </pc:picChg>
        <pc:picChg chg="mod">
          <ac:chgData name="Hagar Fisher" userId="5c7d6ca5-3a7f-4392-8b22-7c67b2c821b6" providerId="ADAL" clId="{895B8F70-6EE3-48B4-B192-2E1BC3A94AFD}" dt="2022-07-28T16:27:49.535" v="623" actId="1076"/>
          <ac:picMkLst>
            <pc:docMk/>
            <pc:sldMk cId="4137162632" sldId="268"/>
            <ac:picMk id="22" creationId="{0B3E39C6-F36E-F7F6-B35C-E19E6DCFD839}"/>
          </ac:picMkLst>
        </pc:picChg>
        <pc:picChg chg="mod">
          <ac:chgData name="Hagar Fisher" userId="5c7d6ca5-3a7f-4392-8b22-7c67b2c821b6" providerId="ADAL" clId="{895B8F70-6EE3-48B4-B192-2E1BC3A94AFD}" dt="2022-07-28T16:27:49.535" v="623" actId="1076"/>
          <ac:picMkLst>
            <pc:docMk/>
            <pc:sldMk cId="4137162632" sldId="268"/>
            <ac:picMk id="2050" creationId="{0245A57B-0309-4564-7B3A-A3BF57DE0EDC}"/>
          </ac:picMkLst>
        </pc:picChg>
        <pc:picChg chg="mod">
          <ac:chgData name="Hagar Fisher" userId="5c7d6ca5-3a7f-4392-8b22-7c67b2c821b6" providerId="ADAL" clId="{895B8F70-6EE3-48B4-B192-2E1BC3A94AFD}" dt="2022-07-28T16:27:49.535" v="623" actId="1076"/>
          <ac:picMkLst>
            <pc:docMk/>
            <pc:sldMk cId="4137162632" sldId="268"/>
            <ac:picMk id="2052" creationId="{37CDF3D3-4340-3E8B-F473-40BB75D87428}"/>
          </ac:picMkLst>
        </pc:picChg>
        <pc:picChg chg="mod">
          <ac:chgData name="Hagar Fisher" userId="5c7d6ca5-3a7f-4392-8b22-7c67b2c821b6" providerId="ADAL" clId="{895B8F70-6EE3-48B4-B192-2E1BC3A94AFD}" dt="2022-07-28T16:27:49.535" v="623" actId="1076"/>
          <ac:picMkLst>
            <pc:docMk/>
            <pc:sldMk cId="4137162632" sldId="268"/>
            <ac:picMk id="2054" creationId="{00285E52-020D-1929-8E06-1DDF040AEEC7}"/>
          </ac:picMkLst>
        </pc:picChg>
        <pc:picChg chg="mod">
          <ac:chgData name="Hagar Fisher" userId="5c7d6ca5-3a7f-4392-8b22-7c67b2c821b6" providerId="ADAL" clId="{895B8F70-6EE3-48B4-B192-2E1BC3A94AFD}" dt="2022-07-28T16:27:49.535" v="623" actId="1076"/>
          <ac:picMkLst>
            <pc:docMk/>
            <pc:sldMk cId="4137162632" sldId="268"/>
            <ac:picMk id="2056" creationId="{7CFDBDD4-97F7-4DA2-43D4-91676889512A}"/>
          </ac:picMkLst>
        </pc:picChg>
        <pc:picChg chg="add mod">
          <ac:chgData name="Hagar Fisher" userId="5c7d6ca5-3a7f-4392-8b22-7c67b2c821b6" providerId="ADAL" clId="{895B8F70-6EE3-48B4-B192-2E1BC3A94AFD}" dt="2022-07-28T16:27:49.535" v="623" actId="1076"/>
          <ac:picMkLst>
            <pc:docMk/>
            <pc:sldMk cId="4137162632" sldId="268"/>
            <ac:picMk id="3074" creationId="{9661CC77-5585-CA69-5580-DBC20FFD6DB3}"/>
          </ac:picMkLst>
        </pc:picChg>
      </pc:sldChg>
      <pc:sldChg chg="addSp delSp modSp add mod">
        <pc:chgData name="Hagar Fisher" userId="5c7d6ca5-3a7f-4392-8b22-7c67b2c821b6" providerId="ADAL" clId="{895B8F70-6EE3-48B4-B192-2E1BC3A94AFD}" dt="2022-07-28T16:45:35.489" v="1771" actId="20577"/>
        <pc:sldMkLst>
          <pc:docMk/>
          <pc:sldMk cId="1247294465" sldId="269"/>
        </pc:sldMkLst>
        <pc:spChg chg="add mod">
          <ac:chgData name="Hagar Fisher" userId="5c7d6ca5-3a7f-4392-8b22-7c67b2c821b6" providerId="ADAL" clId="{895B8F70-6EE3-48B4-B192-2E1BC3A94AFD}" dt="2022-07-28T16:38:08.144" v="875" actId="20577"/>
          <ac:spMkLst>
            <pc:docMk/>
            <pc:sldMk cId="1247294465" sldId="269"/>
            <ac:spMk id="2" creationId="{43A12817-0337-7964-0BD8-FFBE523D4DD3}"/>
          </ac:spMkLst>
        </pc:spChg>
        <pc:spChg chg="add del mod">
          <ac:chgData name="Hagar Fisher" userId="5c7d6ca5-3a7f-4392-8b22-7c67b2c821b6" providerId="ADAL" clId="{895B8F70-6EE3-48B4-B192-2E1BC3A94AFD}" dt="2022-07-28T16:37:03.875" v="790"/>
          <ac:spMkLst>
            <pc:docMk/>
            <pc:sldMk cId="1247294465" sldId="269"/>
            <ac:spMk id="3" creationId="{C861B1BC-8EF0-3D0C-F0A6-F330993F03D6}"/>
          </ac:spMkLst>
        </pc:spChg>
        <pc:spChg chg="mod">
          <ac:chgData name="Hagar Fisher" userId="5c7d6ca5-3a7f-4392-8b22-7c67b2c821b6" providerId="ADAL" clId="{895B8F70-6EE3-48B4-B192-2E1BC3A94AFD}" dt="2022-07-28T16:32:42.623" v="645" actId="14100"/>
          <ac:spMkLst>
            <pc:docMk/>
            <pc:sldMk cId="1247294465" sldId="269"/>
            <ac:spMk id="5" creationId="{3440A11B-7159-4335-87A7-D854762C5846}"/>
          </ac:spMkLst>
        </pc:spChg>
        <pc:spChg chg="add mod">
          <ac:chgData name="Hagar Fisher" userId="5c7d6ca5-3a7f-4392-8b22-7c67b2c821b6" providerId="ADAL" clId="{895B8F70-6EE3-48B4-B192-2E1BC3A94AFD}" dt="2022-07-28T16:45:01.563" v="1691" actId="115"/>
          <ac:spMkLst>
            <pc:docMk/>
            <pc:sldMk cId="1247294465" sldId="269"/>
            <ac:spMk id="6" creationId="{414B0683-3510-DF79-0E1F-C4D5A71C09C2}"/>
          </ac:spMkLst>
        </pc:spChg>
        <pc:spChg chg="add mod">
          <ac:chgData name="Hagar Fisher" userId="5c7d6ca5-3a7f-4392-8b22-7c67b2c821b6" providerId="ADAL" clId="{895B8F70-6EE3-48B4-B192-2E1BC3A94AFD}" dt="2022-07-28T16:45:35.489" v="1771" actId="20577"/>
          <ac:spMkLst>
            <pc:docMk/>
            <pc:sldMk cId="1247294465" sldId="269"/>
            <ac:spMk id="7" creationId="{B5048E1F-79D6-4811-F49B-B957EF084629}"/>
          </ac:spMkLst>
        </pc:spChg>
        <pc:grpChg chg="del">
          <ac:chgData name="Hagar Fisher" userId="5c7d6ca5-3a7f-4392-8b22-7c67b2c821b6" providerId="ADAL" clId="{895B8F70-6EE3-48B4-B192-2E1BC3A94AFD}" dt="2022-07-28T16:32:50.945" v="646" actId="478"/>
          <ac:grpSpMkLst>
            <pc:docMk/>
            <pc:sldMk cId="1247294465" sldId="269"/>
            <ac:grpSpMk id="4" creationId="{9B031FEF-5F65-4D5C-7294-C3262A1C2A80}"/>
          </ac:grpSpMkLst>
        </pc:grpChg>
        <pc:picChg chg="add mod">
          <ac:chgData name="Hagar Fisher" userId="5c7d6ca5-3a7f-4392-8b22-7c67b2c821b6" providerId="ADAL" clId="{895B8F70-6EE3-48B4-B192-2E1BC3A94AFD}" dt="2022-07-28T16:36:37.807" v="783" actId="1076"/>
          <ac:picMkLst>
            <pc:docMk/>
            <pc:sldMk cId="1247294465" sldId="269"/>
            <ac:picMk id="4098" creationId="{2900ACDC-4C27-8F78-60BB-8CA142E214BF}"/>
          </ac:picMkLst>
        </pc:picChg>
        <pc:picChg chg="add mod">
          <ac:chgData name="Hagar Fisher" userId="5c7d6ca5-3a7f-4392-8b22-7c67b2c821b6" providerId="ADAL" clId="{895B8F70-6EE3-48B4-B192-2E1BC3A94AFD}" dt="2022-07-28T16:38:00.434" v="873" actId="1076"/>
          <ac:picMkLst>
            <pc:docMk/>
            <pc:sldMk cId="1247294465" sldId="269"/>
            <ac:picMk id="4100" creationId="{1A1DAD63-02EC-7D72-6ACD-AACB51906D22}"/>
          </ac:picMkLst>
        </pc:picChg>
      </pc:sldChg>
      <pc:sldChg chg="addSp delSp modSp add mod">
        <pc:chgData name="Hagar Fisher" userId="5c7d6ca5-3a7f-4392-8b22-7c67b2c821b6" providerId="ADAL" clId="{895B8F70-6EE3-48B4-B192-2E1BC3A94AFD}" dt="2022-07-28T16:59:15.902" v="2064" actId="20577"/>
        <pc:sldMkLst>
          <pc:docMk/>
          <pc:sldMk cId="4081405255" sldId="270"/>
        </pc:sldMkLst>
        <pc:spChg chg="del">
          <ac:chgData name="Hagar Fisher" userId="5c7d6ca5-3a7f-4392-8b22-7c67b2c821b6" providerId="ADAL" clId="{895B8F70-6EE3-48B4-B192-2E1BC3A94AFD}" dt="2022-07-28T16:48:22.211" v="1774" actId="478"/>
          <ac:spMkLst>
            <pc:docMk/>
            <pc:sldMk cId="4081405255" sldId="270"/>
            <ac:spMk id="2" creationId="{43A12817-0337-7964-0BD8-FFBE523D4DD3}"/>
          </ac:spMkLst>
        </pc:spChg>
        <pc:spChg chg="mod">
          <ac:chgData name="Hagar Fisher" userId="5c7d6ca5-3a7f-4392-8b22-7c67b2c821b6" providerId="ADAL" clId="{895B8F70-6EE3-48B4-B192-2E1BC3A94AFD}" dt="2022-07-28T16:48:26.592" v="1783" actId="20577"/>
          <ac:spMkLst>
            <pc:docMk/>
            <pc:sldMk cId="4081405255" sldId="270"/>
            <ac:spMk id="5" creationId="{3440A11B-7159-4335-87A7-D854762C5846}"/>
          </ac:spMkLst>
        </pc:spChg>
        <pc:spChg chg="del">
          <ac:chgData name="Hagar Fisher" userId="5c7d6ca5-3a7f-4392-8b22-7c67b2c821b6" providerId="ADAL" clId="{895B8F70-6EE3-48B4-B192-2E1BC3A94AFD}" dt="2022-07-28T16:48:21.027" v="1773" actId="478"/>
          <ac:spMkLst>
            <pc:docMk/>
            <pc:sldMk cId="4081405255" sldId="270"/>
            <ac:spMk id="6" creationId="{414B0683-3510-DF79-0E1F-C4D5A71C09C2}"/>
          </ac:spMkLst>
        </pc:spChg>
        <pc:spChg chg="mod">
          <ac:chgData name="Hagar Fisher" userId="5c7d6ca5-3a7f-4392-8b22-7c67b2c821b6" providerId="ADAL" clId="{895B8F70-6EE3-48B4-B192-2E1BC3A94AFD}" dt="2022-07-28T16:59:15.902" v="2064" actId="20577"/>
          <ac:spMkLst>
            <pc:docMk/>
            <pc:sldMk cId="4081405255" sldId="270"/>
            <ac:spMk id="7" creationId="{B5048E1F-79D6-4811-F49B-B957EF084629}"/>
          </ac:spMkLst>
        </pc:spChg>
        <pc:spChg chg="add mod">
          <ac:chgData name="Hagar Fisher" userId="5c7d6ca5-3a7f-4392-8b22-7c67b2c821b6" providerId="ADAL" clId="{895B8F70-6EE3-48B4-B192-2E1BC3A94AFD}" dt="2022-07-28T16:58:55.114" v="2063" actId="1076"/>
          <ac:spMkLst>
            <pc:docMk/>
            <pc:sldMk cId="4081405255" sldId="270"/>
            <ac:spMk id="8" creationId="{0014FE89-C2F8-C086-B93B-041FA264B642}"/>
          </ac:spMkLst>
        </pc:spChg>
        <pc:spChg chg="add mod">
          <ac:chgData name="Hagar Fisher" userId="5c7d6ca5-3a7f-4392-8b22-7c67b2c821b6" providerId="ADAL" clId="{895B8F70-6EE3-48B4-B192-2E1BC3A94AFD}" dt="2022-07-28T16:58:55.114" v="2063" actId="1076"/>
          <ac:spMkLst>
            <pc:docMk/>
            <pc:sldMk cId="4081405255" sldId="270"/>
            <ac:spMk id="9" creationId="{385C97C6-FA3E-2907-C479-D5BA2628E471}"/>
          </ac:spMkLst>
        </pc:spChg>
        <pc:spChg chg="add mod">
          <ac:chgData name="Hagar Fisher" userId="5c7d6ca5-3a7f-4392-8b22-7c67b2c821b6" providerId="ADAL" clId="{895B8F70-6EE3-48B4-B192-2E1BC3A94AFD}" dt="2022-07-28T16:58:55.114" v="2063" actId="1076"/>
          <ac:spMkLst>
            <pc:docMk/>
            <pc:sldMk cId="4081405255" sldId="270"/>
            <ac:spMk id="10" creationId="{0158E40A-D8C8-E9CC-9659-E3DD8F54BC3D}"/>
          </ac:spMkLst>
        </pc:spChg>
        <pc:picChg chg="del">
          <ac:chgData name="Hagar Fisher" userId="5c7d6ca5-3a7f-4392-8b22-7c67b2c821b6" providerId="ADAL" clId="{895B8F70-6EE3-48B4-B192-2E1BC3A94AFD}" dt="2022-07-28T16:48:22.778" v="1775" actId="478"/>
          <ac:picMkLst>
            <pc:docMk/>
            <pc:sldMk cId="4081405255" sldId="270"/>
            <ac:picMk id="4098" creationId="{2900ACDC-4C27-8F78-60BB-8CA142E214BF}"/>
          </ac:picMkLst>
        </pc:picChg>
        <pc:picChg chg="del">
          <ac:chgData name="Hagar Fisher" userId="5c7d6ca5-3a7f-4392-8b22-7c67b2c821b6" providerId="ADAL" clId="{895B8F70-6EE3-48B4-B192-2E1BC3A94AFD}" dt="2022-07-28T16:48:23.509" v="1776" actId="478"/>
          <ac:picMkLst>
            <pc:docMk/>
            <pc:sldMk cId="4081405255" sldId="270"/>
            <ac:picMk id="4100" creationId="{1A1DAD63-02EC-7D72-6ACD-AACB51906D22}"/>
          </ac:picMkLst>
        </pc:picChg>
      </pc:sldChg>
    </pc:docChg>
  </pc:docChgLst>
  <pc:docChgLst>
    <pc:chgData name="Hagar Fisher" userId="5c7d6ca5-3a7f-4392-8b22-7c67b2c821b6" providerId="ADAL" clId="{88376981-9748-4FCB-AC17-DC0A14BFC971}"/>
    <pc:docChg chg="modSld">
      <pc:chgData name="Hagar Fisher" userId="5c7d6ca5-3a7f-4392-8b22-7c67b2c821b6" providerId="ADAL" clId="{88376981-9748-4FCB-AC17-DC0A14BFC971}" dt="2022-09-01T16:12:28.437" v="22" actId="165"/>
      <pc:docMkLst>
        <pc:docMk/>
      </pc:docMkLst>
      <pc:sldChg chg="addSp delSp modSp">
        <pc:chgData name="Hagar Fisher" userId="5c7d6ca5-3a7f-4392-8b22-7c67b2c821b6" providerId="ADAL" clId="{88376981-9748-4FCB-AC17-DC0A14BFC971}" dt="2022-09-01T16:12:28.437" v="22" actId="165"/>
        <pc:sldMkLst>
          <pc:docMk/>
          <pc:sldMk cId="4137162632" sldId="268"/>
        </pc:sldMkLst>
        <pc:grpChg chg="add del mod">
          <ac:chgData name="Hagar Fisher" userId="5c7d6ca5-3a7f-4392-8b22-7c67b2c821b6" providerId="ADAL" clId="{88376981-9748-4FCB-AC17-DC0A14BFC971}" dt="2022-09-01T16:12:28.437" v="22" actId="165"/>
          <ac:grpSpMkLst>
            <pc:docMk/>
            <pc:sldMk cId="4137162632" sldId="268"/>
            <ac:grpSpMk id="4" creationId="{9B031FEF-5F65-4D5C-7294-C3262A1C2A80}"/>
          </ac:grpSpMkLst>
        </pc:grpChg>
        <pc:grpChg chg="mod topLvl">
          <ac:chgData name="Hagar Fisher" userId="5c7d6ca5-3a7f-4392-8b22-7c67b2c821b6" providerId="ADAL" clId="{88376981-9748-4FCB-AC17-DC0A14BFC971}" dt="2022-09-01T16:12:28.437" v="22" actId="165"/>
          <ac:grpSpMkLst>
            <pc:docMk/>
            <pc:sldMk cId="4137162632" sldId="268"/>
            <ac:grpSpMk id="20" creationId="{F19FC665-AC2C-5EC6-5C0C-79F9BE80E3BB}"/>
          </ac:grpSpMkLst>
        </pc:grpChg>
        <pc:picChg chg="mod">
          <ac:chgData name="Hagar Fisher" userId="5c7d6ca5-3a7f-4392-8b22-7c67b2c821b6" providerId="ADAL" clId="{88376981-9748-4FCB-AC17-DC0A14BFC971}" dt="2022-09-01T16:12:28.437" v="22" actId="165"/>
          <ac:picMkLst>
            <pc:docMk/>
            <pc:sldMk cId="4137162632" sldId="268"/>
            <ac:picMk id="21" creationId="{9A402146-C607-25F2-84A6-2C423102BB30}"/>
          </ac:picMkLst>
        </pc:picChg>
        <pc:picChg chg="mod">
          <ac:chgData name="Hagar Fisher" userId="5c7d6ca5-3a7f-4392-8b22-7c67b2c821b6" providerId="ADAL" clId="{88376981-9748-4FCB-AC17-DC0A14BFC971}" dt="2022-09-01T16:12:28.437" v="22" actId="165"/>
          <ac:picMkLst>
            <pc:docMk/>
            <pc:sldMk cId="4137162632" sldId="268"/>
            <ac:picMk id="22" creationId="{0B3E39C6-F36E-F7F6-B35C-E19E6DCFD839}"/>
          </ac:picMkLst>
        </pc:picChg>
        <pc:picChg chg="add mod">
          <ac:chgData name="Hagar Fisher" userId="5c7d6ca5-3a7f-4392-8b22-7c67b2c821b6" providerId="ADAL" clId="{88376981-9748-4FCB-AC17-DC0A14BFC971}" dt="2022-09-01T16:04:14.022" v="10" actId="14100"/>
          <ac:picMkLst>
            <pc:docMk/>
            <pc:sldMk cId="4137162632" sldId="268"/>
            <ac:picMk id="1026" creationId="{E573DA4F-CA46-8869-C950-EACD349C4691}"/>
          </ac:picMkLst>
        </pc:picChg>
        <pc:picChg chg="add mod">
          <ac:chgData name="Hagar Fisher" userId="5c7d6ca5-3a7f-4392-8b22-7c67b2c821b6" providerId="ADAL" clId="{88376981-9748-4FCB-AC17-DC0A14BFC971}" dt="2022-09-01T16:06:33.840" v="18" actId="1076"/>
          <ac:picMkLst>
            <pc:docMk/>
            <pc:sldMk cId="4137162632" sldId="268"/>
            <ac:picMk id="1028" creationId="{85CCDC77-04C8-86C9-6A48-9A14BCFB3A9E}"/>
          </ac:picMkLst>
        </pc:picChg>
        <pc:picChg chg="mod topLvl">
          <ac:chgData name="Hagar Fisher" userId="5c7d6ca5-3a7f-4392-8b22-7c67b2c821b6" providerId="ADAL" clId="{88376981-9748-4FCB-AC17-DC0A14BFC971}" dt="2022-09-01T16:12:28.437" v="22" actId="165"/>
          <ac:picMkLst>
            <pc:docMk/>
            <pc:sldMk cId="4137162632" sldId="268"/>
            <ac:picMk id="2050" creationId="{0245A57B-0309-4564-7B3A-A3BF57DE0EDC}"/>
          </ac:picMkLst>
        </pc:picChg>
        <pc:picChg chg="mod topLvl">
          <ac:chgData name="Hagar Fisher" userId="5c7d6ca5-3a7f-4392-8b22-7c67b2c821b6" providerId="ADAL" clId="{88376981-9748-4FCB-AC17-DC0A14BFC971}" dt="2022-09-01T16:12:28.437" v="22" actId="165"/>
          <ac:picMkLst>
            <pc:docMk/>
            <pc:sldMk cId="4137162632" sldId="268"/>
            <ac:picMk id="2052" creationId="{37CDF3D3-4340-3E8B-F473-40BB75D87428}"/>
          </ac:picMkLst>
        </pc:picChg>
        <pc:picChg chg="del mod">
          <ac:chgData name="Hagar Fisher" userId="5c7d6ca5-3a7f-4392-8b22-7c67b2c821b6" providerId="ADAL" clId="{88376981-9748-4FCB-AC17-DC0A14BFC971}" dt="2022-09-01T16:04:00.927" v="5" actId="478"/>
          <ac:picMkLst>
            <pc:docMk/>
            <pc:sldMk cId="4137162632" sldId="268"/>
            <ac:picMk id="2054" creationId="{00285E52-020D-1929-8E06-1DDF040AEEC7}"/>
          </ac:picMkLst>
        </pc:picChg>
        <pc:picChg chg="mod topLvl">
          <ac:chgData name="Hagar Fisher" userId="5c7d6ca5-3a7f-4392-8b22-7c67b2c821b6" providerId="ADAL" clId="{88376981-9748-4FCB-AC17-DC0A14BFC971}" dt="2022-09-01T16:12:28.437" v="22" actId="165"/>
          <ac:picMkLst>
            <pc:docMk/>
            <pc:sldMk cId="4137162632" sldId="268"/>
            <ac:picMk id="2056" creationId="{7CFDBDD4-97F7-4DA2-43D4-91676889512A}"/>
          </ac:picMkLst>
        </pc:picChg>
        <pc:picChg chg="mod topLvl">
          <ac:chgData name="Hagar Fisher" userId="5c7d6ca5-3a7f-4392-8b22-7c67b2c821b6" providerId="ADAL" clId="{88376981-9748-4FCB-AC17-DC0A14BFC971}" dt="2022-09-01T16:12:28.437" v="22" actId="165"/>
          <ac:picMkLst>
            <pc:docMk/>
            <pc:sldMk cId="4137162632" sldId="268"/>
            <ac:picMk id="3074" creationId="{9661CC77-5585-CA69-5580-DBC20FFD6D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7558C5-C50E-4006-A2B8-23CB08D92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CDD89F-670D-4248-A6B5-B182E86E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BE6525-671E-4AF8-A353-651DF365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38B215-B8A5-4BA7-91AC-76088ED7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DF127E-8BBC-48BC-9E57-5B8BD8AA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BF90E-B67D-458C-8D17-E88C5546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AA3C01D-1D20-41ED-A6E0-B7192569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79DB6E-0847-4E4B-8C13-86609A76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F16972-CF0D-411C-A9A3-4A8D2ED0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9BAEFD-EDC0-40B5-AD14-3DBE7031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553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D8A2243-8DD1-4EA0-ADA6-9404DE885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9DBFA81-B311-4376-AB7E-225388A2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49DB61-9E84-4536-836D-59BD7B16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AC861D-0CE9-4726-AAEE-DF89ADDC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3BBEA8-BAB0-43E8-9451-9AF15F2E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11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634CC6-1FCB-451A-8F4D-6EF4FBA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378788-A188-4012-ADE2-EF34D6B1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6DA717-E8F8-41FA-8352-28B6D484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AC561C-2F78-433E-9668-27500E55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8D67C3-A551-42A5-AFC7-2045FB09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59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58D3E0-0C86-467D-9B45-4B2CDEF8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94CE39-D767-4CAD-82AB-D6C8B629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43A4CC-9398-40AB-B113-49731111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5E260-7A86-4283-8099-9CA03F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24DAE8-9F2F-417D-A7C2-D65FC44F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7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2DF912-9AF4-4E37-BAF5-4E5F9D83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19584C-2552-4811-94E0-E2DE4D98B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C2C2270-43D2-40F0-9233-E4F7ADB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C4DD3C-594A-498C-AC96-DCA67B1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C7DDB0F-5D03-4AF4-9525-DC749A91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92987EE-61B5-49A8-8C0C-610CF1A5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8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602A80-AC1D-486C-B187-B6DD11D9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D4C65B2-8D3E-4473-9ABC-DF4994A5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F4B491-DADC-44F6-8B53-4CB37EEEF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F8888CA-64DD-4C64-B981-D70BF3046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777B16-C074-47D7-B902-2884E2E64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84FB68-8D40-436C-BCDB-FCDB6934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763CA8B-F332-47F0-A71A-48B0FD00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3BFD7BB-6C60-4D47-8C5E-C4C940A7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68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914A1B-E94C-4628-93F7-551763EE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E85D850-BBCE-4E93-910F-E3F7FDF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FF3B636-CEC0-4586-9E28-BD4CD610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33BB8C-32F8-489B-A3B9-E8201D9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89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B099127-863E-48AE-BFEC-D3DE7D8C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E10F818-2B51-454D-9FC4-995D57F6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C37BEAB-F962-4EFA-93B4-0294301A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93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C2CDC5-B9A3-4E82-985D-CE3DE426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C28F91-8D10-484C-890E-D0309251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C13964C-88E6-4F17-813F-33D52DAF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01D79C-058A-4E1A-9314-61C1A44F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C30855-571B-44F2-953D-C46CB1CE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06FAA6-85A9-4283-A45B-20D2F98F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7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E5E30D-DD74-4E6D-8CBB-AF966F96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9178850-3D5A-499D-8486-02B84D1F6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AC9301-E944-4516-AA95-349FE868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252200-E46F-4523-A8B3-62519FCE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9BD979-8086-40F6-829D-7407ADF0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1E42F05-FDBD-4909-875C-3C5579AC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6C8CD7-6222-4DF2-A97D-B22A79A2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27BCE1E-80EF-4B20-9AC2-F6B2860E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C02EA1-4322-46F1-AD28-C755EAA8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D8F-7C57-46FF-B481-0A65896B7CC2}" type="datetimeFigureOut">
              <a:rPr lang="he-IL" smtClean="0"/>
              <a:t>ה'/אלול/תשפ"ב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ED698A-B46E-42CD-BC0D-22195D154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5C5860-B455-465F-B994-BE68C61C7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2BA9-FE7D-403C-9B1A-0C616CB176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73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סופר ברקת">
            <a:extLst>
              <a:ext uri="{FF2B5EF4-FFF2-40B4-BE49-F238E27FC236}">
                <a16:creationId xmlns:a16="http://schemas.microsoft.com/office/drawing/2014/main" id="{E9255111-6CEC-498C-AD53-95951AB58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11" b="21759"/>
          <a:stretch/>
        </p:blipFill>
        <p:spPr bwMode="auto">
          <a:xfrm>
            <a:off x="-2033232" y="0"/>
            <a:ext cx="7811462" cy="70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E3DB2C6-E446-4AEE-BD13-B0E4DA2EC134}"/>
              </a:ext>
            </a:extLst>
          </p:cNvPr>
          <p:cNvSpPr txBox="1"/>
          <p:nvPr/>
        </p:nvSpPr>
        <p:spPr>
          <a:xfrm>
            <a:off x="5326380" y="1853795"/>
            <a:ext cx="6591300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500" dirty="0">
                <a:latin typeface="Bernard MT Condensed" panose="02050806060905020404" pitchFamily="18" charset="0"/>
              </a:rPr>
              <a:t>SuperEasy</a:t>
            </a:r>
            <a:endParaRPr lang="he-IL" sz="11500" dirty="0">
              <a:latin typeface="Bernard MT Condensed" panose="02050806060905020404" pitchFamily="18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0DA0591-7D02-4AF1-8F2D-24F587D27C7F}"/>
              </a:ext>
            </a:extLst>
          </p:cNvPr>
          <p:cNvSpPr txBox="1"/>
          <p:nvPr/>
        </p:nvSpPr>
        <p:spPr>
          <a:xfrm>
            <a:off x="2412364" y="3716936"/>
            <a:ext cx="8274685" cy="2262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מס' </a:t>
            </a:r>
            <a:r>
              <a:rPr lang="he-IL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פרוייקט</a:t>
            </a: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: 226010</a:t>
            </a:r>
          </a:p>
          <a:p>
            <a:pPr>
              <a:lnSpc>
                <a:spcPct val="150000"/>
              </a:lnSpc>
            </a:pP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שם הסדנה: יישומי רשת</a:t>
            </a:r>
          </a:p>
          <a:p>
            <a:pPr>
              <a:lnSpc>
                <a:spcPct val="150000"/>
              </a:lnSpc>
            </a:pP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שמות הסטודנטים: עדי </a:t>
            </a:r>
            <a:r>
              <a:rPr lang="he-IL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מונסה</a:t>
            </a: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 והגר פישר</a:t>
            </a:r>
          </a:p>
          <a:p>
            <a:pPr>
              <a:lnSpc>
                <a:spcPct val="150000"/>
              </a:lnSpc>
            </a:pP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שם המנחה: מר </a:t>
            </a:r>
            <a:r>
              <a:rPr lang="he-IL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קירש</a:t>
            </a: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 אמיר</a:t>
            </a:r>
          </a:p>
        </p:txBody>
      </p:sp>
    </p:spTree>
    <p:extLst>
      <p:ext uri="{BB962C8B-B14F-4D97-AF65-F5344CB8AC3E}">
        <p14:creationId xmlns:p14="http://schemas.microsoft.com/office/powerpoint/2010/main" val="228855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440A11B-7159-4335-87A7-D854762C5846}"/>
              </a:ext>
            </a:extLst>
          </p:cNvPr>
          <p:cNvSpPr txBox="1"/>
          <p:nvPr/>
        </p:nvSpPr>
        <p:spPr>
          <a:xfrm>
            <a:off x="6359524" y="152400"/>
            <a:ext cx="415607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ea typeface="Arial Unicode MS" panose="020B0604020202020204" pitchFamily="34" charset="-128"/>
                <a:cs typeface="Guttman Haim-Condensed" panose="02010401010101010101" pitchFamily="2" charset="-79"/>
              </a:rPr>
              <a:t>תיאור הבעיה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112B891-D288-4B9D-AF34-E6286A4494F6}"/>
              </a:ext>
            </a:extLst>
          </p:cNvPr>
          <p:cNvSpPr txBox="1"/>
          <p:nvPr/>
        </p:nvSpPr>
        <p:spPr>
          <a:xfrm>
            <a:off x="5918992" y="1853332"/>
            <a:ext cx="5037139" cy="2781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00000"/>
              </a:lnSpc>
            </a:pPr>
            <a:r>
              <a:rPr lang="he-IL" b="0" i="0" dirty="0">
                <a:solidFill>
                  <a:srgbClr val="2F2E2E"/>
                </a:solidFill>
                <a:effectLst/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  <a:t>בשנים האחרונות ובפרט מאז תחילה של הקורונה, תחום הקניות באונליין הפך ליותר שכיח וחיוני.</a:t>
            </a:r>
            <a:br>
              <a:rPr lang="he-IL" dirty="0"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</a:br>
            <a:r>
              <a:rPr lang="he-IL" b="0" i="0" dirty="0">
                <a:solidFill>
                  <a:srgbClr val="2F2E2E"/>
                </a:solidFill>
                <a:effectLst/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  <a:t>אך עם המבחר והעושר הגדול שמוצע לצרכן, מגיע גם הקושי של הצרכן לקנות בצורה ממוקדת וזולה.</a:t>
            </a:r>
            <a:br>
              <a:rPr lang="he-IL" dirty="0"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</a:br>
            <a:endParaRPr lang="he-IL" dirty="0">
              <a:latin typeface="Gisha" panose="020B0502040204020203" pitchFamily="34" charset="-79"/>
              <a:ea typeface="Tahoma" panose="020B0604030504040204" pitchFamily="34" charset="0"/>
              <a:cs typeface="Gisha" panose="020B0502040204020203" pitchFamily="34" charset="-79"/>
            </a:endParaRPr>
          </a:p>
        </p:txBody>
      </p:sp>
      <p:pic>
        <p:nvPicPr>
          <p:cNvPr id="1026" name="Picture 2" descr="How to Become a Problem Solver | Brian Tracy - YouTube">
            <a:extLst>
              <a:ext uri="{FF2B5EF4-FFF2-40B4-BE49-F238E27FC236}">
                <a16:creationId xmlns:a16="http://schemas.microsoft.com/office/drawing/2014/main" id="{2289D453-9746-6908-C032-418D3BFDA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33"/>
          <a:stretch/>
        </p:blipFill>
        <p:spPr bwMode="auto">
          <a:xfrm>
            <a:off x="0" y="0"/>
            <a:ext cx="5133975" cy="68580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0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440A11B-7159-4335-87A7-D854762C5846}"/>
              </a:ext>
            </a:extLst>
          </p:cNvPr>
          <p:cNvSpPr txBox="1"/>
          <p:nvPr/>
        </p:nvSpPr>
        <p:spPr>
          <a:xfrm>
            <a:off x="4017962" y="309681"/>
            <a:ext cx="415607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ea typeface="Arial Unicode MS" panose="020B0604020202020204" pitchFamily="34" charset="-128"/>
                <a:cs typeface="Guttman Haim-Condensed" panose="02010401010101010101" pitchFamily="2" charset="-79"/>
              </a:rPr>
              <a:t>תיאור הפתרון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B49A2-3672-A3C2-7ADA-AB31E97AD1AE}"/>
              </a:ext>
            </a:extLst>
          </p:cNvPr>
          <p:cNvSpPr txBox="1"/>
          <p:nvPr/>
        </p:nvSpPr>
        <p:spPr>
          <a:xfrm>
            <a:off x="1862139" y="1531339"/>
            <a:ext cx="872966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dirty="0" err="1">
                <a:solidFill>
                  <a:srgbClr val="2F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Guttman Haim-Condensed" panose="02010401010101010101" pitchFamily="2" charset="-79"/>
              </a:rPr>
              <a:t>SuperEasy</a:t>
            </a:r>
            <a:r>
              <a:rPr lang="he-IL" sz="2000" b="1" i="0" dirty="0">
                <a:solidFill>
                  <a:srgbClr val="2F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 הנה מערכת לניהול קניות בסופר אונליין, </a:t>
            </a:r>
          </a:p>
          <a:p>
            <a:pPr algn="ctr">
              <a:lnSpc>
                <a:spcPct val="150000"/>
              </a:lnSpc>
            </a:pPr>
            <a:r>
              <a:rPr lang="he-IL" sz="2000" b="1" i="0" dirty="0">
                <a:solidFill>
                  <a:srgbClr val="2F2E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אשר ייעודה הוא לאפשר לכל צרכן לייצר עגלת קניות אופטימלית בצורה אוטומטית ומהירה.</a:t>
            </a:r>
            <a:br>
              <a:rPr lang="he-I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cs typeface="Guttman Haim-Condensed" panose="02010401010101010101" pitchFamily="2" charset="-79"/>
              </a:rPr>
            </a:br>
            <a:endParaRPr lang="en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Guttman Haim-Condensed" panose="02010401010101010101" pitchFamily="2" charset="-79"/>
            </a:endParaRPr>
          </a:p>
        </p:txBody>
      </p:sp>
      <p:pic>
        <p:nvPicPr>
          <p:cNvPr id="2050" name="Picture 2" descr="Solution Hand Light Bulb Word Stock Image - Image of white, symbolic:  40093899">
            <a:extLst>
              <a:ext uri="{FF2B5EF4-FFF2-40B4-BE49-F238E27FC236}">
                <a16:creationId xmlns:a16="http://schemas.microsoft.com/office/drawing/2014/main" id="{631CD1B1-871F-6549-A82C-157FFBD0C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27" b="89989" l="41462" r="95769">
                        <a14:foregroundMark x1="94769" y1="56618" x2="94769" y2="56618"/>
                        <a14:foregroundMark x1="94769" y1="56618" x2="94769" y2="56618"/>
                        <a14:foregroundMark x1="94769" y1="56618" x2="94769" y2="56618"/>
                        <a14:foregroundMark x1="95692" y1="67631" x2="95692" y2="67631"/>
                        <a14:foregroundMark x1="95692" y1="67631" x2="95692" y2="67631"/>
                        <a14:foregroundMark x1="95692" y1="67631" x2="95692" y2="67631"/>
                        <a14:foregroundMark x1="95692" y1="67631" x2="95692" y2="67631"/>
                        <a14:foregroundMark x1="46154" y1="86763" x2="41615" y2="88877"/>
                        <a14:foregroundMark x1="41615" y1="88877" x2="41615" y2="88877"/>
                        <a14:foregroundMark x1="41615" y1="88877" x2="41615" y2="88877"/>
                        <a14:foregroundMark x1="65385" y1="12792" x2="65385" y2="12792"/>
                        <a14:foregroundMark x1="65385" y1="12792" x2="65385" y2="12792"/>
                        <a14:foregroundMark x1="64538" y1="12013" x2="64538" y2="12013"/>
                        <a14:foregroundMark x1="64538" y1="12013" x2="64538" y2="12013"/>
                        <a14:foregroundMark x1="63385" y1="10790" x2="63385" y2="10790"/>
                        <a14:foregroundMark x1="63385" y1="10790" x2="63385" y2="10790"/>
                        <a14:foregroundMark x1="72154" y1="8231" x2="72154" y2="8231"/>
                        <a14:foregroundMark x1="72154" y1="8231" x2="72154" y2="8231"/>
                        <a14:foregroundMark x1="72231" y1="4449" x2="72231" y2="4449"/>
                        <a14:foregroundMark x1="72231" y1="4449" x2="72231" y2="4449"/>
                        <a14:foregroundMark x1="63692" y1="22136" x2="63692" y2="22136"/>
                        <a14:foregroundMark x1="63692" y1="22136" x2="63692" y2="22136"/>
                        <a14:foregroundMark x1="79692" y1="12125" x2="79692" y2="12125"/>
                        <a14:foregroundMark x1="79692" y1="12125" x2="79692" y2="12125"/>
                        <a14:foregroundMark x1="82385" y1="21802" x2="82385" y2="21802"/>
                        <a14:foregroundMark x1="82385" y1="21802" x2="82385" y2="21802"/>
                        <a14:foregroundMark x1="81538" y1="22024" x2="81538" y2="22024"/>
                        <a14:foregroundMark x1="81538" y1="22024" x2="81538" y2="22024"/>
                        <a14:foregroundMark x1="81538" y1="22024" x2="81538" y2="22024"/>
                        <a14:foregroundMark x1="83000" y1="22024" x2="83000" y2="22024"/>
                        <a14:foregroundMark x1="83000" y1="22024" x2="83000" y2="22024"/>
                        <a14:foregroundMark x1="83000" y1="22024" x2="83000" y2="22024"/>
                        <a14:foregroundMark x1="95769" y1="56952" x2="95769" y2="56952"/>
                        <a14:foregroundMark x1="95769" y1="56952" x2="95769" y2="56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83"/>
          <a:stretch/>
        </p:blipFill>
        <p:spPr bwMode="auto">
          <a:xfrm>
            <a:off x="-1597730" y="0"/>
            <a:ext cx="4738510" cy="532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DD061166-2DA8-EEFD-C686-2F9228E951D1}"/>
              </a:ext>
            </a:extLst>
          </p:cNvPr>
          <p:cNvSpPr/>
          <p:nvPr/>
        </p:nvSpPr>
        <p:spPr>
          <a:xfrm>
            <a:off x="8335478" y="4199367"/>
            <a:ext cx="3234089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ללא צורך בגישה ישירה לאתר הסופר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A0FBE6F-85C1-78A6-D911-9CA2F6D047A4}"/>
              </a:ext>
            </a:extLst>
          </p:cNvPr>
          <p:cNvSpPr/>
          <p:nvPr/>
        </p:nvSpPr>
        <p:spPr>
          <a:xfrm>
            <a:off x="4629110" y="4192494"/>
            <a:ext cx="3234089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יצירת עגלה </a:t>
            </a:r>
          </a:p>
          <a:p>
            <a:pPr algn="ctr"/>
            <a:r>
              <a:rPr lang="he-IL" sz="28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מיטבית וזולה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826FD07-F2B0-4539-01F8-69267F2C489F}"/>
              </a:ext>
            </a:extLst>
          </p:cNvPr>
          <p:cNvSpPr/>
          <p:nvPr/>
        </p:nvSpPr>
        <p:spPr>
          <a:xfrm>
            <a:off x="994235" y="4199367"/>
            <a:ext cx="316259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8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התחשבות במבצעיים</a:t>
            </a:r>
          </a:p>
        </p:txBody>
      </p:sp>
      <p:pic>
        <p:nvPicPr>
          <p:cNvPr id="2054" name="Picture 6" descr="Powerpoint Icon PNG Images, Free Transparent Powerpoint Icon Download -  KindPNG">
            <a:extLst>
              <a:ext uri="{FF2B5EF4-FFF2-40B4-BE49-F238E27FC236}">
                <a16:creationId xmlns:a16="http://schemas.microsoft.com/office/drawing/2014/main" id="{73A0FCA0-197F-657C-F819-B1A133DE6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802" b="96422" l="3263" r="29366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225" r="67371"/>
          <a:stretch/>
        </p:blipFill>
        <p:spPr bwMode="auto">
          <a:xfrm>
            <a:off x="7138441" y="3518237"/>
            <a:ext cx="1300183" cy="13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werpoint Icon PNG Images, Free Transparent Powerpoint Icon Download -  KindPNG">
            <a:extLst>
              <a:ext uri="{FF2B5EF4-FFF2-40B4-BE49-F238E27FC236}">
                <a16:creationId xmlns:a16="http://schemas.microsoft.com/office/drawing/2014/main" id="{A20B9A3A-723B-8100-CDD6-E07A4759A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7" b="30030" l="71125" r="95471">
                        <a14:foregroundMark x1="84300" y1="11786" x2="84300" y2="11786"/>
                        <a14:foregroundMark x1="84300" y1="11786" x2="84300" y2="11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082" t="-3346" r="1486" b="66633"/>
          <a:stretch/>
        </p:blipFill>
        <p:spPr bwMode="auto">
          <a:xfrm>
            <a:off x="11011555" y="3709805"/>
            <a:ext cx="849305" cy="97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werpoint Icon PNG Images, Free Transparent Powerpoint Icon Download -  KindPNG">
            <a:extLst>
              <a:ext uri="{FF2B5EF4-FFF2-40B4-BE49-F238E27FC236}">
                <a16:creationId xmlns:a16="http://schemas.microsoft.com/office/drawing/2014/main" id="{B0D6A700-02AE-DCE6-81A2-BD12CC5A5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57" b="28571" l="37543" r="60410">
                        <a14:foregroundMark x1="57338" y1="12500" x2="57338" y2="12500"/>
                        <a14:foregroundMark x1="57338" y1="12500" x2="57338" y2="12500"/>
                        <a14:foregroundMark x1="60410" y1="8929" x2="60410" y2="8929"/>
                        <a14:foregroundMark x1="60410" y1="8929" x2="60410" y2="8929"/>
                        <a14:foregroundMark x1="54608" y1="7857" x2="54608" y2="7857"/>
                        <a14:foregroundMark x1="54608" y1="7857" x2="54608" y2="7857"/>
                        <a14:foregroundMark x1="54266" y1="8214" x2="54266" y2="8214"/>
                        <a14:foregroundMark x1="54266" y1="8214" x2="54266" y2="8214"/>
                        <a14:foregroundMark x1="54266" y1="8571" x2="54266" y2="8571"/>
                        <a14:foregroundMark x1="54266" y1="8571" x2="54266" y2="8571"/>
                        <a14:foregroundMark x1="49829" y1="8929" x2="49829" y2="8929"/>
                        <a14:foregroundMark x1="49829" y1="8929" x2="49829" y2="8929"/>
                        <a14:foregroundMark x1="47440" y1="13214" x2="47440" y2="13214"/>
                        <a14:foregroundMark x1="47440" y1="13214" x2="47440" y2="13214"/>
                        <a14:foregroundMark x1="51195" y1="19286" x2="51195" y2="19286"/>
                        <a14:foregroundMark x1="51195" y1="19286" x2="51195" y2="19286"/>
                        <a14:foregroundMark x1="50853" y1="19286" x2="50853" y2="19286"/>
                        <a14:foregroundMark x1="50853" y1="19286" x2="50853" y2="19286"/>
                        <a14:foregroundMark x1="46075" y1="16786" x2="46075" y2="16786"/>
                        <a14:foregroundMark x1="46075" y1="16786" x2="46075" y2="16786"/>
                        <a14:foregroundMark x1="45051" y1="21071" x2="45051" y2="21071"/>
                        <a14:foregroundMark x1="45051" y1="21071" x2="45051" y2="21071"/>
                        <a14:backgroundMark x1="52218" y1="20000" x2="52218" y2="20000"/>
                        <a14:backgroundMark x1="52218" y1="20000" x2="52218" y2="20000"/>
                        <a14:backgroundMark x1="50512" y1="19643" x2="50512" y2="19643"/>
                        <a14:backgroundMark x1="50512" y1="19643" x2="50512" y2="19643"/>
                        <a14:backgroundMark x1="53584" y1="8214" x2="53584" y2="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55" t="-134" r="38389" b="67997"/>
          <a:stretch/>
        </p:blipFill>
        <p:spPr bwMode="auto">
          <a:xfrm>
            <a:off x="3733842" y="3897040"/>
            <a:ext cx="639686" cy="73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6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440A11B-7159-4335-87A7-D854762C5846}"/>
              </a:ext>
            </a:extLst>
          </p:cNvPr>
          <p:cNvSpPr txBox="1"/>
          <p:nvPr/>
        </p:nvSpPr>
        <p:spPr>
          <a:xfrm>
            <a:off x="4017962" y="146457"/>
            <a:ext cx="415607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ea typeface="Arial Unicode MS" panose="020B0604020202020204" pitchFamily="34" charset="-128"/>
                <a:cs typeface="Guttman Haim-Condensed" panose="02010401010101010101" pitchFamily="2" charset="-79"/>
              </a:rPr>
              <a:t>הדגמת המוצר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9623B8D-921D-F95E-265B-F57AD6E3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t="8889" r="23136" b="9415"/>
          <a:stretch/>
        </p:blipFill>
        <p:spPr bwMode="auto">
          <a:xfrm>
            <a:off x="890550" y="2415402"/>
            <a:ext cx="5495358" cy="39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מלבן 13">
            <a:extLst>
              <a:ext uri="{FF2B5EF4-FFF2-40B4-BE49-F238E27FC236}">
                <a16:creationId xmlns:a16="http://schemas.microsoft.com/office/drawing/2014/main" id="{4F6CBE6D-957F-D9B2-61DE-A2E9C0A45A4E}"/>
              </a:ext>
            </a:extLst>
          </p:cNvPr>
          <p:cNvSpPr/>
          <p:nvPr/>
        </p:nvSpPr>
        <p:spPr>
          <a:xfrm>
            <a:off x="5403860" y="3264560"/>
            <a:ext cx="2059807" cy="2021304"/>
          </a:xfrm>
          <a:prstGeom prst="rect">
            <a:avLst/>
          </a:prstGeom>
          <a:solidFill>
            <a:srgbClr val="1F6A9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/>
              <a:t>API</a:t>
            </a:r>
            <a:endParaRPr lang="he-IL" sz="4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183291-B803-13F3-2A34-3E6A4C05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963" y="2087624"/>
            <a:ext cx="2424715" cy="4148422"/>
          </a:xfrm>
          <a:prstGeom prst="rect">
            <a:avLst/>
          </a:prstGeom>
        </p:spPr>
      </p:pic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FB544315-8D9E-56F2-099B-94080C1A178E}"/>
              </a:ext>
            </a:extLst>
          </p:cNvPr>
          <p:cNvCxnSpPr>
            <a:cxnSpLocks/>
          </p:cNvCxnSpPr>
          <p:nvPr/>
        </p:nvCxnSpPr>
        <p:spPr>
          <a:xfrm>
            <a:off x="7669531" y="4275212"/>
            <a:ext cx="10764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5763EC-5E30-5637-0619-5BA8386D8035}"/>
              </a:ext>
            </a:extLst>
          </p:cNvPr>
          <p:cNvGrpSpPr/>
          <p:nvPr/>
        </p:nvGrpSpPr>
        <p:grpSpPr>
          <a:xfrm>
            <a:off x="11124964" y="1763605"/>
            <a:ext cx="785430" cy="798982"/>
            <a:chOff x="5348668" y="490919"/>
            <a:chExt cx="785430" cy="79898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168773D-EE97-E716-34BE-1373085CD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8668" y="490919"/>
              <a:ext cx="747331" cy="74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xtension icon PNG and SVG Vector Free Download">
              <a:extLst>
                <a:ext uri="{FF2B5EF4-FFF2-40B4-BE49-F238E27FC236}">
                  <a16:creationId xmlns:a16="http://schemas.microsoft.com/office/drawing/2014/main" id="{52973AF3-4658-6FCD-9C10-F647EDB69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40" b="96804" l="4783" r="97391">
                          <a14:foregroundMark x1="39130" y1="35616" x2="39130" y2="35616"/>
                          <a14:foregroundMark x1="45217" y1="60274" x2="45217" y2="60274"/>
                          <a14:foregroundMark x1="45217" y1="60274" x2="45217" y2="60274"/>
                          <a14:foregroundMark x1="48696" y1="52511" x2="48696" y2="52511"/>
                          <a14:foregroundMark x1="43913" y1="60731" x2="43913" y2="60731"/>
                          <a14:foregroundMark x1="69130" y1="62557" x2="69130" y2="62557"/>
                          <a14:foregroundMark x1="18261" y1="84932" x2="18261" y2="84932"/>
                          <a14:foregroundMark x1="18261" y1="84932" x2="18261" y2="84932"/>
                          <a14:foregroundMark x1="29130" y1="81735" x2="29130" y2="81735"/>
                          <a14:foregroundMark x1="19565" y1="80365" x2="19565" y2="80365"/>
                          <a14:foregroundMark x1="16087" y1="83105" x2="16087" y2="83105"/>
                          <a14:foregroundMark x1="16522" y1="83562" x2="16522" y2="83562"/>
                          <a14:foregroundMark x1="13913" y1="79452" x2="13913" y2="79452"/>
                          <a14:foregroundMark x1="12609" y1="78082" x2="11304" y2="77626"/>
                          <a14:foregroundMark x1="10000" y1="76712" x2="9130" y2="76712"/>
                          <a14:foregroundMark x1="6957" y1="77169" x2="6087" y2="77626"/>
                          <a14:foregroundMark x1="5217" y1="78082" x2="5217" y2="80365"/>
                          <a14:foregroundMark x1="7391" y1="85388" x2="7391" y2="85388"/>
                          <a14:foregroundMark x1="9565" y1="94521" x2="9565" y2="94521"/>
                          <a14:foregroundMark x1="11304" y1="90868" x2="11304" y2="90868"/>
                          <a14:foregroundMark x1="8261" y1="94064" x2="8261" y2="94064"/>
                          <a14:foregroundMark x1="8261" y1="94064" x2="8261" y2="94064"/>
                          <a14:foregroundMark x1="20435" y1="96804" x2="20435" y2="96804"/>
                          <a14:foregroundMark x1="20435" y1="96804" x2="20435" y2="96804"/>
                          <a14:foregroundMark x1="35217" y1="21005" x2="35217" y2="21005"/>
                          <a14:foregroundMark x1="39130" y1="17352" x2="39130" y2="17352"/>
                          <a14:foregroundMark x1="39130" y1="16438" x2="39130" y2="16438"/>
                          <a14:foregroundMark x1="38696" y1="15982" x2="38696" y2="15982"/>
                          <a14:foregroundMark x1="39130" y1="3196" x2="39130" y2="3196"/>
                          <a14:foregroundMark x1="39130" y1="3196" x2="39130" y2="3196"/>
                          <a14:foregroundMark x1="80000" y1="57534" x2="80000" y2="57534"/>
                          <a14:foregroundMark x1="83913" y1="61644" x2="83913" y2="61644"/>
                          <a14:foregroundMark x1="84348" y1="61187" x2="84348" y2="61187"/>
                          <a14:foregroundMark x1="87826" y1="58904" x2="87826" y2="58904"/>
                          <a14:foregroundMark x1="95652" y1="63470" x2="95652" y2="63470"/>
                          <a14:foregroundMark x1="97391" y1="59817" x2="97391" y2="598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0092" y="990913"/>
              <a:ext cx="314006" cy="298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9FC665-AC2C-5EC6-5C0C-79F9BE80E3BB}"/>
              </a:ext>
            </a:extLst>
          </p:cNvPr>
          <p:cNvGrpSpPr/>
          <p:nvPr/>
        </p:nvGrpSpPr>
        <p:grpSpPr>
          <a:xfrm>
            <a:off x="794840" y="1864108"/>
            <a:ext cx="785430" cy="798982"/>
            <a:chOff x="5348668" y="490919"/>
            <a:chExt cx="785430" cy="798982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9A402146-C607-25F2-84A6-2C423102B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8668" y="490919"/>
              <a:ext cx="747331" cy="74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xtension icon PNG and SVG Vector Free Download">
              <a:extLst>
                <a:ext uri="{FF2B5EF4-FFF2-40B4-BE49-F238E27FC236}">
                  <a16:creationId xmlns:a16="http://schemas.microsoft.com/office/drawing/2014/main" id="{0B3E39C6-F36E-F7F6-B35C-E19E6DCFD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40" b="96804" l="4783" r="97391">
                          <a14:foregroundMark x1="39130" y1="35616" x2="39130" y2="35616"/>
                          <a14:foregroundMark x1="45217" y1="60274" x2="45217" y2="60274"/>
                          <a14:foregroundMark x1="45217" y1="60274" x2="45217" y2="60274"/>
                          <a14:foregroundMark x1="48696" y1="52511" x2="48696" y2="52511"/>
                          <a14:foregroundMark x1="43913" y1="60731" x2="43913" y2="60731"/>
                          <a14:foregroundMark x1="69130" y1="62557" x2="69130" y2="62557"/>
                          <a14:foregroundMark x1="18261" y1="84932" x2="18261" y2="84932"/>
                          <a14:foregroundMark x1="18261" y1="84932" x2="18261" y2="84932"/>
                          <a14:foregroundMark x1="29130" y1="81735" x2="29130" y2="81735"/>
                          <a14:foregroundMark x1="19565" y1="80365" x2="19565" y2="80365"/>
                          <a14:foregroundMark x1="16087" y1="83105" x2="16087" y2="83105"/>
                          <a14:foregroundMark x1="16522" y1="83562" x2="16522" y2="83562"/>
                          <a14:foregroundMark x1="13913" y1="79452" x2="13913" y2="79452"/>
                          <a14:foregroundMark x1="12609" y1="78082" x2="11304" y2="77626"/>
                          <a14:foregroundMark x1="10000" y1="76712" x2="9130" y2="76712"/>
                          <a14:foregroundMark x1="6957" y1="77169" x2="6087" y2="77626"/>
                          <a14:foregroundMark x1="5217" y1="78082" x2="5217" y2="80365"/>
                          <a14:foregroundMark x1="7391" y1="85388" x2="7391" y2="85388"/>
                          <a14:foregroundMark x1="9565" y1="94521" x2="9565" y2="94521"/>
                          <a14:foregroundMark x1="11304" y1="90868" x2="11304" y2="90868"/>
                          <a14:foregroundMark x1="8261" y1="94064" x2="8261" y2="94064"/>
                          <a14:foregroundMark x1="8261" y1="94064" x2="8261" y2="94064"/>
                          <a14:foregroundMark x1="20435" y1="96804" x2="20435" y2="96804"/>
                          <a14:foregroundMark x1="20435" y1="96804" x2="20435" y2="96804"/>
                          <a14:foregroundMark x1="35217" y1="21005" x2="35217" y2="21005"/>
                          <a14:foregroundMark x1="39130" y1="17352" x2="39130" y2="17352"/>
                          <a14:foregroundMark x1="39130" y1="16438" x2="39130" y2="16438"/>
                          <a14:foregroundMark x1="38696" y1="15982" x2="38696" y2="15982"/>
                          <a14:foregroundMark x1="39130" y1="3196" x2="39130" y2="3196"/>
                          <a14:foregroundMark x1="39130" y1="3196" x2="39130" y2="3196"/>
                          <a14:foregroundMark x1="80000" y1="57534" x2="80000" y2="57534"/>
                          <a14:foregroundMark x1="83913" y1="61644" x2="83913" y2="61644"/>
                          <a14:foregroundMark x1="84348" y1="61187" x2="84348" y2="61187"/>
                          <a14:foregroundMark x1="87826" y1="58904" x2="87826" y2="58904"/>
                          <a14:foregroundMark x1="95652" y1="63470" x2="95652" y2="63470"/>
                          <a14:foregroundMark x1="97391" y1="59817" x2="97391" y2="598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0092" y="990913"/>
              <a:ext cx="314006" cy="298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מחבר חץ ישר 10">
            <a:extLst>
              <a:ext uri="{FF2B5EF4-FFF2-40B4-BE49-F238E27FC236}">
                <a16:creationId xmlns:a16="http://schemas.microsoft.com/office/drawing/2014/main" id="{A31D748B-A31F-F112-6BD7-3153C0EE7EC3}"/>
              </a:ext>
            </a:extLst>
          </p:cNvPr>
          <p:cNvCxnSpPr>
            <a:cxnSpLocks/>
          </p:cNvCxnSpPr>
          <p:nvPr/>
        </p:nvCxnSpPr>
        <p:spPr>
          <a:xfrm>
            <a:off x="4017962" y="4318255"/>
            <a:ext cx="10764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0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440A11B-7159-4335-87A7-D854762C5846}"/>
              </a:ext>
            </a:extLst>
          </p:cNvPr>
          <p:cNvSpPr txBox="1"/>
          <p:nvPr/>
        </p:nvSpPr>
        <p:spPr>
          <a:xfrm>
            <a:off x="3671897" y="203552"/>
            <a:ext cx="415607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ea typeface="Arial Unicode MS" panose="020B0604020202020204" pitchFamily="34" charset="-128"/>
                <a:cs typeface="Guttman Haim-Condensed" panose="02010401010101010101" pitchFamily="2" charset="-79"/>
              </a:rPr>
              <a:t>ארכיטקטורה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031FEF-5F65-4D5C-7294-C3262A1C2A80}"/>
              </a:ext>
            </a:extLst>
          </p:cNvPr>
          <p:cNvGrpSpPr/>
          <p:nvPr/>
        </p:nvGrpSpPr>
        <p:grpSpPr>
          <a:xfrm>
            <a:off x="1231890" y="1487625"/>
            <a:ext cx="9728219" cy="4735376"/>
            <a:chOff x="2082781" y="1779722"/>
            <a:chExt cx="7477126" cy="360044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661CC77-5585-CA69-5580-DBC20FFD6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2781" y="1779722"/>
              <a:ext cx="7477126" cy="360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9FC665-AC2C-5EC6-5C0C-79F9BE80E3BB}"/>
                </a:ext>
              </a:extLst>
            </p:cNvPr>
            <p:cNvGrpSpPr/>
            <p:nvPr/>
          </p:nvGrpSpPr>
          <p:grpSpPr>
            <a:xfrm>
              <a:off x="2212867" y="2055614"/>
              <a:ext cx="785430" cy="798981"/>
              <a:chOff x="5348668" y="490919"/>
              <a:chExt cx="785430" cy="798982"/>
            </a:xfrm>
          </p:grpSpPr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9A402146-C607-25F2-84A6-2C423102BB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8668" y="490919"/>
                <a:ext cx="747331" cy="747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Extension icon PNG and SVG Vector Free Download">
                <a:extLst>
                  <a:ext uri="{FF2B5EF4-FFF2-40B4-BE49-F238E27FC236}">
                    <a16:creationId xmlns:a16="http://schemas.microsoft.com/office/drawing/2014/main" id="{0B3E39C6-F36E-F7F6-B35C-E19E6DCFD8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740" b="96804" l="4783" r="97391">
                            <a14:foregroundMark x1="39130" y1="35616" x2="39130" y2="35616"/>
                            <a14:foregroundMark x1="45217" y1="60274" x2="45217" y2="60274"/>
                            <a14:foregroundMark x1="45217" y1="60274" x2="45217" y2="60274"/>
                            <a14:foregroundMark x1="48696" y1="52511" x2="48696" y2="52511"/>
                            <a14:foregroundMark x1="43913" y1="60731" x2="43913" y2="60731"/>
                            <a14:foregroundMark x1="69130" y1="62557" x2="69130" y2="62557"/>
                            <a14:foregroundMark x1="18261" y1="84932" x2="18261" y2="84932"/>
                            <a14:foregroundMark x1="18261" y1="84932" x2="18261" y2="84932"/>
                            <a14:foregroundMark x1="29130" y1="81735" x2="29130" y2="81735"/>
                            <a14:foregroundMark x1="19565" y1="80365" x2="19565" y2="80365"/>
                            <a14:foregroundMark x1="16087" y1="83105" x2="16087" y2="83105"/>
                            <a14:foregroundMark x1="16522" y1="83562" x2="16522" y2="83562"/>
                            <a14:foregroundMark x1="13913" y1="79452" x2="13913" y2="79452"/>
                            <a14:foregroundMark x1="12609" y1="78082" x2="11304" y2="77626"/>
                            <a14:foregroundMark x1="10000" y1="76712" x2="9130" y2="76712"/>
                            <a14:foregroundMark x1="6957" y1="77169" x2="6087" y2="77626"/>
                            <a14:foregroundMark x1="5217" y1="78082" x2="5217" y2="80365"/>
                            <a14:foregroundMark x1="7391" y1="85388" x2="7391" y2="85388"/>
                            <a14:foregroundMark x1="9565" y1="94521" x2="9565" y2="94521"/>
                            <a14:foregroundMark x1="11304" y1="90868" x2="11304" y2="90868"/>
                            <a14:foregroundMark x1="8261" y1="94064" x2="8261" y2="94064"/>
                            <a14:foregroundMark x1="8261" y1="94064" x2="8261" y2="94064"/>
                            <a14:foregroundMark x1="20435" y1="96804" x2="20435" y2="96804"/>
                            <a14:foregroundMark x1="20435" y1="96804" x2="20435" y2="96804"/>
                            <a14:foregroundMark x1="35217" y1="21005" x2="35217" y2="21005"/>
                            <a14:foregroundMark x1="39130" y1="17352" x2="39130" y2="17352"/>
                            <a14:foregroundMark x1="39130" y1="16438" x2="39130" y2="16438"/>
                            <a14:foregroundMark x1="38696" y1="15982" x2="38696" y2="15982"/>
                            <a14:foregroundMark x1="39130" y1="3196" x2="39130" y2="3196"/>
                            <a14:foregroundMark x1="39130" y1="3196" x2="39130" y2="3196"/>
                            <a14:foregroundMark x1="80000" y1="57534" x2="80000" y2="57534"/>
                            <a14:foregroundMark x1="83913" y1="61644" x2="83913" y2="61644"/>
                            <a14:foregroundMark x1="84348" y1="61187" x2="84348" y2="61187"/>
                            <a14:foregroundMark x1="87826" y1="58904" x2="87826" y2="58904"/>
                            <a14:foregroundMark x1="95652" y1="63470" x2="95652" y2="63470"/>
                            <a14:foregroundMark x1="97391" y1="59817" x2="97391" y2="598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0092" y="990913"/>
                <a:ext cx="314006" cy="298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0" name="Picture 2" descr="React | Brands RA - RZ">
              <a:extLst>
                <a:ext uri="{FF2B5EF4-FFF2-40B4-BE49-F238E27FC236}">
                  <a16:creationId xmlns:a16="http://schemas.microsoft.com/office/drawing/2014/main" id="{0245A57B-0309-4564-7B3A-A3BF57DE0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291" y="2969464"/>
              <a:ext cx="931513" cy="308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Logos and Graphics | Node.js">
              <a:extLst>
                <a:ext uri="{FF2B5EF4-FFF2-40B4-BE49-F238E27FC236}">
                  <a16:creationId xmlns:a16="http://schemas.microsoft.com/office/drawing/2014/main" id="{37CDF3D3-4340-3E8B-F473-40BB75D87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098" y="4284799"/>
              <a:ext cx="1079473" cy="65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CFDBDD4-97F7-4DA2-43D4-916768895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2517" y="3930818"/>
              <a:ext cx="549521" cy="54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Prisma —A Great ORM for Typescript | by Robby Boney | Short Bits | Medium">
            <a:extLst>
              <a:ext uri="{FF2B5EF4-FFF2-40B4-BE49-F238E27FC236}">
                <a16:creationId xmlns:a16="http://schemas.microsoft.com/office/drawing/2014/main" id="{E573DA4F-CA46-8869-C950-EACD349C4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4924101"/>
            <a:ext cx="1337760" cy="52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h0-logo - קבוצת מלם תים">
            <a:extLst>
              <a:ext uri="{FF2B5EF4-FFF2-40B4-BE49-F238E27FC236}">
                <a16:creationId xmlns:a16="http://schemas.microsoft.com/office/drawing/2014/main" id="{85CCDC77-04C8-86C9-6A48-9A14BCFB3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36" y="5622913"/>
            <a:ext cx="1100138" cy="39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16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C6332BD6-2B97-9414-8B52-BD8E7D835473}"/>
              </a:ext>
            </a:extLst>
          </p:cNvPr>
          <p:cNvSpPr/>
          <p:nvPr/>
        </p:nvSpPr>
        <p:spPr>
          <a:xfrm>
            <a:off x="7451407" y="1584304"/>
            <a:ext cx="3949700" cy="2841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440A11B-7159-4335-87A7-D854762C5846}"/>
              </a:ext>
            </a:extLst>
          </p:cNvPr>
          <p:cNvSpPr txBox="1"/>
          <p:nvPr/>
        </p:nvSpPr>
        <p:spPr>
          <a:xfrm>
            <a:off x="1627581" y="189323"/>
            <a:ext cx="749617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ea typeface="Arial Unicode MS" panose="020B0604020202020204" pitchFamily="34" charset="-128"/>
                <a:cs typeface="Guttman Haim-Condensed" panose="02010401010101010101" pitchFamily="2" charset="-79"/>
              </a:rPr>
              <a:t>פתרונות אחרים בשוק</a:t>
            </a:r>
          </a:p>
        </p:txBody>
      </p:sp>
      <p:pic>
        <p:nvPicPr>
          <p:cNvPr id="4100" name="Picture 4" descr="Yummly – ויקיפדיה">
            <a:extLst>
              <a:ext uri="{FF2B5EF4-FFF2-40B4-BE49-F238E27FC236}">
                <a16:creationId xmlns:a16="http://schemas.microsoft.com/office/drawing/2014/main" id="{1A1DAD63-02EC-7D72-6ACD-AACB5190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995" y="1862848"/>
            <a:ext cx="2276324" cy="8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48E1F-79D6-4811-F49B-B957EF084629}"/>
              </a:ext>
            </a:extLst>
          </p:cNvPr>
          <p:cNvSpPr txBox="1"/>
          <p:nvPr/>
        </p:nvSpPr>
        <p:spPr>
          <a:xfrm>
            <a:off x="442762" y="4670867"/>
            <a:ext cx="114444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err="1">
                <a:cs typeface="Guttman Aharoni" panose="02010401010101010101" pitchFamily="2" charset="-79"/>
              </a:rPr>
              <a:t>Supereasy</a:t>
            </a:r>
            <a:r>
              <a:rPr lang="he-IL" sz="1600" dirty="0">
                <a:latin typeface="Guttman Aharoni" panose="02010401010101010101" pitchFamily="2" charset="-79"/>
                <a:cs typeface="Guttman Aharoni" panose="02010401010101010101" pitchFamily="2" charset="-79"/>
              </a:rPr>
              <a:t> מכוון לקהל הישראלי לעומת </a:t>
            </a:r>
            <a:r>
              <a:rPr lang="en-US" sz="1600" dirty="0" err="1">
                <a:cs typeface="Guttman Aharoni" panose="02010401010101010101" pitchFamily="2" charset="-79"/>
              </a:rPr>
              <a:t>yummly</a:t>
            </a:r>
            <a:r>
              <a:rPr lang="he-IL" sz="1600" dirty="0">
                <a:latin typeface="Guttman Aharoni" panose="02010401010101010101" pitchFamily="2" charset="-79"/>
                <a:cs typeface="Guttman Aharoni" panose="02010401010101010101" pitchFamily="2" charset="-79"/>
              </a:rPr>
              <a:t> שלא עובד מול סופרים בישראל.</a:t>
            </a:r>
          </a:p>
          <a:p>
            <a:pPr algn="ctr">
              <a:lnSpc>
                <a:spcPct val="150000"/>
              </a:lnSpc>
            </a:pPr>
            <a:r>
              <a:rPr lang="he-IL" sz="1600" dirty="0" err="1">
                <a:latin typeface="Guttman Aharoni" panose="02010401010101010101" pitchFamily="2" charset="-79"/>
                <a:cs typeface="Guttman Aharoni" panose="02010401010101010101" pitchFamily="2" charset="-79"/>
              </a:rPr>
              <a:t>בזאפ</a:t>
            </a:r>
            <a:r>
              <a:rPr lang="he-IL" sz="1600" dirty="0">
                <a:latin typeface="Guttman Aharoni" panose="02010401010101010101" pitchFamily="2" charset="-79"/>
                <a:cs typeface="Guttman Aharoni" panose="02010401010101010101" pitchFamily="2" charset="-79"/>
              </a:rPr>
              <a:t> מרקט הלקוח בוחר מראש את המוצרים הספציפיים שהוא מעוניין בהם</a:t>
            </a:r>
          </a:p>
          <a:p>
            <a:pPr algn="ctr">
              <a:lnSpc>
                <a:spcPct val="150000"/>
              </a:lnSpc>
            </a:pPr>
            <a:r>
              <a:rPr lang="he-IL" sz="1600" dirty="0">
                <a:latin typeface="Guttman Aharoni" panose="02010401010101010101" pitchFamily="2" charset="-79"/>
                <a:cs typeface="Guttman Aharoni" panose="02010401010101010101" pitchFamily="2" charset="-79"/>
              </a:rPr>
              <a:t> ומתבצעת השוואה בין סופרים שונים לעומת זאת </a:t>
            </a:r>
            <a:r>
              <a:rPr lang="en-US" sz="1600" dirty="0">
                <a:latin typeface="Guttman Aharoni" panose="02010401010101010101" pitchFamily="2" charset="-79"/>
                <a:cs typeface="Guttman Aharoni" panose="02010401010101010101" pitchFamily="2" charset="-79"/>
              </a:rPr>
              <a:t> </a:t>
            </a:r>
            <a:r>
              <a:rPr lang="en-US" sz="1600" b="1" dirty="0" err="1">
                <a:cs typeface="Guttman Aharoni" panose="02010401010101010101" pitchFamily="2" charset="-79"/>
              </a:rPr>
              <a:t>Supereasy</a:t>
            </a:r>
            <a:r>
              <a:rPr lang="en-US" sz="1600" b="1" dirty="0">
                <a:cs typeface="Guttman Aharoni" panose="02010401010101010101" pitchFamily="2" charset="-79"/>
              </a:rPr>
              <a:t> </a:t>
            </a:r>
            <a:r>
              <a:rPr lang="he-IL" sz="1600" dirty="0">
                <a:latin typeface="Guttman Aharoni" panose="02010401010101010101" pitchFamily="2" charset="-79"/>
                <a:cs typeface="Guttman Aharoni" panose="02010401010101010101" pitchFamily="2" charset="-79"/>
              </a:rPr>
              <a:t>מקבלת רשימה של מוצרים כלליים (ללא מותג ספציפי בהכרח) ובוחרת את המוצר הזול ביותר בין מוצרים דומים שקיימים בסופר.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470647E-320A-6A15-5509-727843FB151F}"/>
              </a:ext>
            </a:extLst>
          </p:cNvPr>
          <p:cNvSpPr/>
          <p:nvPr/>
        </p:nvSpPr>
        <p:spPr>
          <a:xfrm>
            <a:off x="7686516" y="2715362"/>
            <a:ext cx="3603783" cy="1434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0683-3510-DF79-0E1F-C4D5A71C09C2}"/>
              </a:ext>
            </a:extLst>
          </p:cNvPr>
          <p:cNvSpPr txBox="1"/>
          <p:nvPr/>
        </p:nvSpPr>
        <p:spPr>
          <a:xfrm>
            <a:off x="7686516" y="2960221"/>
            <a:ext cx="347948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000" dirty="0"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מאפשר יצירת עגלת קניות ממתכונים</a:t>
            </a:r>
          </a:p>
          <a:p>
            <a:pPr algn="ctr">
              <a:lnSpc>
                <a:spcPct val="150000"/>
              </a:lnSpc>
            </a:pPr>
            <a:r>
              <a:rPr lang="he-IL" sz="2000" dirty="0"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פונה בעיקר לקהל אמריקאי</a:t>
            </a:r>
            <a:endParaRPr lang="en-IL" sz="2000" dirty="0">
              <a:cs typeface="Guttman Haim-Condensed" panose="02010401010101010101" pitchFamily="2" charset="-79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04FC2B0-44CD-0321-58D2-11C9494E3BD7}"/>
              </a:ext>
            </a:extLst>
          </p:cNvPr>
          <p:cNvSpPr/>
          <p:nvPr/>
        </p:nvSpPr>
        <p:spPr>
          <a:xfrm>
            <a:off x="1105368" y="1584304"/>
            <a:ext cx="3949700" cy="2841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535002C-CF51-968E-FB4A-4C4E32D925DD}"/>
              </a:ext>
            </a:extLst>
          </p:cNvPr>
          <p:cNvSpPr/>
          <p:nvPr/>
        </p:nvSpPr>
        <p:spPr>
          <a:xfrm>
            <a:off x="1296746" y="2715362"/>
            <a:ext cx="3603783" cy="1434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FDAC1A3-AE1B-AFDD-1452-4BB7B400BA6C}"/>
              </a:ext>
            </a:extLst>
          </p:cNvPr>
          <p:cNvSpPr txBox="1"/>
          <p:nvPr/>
        </p:nvSpPr>
        <p:spPr>
          <a:xfrm>
            <a:off x="1421047" y="2960221"/>
            <a:ext cx="347948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000" dirty="0"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מאפשר השוואת מחיר עגלה בין סופרים שונים</a:t>
            </a:r>
            <a:endParaRPr lang="en-IL" sz="2000" dirty="0">
              <a:cs typeface="Guttman Haim-Condensed" panose="02010401010101010101" pitchFamily="2" charset="-79"/>
            </a:endParaRPr>
          </a:p>
        </p:txBody>
      </p:sp>
      <p:pic>
        <p:nvPicPr>
          <p:cNvPr id="4098" name="Picture 2" descr="zap-market">
            <a:extLst>
              <a:ext uri="{FF2B5EF4-FFF2-40B4-BE49-F238E27FC236}">
                <a16:creationId xmlns:a16="http://schemas.microsoft.com/office/drawing/2014/main" id="{2900ACDC-4C27-8F78-60BB-8CA142E2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81" y="1791947"/>
            <a:ext cx="2792019" cy="9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9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440A11B-7159-4335-87A7-D854762C5846}"/>
              </a:ext>
            </a:extLst>
          </p:cNvPr>
          <p:cNvSpPr txBox="1"/>
          <p:nvPr/>
        </p:nvSpPr>
        <p:spPr>
          <a:xfrm>
            <a:off x="-787667" y="111271"/>
            <a:ext cx="749617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Haim-Condensed" panose="02010401010101010101" pitchFamily="2" charset="-79"/>
                <a:ea typeface="Arial Unicode MS" panose="020B0604020202020204" pitchFamily="34" charset="-128"/>
                <a:cs typeface="Guttman Haim-Condensed" panose="02010401010101010101" pitchFamily="2" charset="-79"/>
              </a:rPr>
              <a:t>סיכום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48E1F-79D6-4811-F49B-B957EF084629}"/>
              </a:ext>
            </a:extLst>
          </p:cNvPr>
          <p:cNvSpPr txBox="1"/>
          <p:nvPr/>
        </p:nvSpPr>
        <p:spPr>
          <a:xfrm>
            <a:off x="475247" y="1219267"/>
            <a:ext cx="1143698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2800" dirty="0"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מערכת </a:t>
            </a:r>
            <a:r>
              <a:rPr lang="en-US" sz="2800" b="1" dirty="0" err="1">
                <a:cs typeface="Guttman Haim-Condensed" panose="02010401010101010101" pitchFamily="2" charset="-79"/>
              </a:rPr>
              <a:t>Supereasy</a:t>
            </a:r>
            <a:r>
              <a:rPr lang="he-IL" sz="2800" dirty="0"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 באה לתת </a:t>
            </a:r>
            <a:r>
              <a:rPr lang="he-IL" sz="2800" dirty="0" err="1"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פיתרון</a:t>
            </a:r>
            <a:r>
              <a:rPr lang="he-IL" sz="2800" dirty="0">
                <a:latin typeface="Guttman Haim-Condensed" panose="02010401010101010101" pitchFamily="2" charset="-79"/>
                <a:cs typeface="Guttman Haim-Condensed" panose="02010401010101010101" pitchFamily="2" charset="-79"/>
              </a:rPr>
              <a:t> לעולם קניות הסופרמרקט אונליין ולשפר את חוויית הקניה של הלקוח ע"י קיצור ומיקוד תהליך הקניה תוך חיסכון בעלויות.  </a:t>
            </a:r>
          </a:p>
          <a:p>
            <a:pPr algn="ctr">
              <a:lnSpc>
                <a:spcPct val="150000"/>
              </a:lnSpc>
            </a:pPr>
            <a:endParaRPr lang="he-IL" sz="2800" dirty="0">
              <a:latin typeface="Guttman Haim-Condensed" panose="02010401010101010101" pitchFamily="2" charset="-79"/>
              <a:cs typeface="Guttman Haim-Condensed" panose="02010401010101010101" pitchFamily="2" charset="-79"/>
            </a:endParaRPr>
          </a:p>
        </p:txBody>
      </p:sp>
      <p:sp>
        <p:nvSpPr>
          <p:cNvPr id="8" name="מלבן 5">
            <a:extLst>
              <a:ext uri="{FF2B5EF4-FFF2-40B4-BE49-F238E27FC236}">
                <a16:creationId xmlns:a16="http://schemas.microsoft.com/office/drawing/2014/main" id="{0014FE89-C2F8-C086-B93B-041FA264B642}"/>
              </a:ext>
            </a:extLst>
          </p:cNvPr>
          <p:cNvSpPr/>
          <p:nvPr/>
        </p:nvSpPr>
        <p:spPr>
          <a:xfrm>
            <a:off x="8605893" y="3928575"/>
            <a:ext cx="3117280" cy="2193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base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הקלה על תהליך יצירת סל הקניות</a:t>
            </a:r>
          </a:p>
        </p:txBody>
      </p:sp>
      <p:sp>
        <p:nvSpPr>
          <p:cNvPr id="9" name="מלבן 10">
            <a:extLst>
              <a:ext uri="{FF2B5EF4-FFF2-40B4-BE49-F238E27FC236}">
                <a16:creationId xmlns:a16="http://schemas.microsoft.com/office/drawing/2014/main" id="{385C97C6-FA3E-2907-C479-D5BA2628E471}"/>
              </a:ext>
            </a:extLst>
          </p:cNvPr>
          <p:cNvSpPr/>
          <p:nvPr/>
        </p:nvSpPr>
        <p:spPr>
          <a:xfrm>
            <a:off x="4440458" y="3928575"/>
            <a:ext cx="3117280" cy="2193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חיסכון בזמן ובכסף</a:t>
            </a:r>
          </a:p>
        </p:txBody>
      </p:sp>
      <p:sp>
        <p:nvSpPr>
          <p:cNvPr id="10" name="מלבן 11">
            <a:extLst>
              <a:ext uri="{FF2B5EF4-FFF2-40B4-BE49-F238E27FC236}">
                <a16:creationId xmlns:a16="http://schemas.microsoft.com/office/drawing/2014/main" id="{0158E40A-D8C8-E9CC-9659-E3DD8F54BC3D}"/>
              </a:ext>
            </a:extLst>
          </p:cNvPr>
          <p:cNvSpPr/>
          <p:nvPr/>
        </p:nvSpPr>
        <p:spPr>
          <a:xfrm>
            <a:off x="475247" y="3928575"/>
            <a:ext cx="3117281" cy="2193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fontAlgn="base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מיקוד המשתמש לסל קניות שמתאים לצרכיו ללא הסחי-דעת  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E5B782C-E7B7-530C-1AC2-D3C6841A13E9}"/>
              </a:ext>
            </a:extLst>
          </p:cNvPr>
          <p:cNvSpPr/>
          <p:nvPr/>
        </p:nvSpPr>
        <p:spPr>
          <a:xfrm>
            <a:off x="475247" y="2929425"/>
            <a:ext cx="11247926" cy="632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 הנה מערכת שתסייע לצרכן ע"י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SuperEasy</a:t>
            </a:r>
            <a:endParaRPr lang="he-IL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14052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11167</TotalTime>
  <Words>225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Gisha</vt:lpstr>
      <vt:lpstr>Guttman Aharoni</vt:lpstr>
      <vt:lpstr>Guttman Haim-Condensed</vt:lpstr>
      <vt:lpstr>verdana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Adi Monsa</dc:creator>
  <cp:lastModifiedBy>Hagar Fisher</cp:lastModifiedBy>
  <cp:revision>14</cp:revision>
  <dcterms:created xsi:type="dcterms:W3CDTF">2021-12-27T20:28:09Z</dcterms:created>
  <dcterms:modified xsi:type="dcterms:W3CDTF">2022-09-02T20:42:19Z</dcterms:modified>
</cp:coreProperties>
</file>