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190" autoAdjust="0"/>
  </p:normalViewPr>
  <p:slideViewPr>
    <p:cSldViewPr snapToGrid="0" snapToObjects="1">
      <p:cViewPr varScale="1">
        <p:scale>
          <a:sx n="50" d="100"/>
          <a:sy n="50" d="100"/>
        </p:scale>
        <p:origin x="-2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5E3FD-5E3C-6446-96D7-AF5830129128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C7535-8AE3-7B49-B087-FB7869CCC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(10/03/15 21:13) -----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43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cluster management tool by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. Emulates multiple machines to act like a single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host.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CoreOS</a:t>
            </a:r>
            <a:r>
              <a:rPr lang="en-US" baseline="0" dirty="0" smtClean="0"/>
              <a:t>: Complete OS that relies on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to host it’s internals. Makes running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in a clustered environment easy. Includes </a:t>
            </a:r>
            <a:r>
              <a:rPr lang="en-US" baseline="0" dirty="0" err="1" smtClean="0"/>
              <a:t>etcd</a:t>
            </a:r>
            <a:r>
              <a:rPr lang="en-US" baseline="0" dirty="0" smtClean="0"/>
              <a:t> and fleet.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Fig: Configures an environment with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containers and link them. Similar to Vagrant.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Shipyard: A UI to manage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Kubernetes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orchestration service made by Google.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is not a virtual machine. It runs with native or close to native speed.</a:t>
            </a:r>
            <a:r>
              <a:rPr lang="en-US" baseline="0" dirty="0" smtClean="0"/>
              <a:t> It utilizes </a:t>
            </a:r>
            <a:r>
              <a:rPr lang="en-US" baseline="0" dirty="0" err="1" smtClean="0"/>
              <a:t>namespacing</a:t>
            </a:r>
            <a:r>
              <a:rPr lang="en-US" baseline="0" dirty="0" smtClean="0"/>
              <a:t> in Linux to create a safe place for your application to live in, being given access to stuff of your choosing.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is simply a tool to wrap this and provide a way to distribute the applications and their dependencies.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6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:</a:t>
            </a:r>
            <a:r>
              <a:rPr lang="en-US" baseline="0" dirty="0" smtClean="0"/>
              <a:t> The do-it-all binary. Is the server and the client.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Repository: Hosts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images. The default is </a:t>
            </a:r>
            <a:r>
              <a:rPr lang="en-US" baseline="0" dirty="0" err="1" smtClean="0"/>
              <a:t>hub.docker.com</a:t>
            </a:r>
            <a:r>
              <a:rPr lang="en-US" baseline="0" dirty="0" smtClean="0"/>
              <a:t>, but self-hosting is possible (Available as a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container!).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Images: A pre-built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application, ready to be used or extended upon.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Containers: An instance of an Image. Contains specializations and current runtime changes.</a:t>
            </a:r>
          </a:p>
          <a:p>
            <a:endParaRPr lang="en-US" baseline="0" dirty="0" smtClean="0"/>
          </a:p>
          <a:p>
            <a:r>
              <a:rPr lang="en-US" dirty="0" err="1" smtClean="0"/>
              <a:t>Dockerfiles</a:t>
            </a:r>
            <a:r>
              <a:rPr lang="en-US" dirty="0" smtClean="0"/>
              <a:t>: Describes how to create a new</a:t>
            </a:r>
            <a:r>
              <a:rPr lang="en-US" baseline="0" dirty="0" smtClean="0"/>
              <a:t> Image based upon a previous Image.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Volumes: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1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r>
              <a:rPr lang="en-US" baseline="0" dirty="0" smtClean="0"/>
              <a:t> demo1</a:t>
            </a:r>
          </a:p>
          <a:p>
            <a:endParaRPr lang="en-US" baseline="0" dirty="0" smtClean="0"/>
          </a:p>
          <a:p>
            <a:r>
              <a:rPr lang="en-US" baseline="0" dirty="0" smtClean="0"/>
              <a:t>./</a:t>
            </a:r>
            <a:r>
              <a:rPr lang="en-US" baseline="0" dirty="0" err="1" smtClean="0"/>
              <a:t>start.sh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Commands to run</a:t>
            </a:r>
          </a:p>
          <a:p>
            <a:r>
              <a:rPr lang="en-US" dirty="0" smtClean="0"/>
              <a:t>echo</a:t>
            </a:r>
            <a:r>
              <a:rPr lang="en-US" baseline="0" dirty="0" smtClean="0"/>
              <a:t> ‘Hello world from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!’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lsb_release</a:t>
            </a:r>
            <a:r>
              <a:rPr lang="en-US" dirty="0" smtClean="0"/>
              <a:t> –a</a:t>
            </a:r>
          </a:p>
          <a:p>
            <a:endParaRPr lang="en-US" dirty="0" smtClean="0"/>
          </a:p>
          <a:p>
            <a:r>
              <a:rPr lang="en-US" dirty="0" smtClean="0"/>
              <a:t>exit</a:t>
            </a:r>
          </a:p>
          <a:p>
            <a:endParaRPr lang="en-US" dirty="0" smtClean="0"/>
          </a:p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baseline="0" dirty="0" smtClean="0"/>
              <a:t> = Keeps STDIN open even if no </a:t>
            </a:r>
            <a:r>
              <a:rPr lang="en-US" baseline="0" dirty="0" err="1" smtClean="0"/>
              <a:t>tty</a:t>
            </a:r>
            <a:r>
              <a:rPr lang="en-US" baseline="0" dirty="0" smtClean="0"/>
              <a:t> is attached to the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-t = </a:t>
            </a:r>
            <a:r>
              <a:rPr lang="en-US" baseline="0" dirty="0" smtClean="0"/>
              <a:t>Interactive mode, attaches a shell to the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5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As </a:t>
            </a:r>
            <a:r>
              <a:rPr lang="en-US" dirty="0" err="1" smtClean="0"/>
              <a:t>Docker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utilises</a:t>
            </a:r>
            <a:r>
              <a:rPr lang="en-US" baseline="0" dirty="0" smtClean="0"/>
              <a:t> a copy-on-write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, writes are slow. Performance can be improved by using volumes, but volumes aren’t a great fit in a clustered environment. Use a standard server to host databases, message queues, etc.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2/3: Don’t make</a:t>
            </a:r>
            <a:r>
              <a:rPr lang="en-US" baseline="0" dirty="0" smtClean="0"/>
              <a:t> a do-it-all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image. Use one image to build the application, with all the dependencies pre-installed, attach the source and build. Use another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to copy the build application and that’s your finished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image.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8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forget to show them the </a:t>
            </a:r>
            <a:r>
              <a:rPr lang="en-US" dirty="0" err="1" smtClean="0"/>
              <a:t>Dockerfile</a:t>
            </a:r>
            <a:r>
              <a:rPr lang="en-US" baseline="0" dirty="0" smtClean="0"/>
              <a:t> and PHP source code!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cd</a:t>
            </a:r>
            <a:r>
              <a:rPr lang="en-US" baseline="0" dirty="0" smtClean="0"/>
              <a:t> demo2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Dockerfile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</a:t>
            </a:r>
            <a:r>
              <a:rPr lang="en-US" baseline="0" dirty="0" err="1" smtClean="0"/>
              <a:t>start.sh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./</a:t>
            </a:r>
            <a:r>
              <a:rPr lang="en-US" baseline="0" dirty="0" err="1" smtClean="0"/>
              <a:t>start.sh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67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forget to show them the </a:t>
            </a:r>
            <a:r>
              <a:rPr lang="en-US" dirty="0" err="1" smtClean="0"/>
              <a:t>Dockerfile</a:t>
            </a:r>
            <a:r>
              <a:rPr lang="en-US" baseline="0" dirty="0" smtClean="0"/>
              <a:t> and PHP source code!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cd</a:t>
            </a:r>
            <a:r>
              <a:rPr lang="en-US" baseline="0" dirty="0" smtClean="0"/>
              <a:t> demo3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 err="1" smtClean="0"/>
              <a:t>nginx-config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</a:t>
            </a:r>
            <a:r>
              <a:rPr lang="en-US" baseline="0" dirty="0" err="1" smtClean="0"/>
              <a:t>start.sh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php54/</a:t>
            </a:r>
            <a:r>
              <a:rPr lang="en-US" baseline="0" dirty="0" err="1" smtClean="0"/>
              <a:t>Dockerfile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php56/</a:t>
            </a:r>
            <a:r>
              <a:rPr lang="en-US" baseline="0" dirty="0" err="1" smtClean="0"/>
              <a:t>Dockerfile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php54/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index.php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./</a:t>
            </a:r>
            <a:r>
              <a:rPr lang="en-US" baseline="0" dirty="0" err="1" smtClean="0"/>
              <a:t>start.sh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r>
              <a:rPr lang="en-US" baseline="0" dirty="0" smtClean="0"/>
              <a:t> demo4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cat </a:t>
            </a:r>
            <a:r>
              <a:rPr lang="en-US" baseline="0" dirty="0" err="1" smtClean="0"/>
              <a:t>start.sh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</a:t>
            </a:r>
            <a:r>
              <a:rPr lang="en-US" baseline="0" dirty="0" err="1" smtClean="0"/>
              <a:t>enable.sh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</a:t>
            </a:r>
            <a:r>
              <a:rPr lang="en-US" baseline="0" dirty="0" err="1" smtClean="0"/>
              <a:t>disable.sh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cat </a:t>
            </a:r>
            <a:r>
              <a:rPr lang="en-US" baseline="0" dirty="0" err="1" smtClean="0"/>
              <a:t>stop.sh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Open Safari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know I’m cheating by having all containers open at once, but it doesn’t matter.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./</a:t>
            </a:r>
            <a:r>
              <a:rPr lang="en-US" baseline="0" dirty="0" err="1" smtClean="0"/>
              <a:t>enable.sh</a:t>
            </a:r>
            <a:r>
              <a:rPr lang="en-US" baseline="0" dirty="0" smtClean="0"/>
              <a:t> v1</a:t>
            </a:r>
          </a:p>
          <a:p>
            <a:endParaRPr lang="en-US" baseline="0" dirty="0" smtClean="0"/>
          </a:p>
          <a:p>
            <a:r>
              <a:rPr lang="en-US" baseline="0" dirty="0" smtClean="0"/>
              <a:t>./</a:t>
            </a:r>
            <a:r>
              <a:rPr lang="en-US" baseline="0" dirty="0" err="1" smtClean="0"/>
              <a:t>enable.sh</a:t>
            </a:r>
            <a:r>
              <a:rPr lang="en-US" baseline="0" dirty="0" smtClean="0"/>
              <a:t> v2</a:t>
            </a:r>
          </a:p>
          <a:p>
            <a:endParaRPr lang="en-US" baseline="0" dirty="0" smtClean="0"/>
          </a:p>
          <a:p>
            <a:r>
              <a:rPr lang="en-US" baseline="0" dirty="0" smtClean="0"/>
              <a:t>./</a:t>
            </a:r>
            <a:r>
              <a:rPr lang="en-US" baseline="0" dirty="0" err="1" smtClean="0"/>
              <a:t>disable.sh</a:t>
            </a:r>
            <a:r>
              <a:rPr lang="en-US" baseline="0" dirty="0" smtClean="0"/>
              <a:t> v1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Don’t forget</a:t>
            </a:r>
            <a:r>
              <a:rPr lang="en-US" baseline="0" dirty="0" smtClean="0"/>
              <a:t> to run </a:t>
            </a:r>
            <a:r>
              <a:rPr lang="en-US" baseline="0" dirty="0" err="1" smtClean="0"/>
              <a:t>stop.sh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7535-8AE3-7B49-B087-FB7869CCC1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Kim Johansson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2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Noteworthy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</a:p>
          <a:p>
            <a:r>
              <a:rPr lang="en-US" dirty="0" err="1" smtClean="0"/>
              <a:t>CoreOS</a:t>
            </a:r>
            <a:endParaRPr lang="en-US" dirty="0" smtClean="0"/>
          </a:p>
          <a:p>
            <a:r>
              <a:rPr lang="en-US" dirty="0" smtClean="0"/>
              <a:t>Fig</a:t>
            </a:r>
          </a:p>
          <a:p>
            <a:r>
              <a:rPr lang="en-US" dirty="0" smtClean="0"/>
              <a:t>Shipyard</a:t>
            </a:r>
          </a:p>
          <a:p>
            <a:r>
              <a:rPr lang="en-US" dirty="0" err="1" smtClean="0"/>
              <a:t>Kubernetes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3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dirty="0"/>
              <a:t>: http://bit.ly/</a:t>
            </a:r>
            <a:r>
              <a:rPr lang="en-US" dirty="0" smtClean="0"/>
              <a:t>1EsrfqD</a:t>
            </a:r>
          </a:p>
          <a:p>
            <a:endParaRPr lang="en-US" dirty="0"/>
          </a:p>
          <a:p>
            <a:r>
              <a:rPr lang="en-US" dirty="0" smtClean="0"/>
              <a:t>Twitter: @</a:t>
            </a:r>
            <a:r>
              <a:rPr lang="en-US" dirty="0" err="1" smtClean="0"/>
              <a:t>hagbarddenstore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Docker</a:t>
            </a:r>
            <a:r>
              <a:rPr lang="en-US" dirty="0" smtClean="0"/>
              <a:t>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virtual machine</a:t>
            </a:r>
          </a:p>
          <a:p>
            <a:endParaRPr lang="en-US" dirty="0"/>
          </a:p>
        </p:txBody>
      </p:sp>
      <p:pic>
        <p:nvPicPr>
          <p:cNvPr id="4" name="Picture 3" descr="Screen Shot 2015-03-16 at 11.17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8" y="2360617"/>
            <a:ext cx="2794000" cy="3111500"/>
          </a:xfrm>
          <a:prstGeom prst="rect">
            <a:avLst/>
          </a:prstGeom>
        </p:spPr>
      </p:pic>
      <p:pic>
        <p:nvPicPr>
          <p:cNvPr id="5" name="Picture 4" descr="Screen Shot 2015-03-16 at 11.17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360617"/>
            <a:ext cx="27940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1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Docker</a:t>
            </a:r>
            <a:r>
              <a:rPr lang="en-US" dirty="0" smtClean="0"/>
              <a:t>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container</a:t>
            </a:r>
          </a:p>
          <a:p>
            <a:r>
              <a:rPr lang="en-US" dirty="0" smtClean="0"/>
              <a:t>An ecosystem to manage applications and their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5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binary – client and server</a:t>
            </a:r>
          </a:p>
          <a:p>
            <a:r>
              <a:rPr lang="en-US" dirty="0" smtClean="0"/>
              <a:t>Repository – </a:t>
            </a:r>
            <a:r>
              <a:rPr lang="en-US" dirty="0" err="1" smtClean="0"/>
              <a:t>hub.docker.com</a:t>
            </a:r>
            <a:endParaRPr lang="en-US" dirty="0" smtClean="0"/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Containers</a:t>
            </a:r>
          </a:p>
          <a:p>
            <a:r>
              <a:rPr lang="en-US" dirty="0" err="1" smtClean="0"/>
              <a:t>Dockerfiles</a:t>
            </a:r>
            <a:endParaRPr lang="en-US" dirty="0" smtClean="0"/>
          </a:p>
          <a:p>
            <a:r>
              <a:rPr lang="en-US" dirty="0" smtClean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56854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– Emulate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run –t –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ubuntu</a:t>
            </a:r>
            <a:r>
              <a:rPr lang="en-US" dirty="0" smtClean="0"/>
              <a:t> /bin/bash</a:t>
            </a:r>
          </a:p>
          <a:p>
            <a:endParaRPr lang="en-US" dirty="0"/>
          </a:p>
          <a:p>
            <a:r>
              <a:rPr lang="en-US" dirty="0" smtClean="0"/>
              <a:t>Executes /bin/bash interactively inside the </a:t>
            </a:r>
            <a:r>
              <a:rPr lang="en-US" dirty="0" err="1" smtClean="0"/>
              <a:t>ubuntu</a:t>
            </a:r>
            <a:r>
              <a:rPr lang="en-US" dirty="0" smtClean="0"/>
              <a:t> image</a:t>
            </a:r>
          </a:p>
          <a:p>
            <a:endParaRPr lang="en-US" dirty="0"/>
          </a:p>
          <a:p>
            <a:r>
              <a:rPr lang="en-US" dirty="0" smtClean="0"/>
              <a:t>Runs until you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0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Do’s and don’t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Don’t run applications with write performance constraints (Databases, queues)</a:t>
            </a:r>
          </a:p>
          <a:p>
            <a:r>
              <a:rPr lang="en-US" dirty="0" smtClean="0"/>
              <a:t>2. Don’t create </a:t>
            </a:r>
            <a:r>
              <a:rPr lang="en-US" dirty="0" err="1" smtClean="0"/>
              <a:t>Dockerfiles</a:t>
            </a:r>
            <a:r>
              <a:rPr lang="en-US" dirty="0" smtClean="0"/>
              <a:t> to build and run the application.</a:t>
            </a:r>
          </a:p>
          <a:p>
            <a:r>
              <a:rPr lang="en-US" dirty="0" smtClean="0"/>
              <a:t>3. Do use </a:t>
            </a:r>
            <a:r>
              <a:rPr lang="en-US" dirty="0" err="1" smtClean="0"/>
              <a:t>Docker</a:t>
            </a:r>
            <a:r>
              <a:rPr lang="en-US" dirty="0" smtClean="0"/>
              <a:t> to build the application and another </a:t>
            </a:r>
            <a:r>
              <a:rPr lang="en-US" dirty="0" err="1" smtClean="0"/>
              <a:t>Dockerfile</a:t>
            </a:r>
            <a:r>
              <a:rPr lang="en-US" dirty="0" smtClean="0"/>
              <a:t> to build a </a:t>
            </a:r>
            <a:r>
              <a:rPr lang="en-US" dirty="0" err="1" smtClean="0"/>
              <a:t>Docker</a:t>
            </a:r>
            <a:r>
              <a:rPr lang="en-US" dirty="0" smtClean="0"/>
              <a:t> image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0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– Hosting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build -t demo2 .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run -d --name demo2 -p 8080:80 demo2</a:t>
            </a:r>
          </a:p>
          <a:p>
            <a:r>
              <a:rPr lang="en-US" dirty="0"/>
              <a:t>c</a:t>
            </a:r>
            <a:r>
              <a:rPr lang="en-US" dirty="0" smtClean="0"/>
              <a:t>url –L http:</a:t>
            </a:r>
            <a:r>
              <a:rPr lang="en-US" dirty="0"/>
              <a:t>//192.168.59.103:</a:t>
            </a:r>
            <a:r>
              <a:rPr lang="en-US" dirty="0" smtClean="0"/>
              <a:t>8080/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8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Multiple versions of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 </a:t>
            </a:r>
            <a:r>
              <a:rPr lang="en-US" dirty="0" err="1" smtClean="0"/>
              <a:t>nginx</a:t>
            </a:r>
            <a:r>
              <a:rPr lang="en-US" dirty="0" smtClean="0"/>
              <a:t> image to proxy traffic between two apache images hosting two different versions of PHP.</a:t>
            </a:r>
          </a:p>
          <a:p>
            <a:r>
              <a:rPr lang="en-US" dirty="0" smtClean="0"/>
              <a:t>Usable to host a given version of </a:t>
            </a:r>
            <a:r>
              <a:rPr lang="en-US" dirty="0" err="1" smtClean="0"/>
              <a:t>Wordpress</a:t>
            </a:r>
            <a:r>
              <a:rPr lang="en-US" dirty="0" smtClean="0"/>
              <a:t> and another version of PHP to host the main site. (/ + /blog/)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7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 Upgrading/downgrading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vulcand</a:t>
            </a:r>
            <a:r>
              <a:rPr lang="en-US" dirty="0" smtClean="0"/>
              <a:t> and </a:t>
            </a:r>
            <a:r>
              <a:rPr lang="en-US" dirty="0" err="1" smtClean="0"/>
              <a:t>etcd</a:t>
            </a:r>
            <a:r>
              <a:rPr lang="en-US" dirty="0" smtClean="0"/>
              <a:t> to upgrade/downgrade versions smoothly.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22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9659</TotalTime>
  <Words>781</Words>
  <Application>Microsoft Macintosh PowerPoint</Application>
  <PresentationFormat>On-screen Show (4:3)</PresentationFormat>
  <Paragraphs>145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Introduction to Docker</vt:lpstr>
      <vt:lpstr>What Docker isn’t</vt:lpstr>
      <vt:lpstr>What Docker is</vt:lpstr>
      <vt:lpstr>Ecosystem</vt:lpstr>
      <vt:lpstr>Demo 1 – Emulate Ubuntu</vt:lpstr>
      <vt:lpstr>Do’s and don’t</vt:lpstr>
      <vt:lpstr>Demo 2 – Hosting PHP</vt:lpstr>
      <vt:lpstr>Demo 3 – Multiple versions of PHP</vt:lpstr>
      <vt:lpstr>Demo 4 – Upgrading/downgrading</vt:lpstr>
      <vt:lpstr>Noteworthy tools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Kim Johansson</dc:creator>
  <cp:lastModifiedBy>Kim Johansson</cp:lastModifiedBy>
  <cp:revision>28</cp:revision>
  <dcterms:created xsi:type="dcterms:W3CDTF">2015-03-10T19:42:44Z</dcterms:created>
  <dcterms:modified xsi:type="dcterms:W3CDTF">2015-03-17T12:41:52Z</dcterms:modified>
</cp:coreProperties>
</file>