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C508E-232D-4E70-A80B-11E5D31F7FC0}" v="5" dt="2021-08-09T13:30:2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Teixeira" userId="30f3011c-f77c-45b2-ad4a-c54f41fbf665" providerId="ADAL" clId="{6EFC508E-232D-4E70-A80B-11E5D31F7FC0}"/>
    <pc:docChg chg="undo custSel addSld delSld modSld">
      <pc:chgData name="Jefferson Teixeira" userId="30f3011c-f77c-45b2-ad4a-c54f41fbf665" providerId="ADAL" clId="{6EFC508E-232D-4E70-A80B-11E5D31F7FC0}" dt="2021-08-09T13:30:38.956" v="2715" actId="478"/>
      <pc:docMkLst>
        <pc:docMk/>
      </pc:docMkLst>
      <pc:sldChg chg="addSp delSp modSp mod setBg">
        <pc:chgData name="Jefferson Teixeira" userId="30f3011c-f77c-45b2-ad4a-c54f41fbf665" providerId="ADAL" clId="{6EFC508E-232D-4E70-A80B-11E5D31F7FC0}" dt="2021-08-09T01:20:18.462" v="2006" actId="26606"/>
        <pc:sldMkLst>
          <pc:docMk/>
          <pc:sldMk cId="3237722776" sldId="256"/>
        </pc:sldMkLst>
        <pc:spChg chg="mod">
          <ac:chgData name="Jefferson Teixeira" userId="30f3011c-f77c-45b2-ad4a-c54f41fbf665" providerId="ADAL" clId="{6EFC508E-232D-4E70-A80B-11E5D31F7FC0}" dt="2021-08-09T01:20:18.462" v="2006" actId="26606"/>
          <ac:spMkLst>
            <pc:docMk/>
            <pc:sldMk cId="3237722776" sldId="256"/>
            <ac:spMk id="2" creationId="{DA632348-24EF-41C8-B289-B026E9AE7008}"/>
          </ac:spMkLst>
        </pc:spChg>
        <pc:spChg chg="mod">
          <ac:chgData name="Jefferson Teixeira" userId="30f3011c-f77c-45b2-ad4a-c54f41fbf665" providerId="ADAL" clId="{6EFC508E-232D-4E70-A80B-11E5D31F7FC0}" dt="2021-08-09T01:20:18.462" v="2006" actId="26606"/>
          <ac:spMkLst>
            <pc:docMk/>
            <pc:sldMk cId="3237722776" sldId="256"/>
            <ac:spMk id="3" creationId="{96905B4B-79EF-460C-B73B-54518DBD378D}"/>
          </ac:spMkLst>
        </pc:spChg>
        <pc:spChg chg="add del">
          <ac:chgData name="Jefferson Teixeira" userId="30f3011c-f77c-45b2-ad4a-c54f41fbf665" providerId="ADAL" clId="{6EFC508E-232D-4E70-A80B-11E5D31F7FC0}" dt="2021-08-09T01:20:18.426" v="2005" actId="26606"/>
          <ac:spMkLst>
            <pc:docMk/>
            <pc:sldMk cId="3237722776" sldId="256"/>
            <ac:spMk id="8" creationId="{934F1179-B481-4F9E-BCA3-AFB972070F83}"/>
          </ac:spMkLst>
        </pc:spChg>
        <pc:spChg chg="add del">
          <ac:chgData name="Jefferson Teixeira" userId="30f3011c-f77c-45b2-ad4a-c54f41fbf665" providerId="ADAL" clId="{6EFC508E-232D-4E70-A80B-11E5D31F7FC0}" dt="2021-08-09T01:20:18.426" v="2005" actId="26606"/>
          <ac:spMkLst>
            <pc:docMk/>
            <pc:sldMk cId="3237722776" sldId="256"/>
            <ac:spMk id="10" creationId="{827DC2C4-B485-428A-BF4A-472D2967F47F}"/>
          </ac:spMkLst>
        </pc:spChg>
        <pc:spChg chg="add del">
          <ac:chgData name="Jefferson Teixeira" userId="30f3011c-f77c-45b2-ad4a-c54f41fbf665" providerId="ADAL" clId="{6EFC508E-232D-4E70-A80B-11E5D31F7FC0}" dt="2021-08-09T01:20:18.426" v="2005" actId="26606"/>
          <ac:spMkLst>
            <pc:docMk/>
            <pc:sldMk cId="3237722776" sldId="256"/>
            <ac:spMk id="12" creationId="{EE04B5EB-F158-4507-90DD-BD23620C7CC9}"/>
          </ac:spMkLst>
        </pc:spChg>
        <pc:spChg chg="add">
          <ac:chgData name="Jefferson Teixeira" userId="30f3011c-f77c-45b2-ad4a-c54f41fbf665" providerId="ADAL" clId="{6EFC508E-232D-4E70-A80B-11E5D31F7FC0}" dt="2021-08-09T01:20:18.462" v="2006" actId="26606"/>
          <ac:spMkLst>
            <pc:docMk/>
            <pc:sldMk cId="3237722776" sldId="256"/>
            <ac:spMk id="14" creationId="{3629484E-3792-4B3D-89AD-7C8A1ED0E0D4}"/>
          </ac:spMkLst>
        </pc:spChg>
        <pc:spChg chg="add">
          <ac:chgData name="Jefferson Teixeira" userId="30f3011c-f77c-45b2-ad4a-c54f41fbf665" providerId="ADAL" clId="{6EFC508E-232D-4E70-A80B-11E5D31F7FC0}" dt="2021-08-09T01:20:18.462" v="2006" actId="26606"/>
          <ac:spMkLst>
            <pc:docMk/>
            <pc:sldMk cId="3237722776" sldId="256"/>
            <ac:spMk id="15" creationId="{FFD48BC7-DC40-47DE-87EE-9F4B6ECB9ABB}"/>
          </ac:spMkLst>
        </pc:spChg>
        <pc:spChg chg="add">
          <ac:chgData name="Jefferson Teixeira" userId="30f3011c-f77c-45b2-ad4a-c54f41fbf665" providerId="ADAL" clId="{6EFC508E-232D-4E70-A80B-11E5D31F7FC0}" dt="2021-08-09T01:20:18.462" v="2006" actId="26606"/>
          <ac:spMkLst>
            <pc:docMk/>
            <pc:sldMk cId="3237722776" sldId="256"/>
            <ac:spMk id="16" creationId="{E502BBC7-2C76-46F3-BC24-5985BC13DB88}"/>
          </ac:spMkLst>
        </pc:spChg>
        <pc:spChg chg="add">
          <ac:chgData name="Jefferson Teixeira" userId="30f3011c-f77c-45b2-ad4a-c54f41fbf665" providerId="ADAL" clId="{6EFC508E-232D-4E70-A80B-11E5D31F7FC0}" dt="2021-08-09T01:20:18.462" v="2006" actId="26606"/>
          <ac:spMkLst>
            <pc:docMk/>
            <pc:sldMk cId="3237722776" sldId="256"/>
            <ac:spMk id="17" creationId="{C7F28D52-2A5F-4D23-81AE-7CB8B591C7AF}"/>
          </ac:spMkLst>
        </pc:spChg>
      </pc:sldChg>
      <pc:sldChg chg="addSp">
        <pc:chgData name="Jefferson Teixeira" userId="30f3011c-f77c-45b2-ad4a-c54f41fbf665" providerId="ADAL" clId="{6EFC508E-232D-4E70-A80B-11E5D31F7FC0}" dt="2021-08-09T10:47:07.054" v="2338"/>
        <pc:sldMkLst>
          <pc:docMk/>
          <pc:sldMk cId="662887612" sldId="257"/>
        </pc:sldMkLst>
        <pc:picChg chg="add">
          <ac:chgData name="Jefferson Teixeira" userId="30f3011c-f77c-45b2-ad4a-c54f41fbf665" providerId="ADAL" clId="{6EFC508E-232D-4E70-A80B-11E5D31F7FC0}" dt="2021-08-09T10:47:07.054" v="2338"/>
          <ac:picMkLst>
            <pc:docMk/>
            <pc:sldMk cId="662887612" sldId="257"/>
            <ac:picMk id="1026" creationId="{571DA126-97B9-4887-BB70-E9DD4854C18B}"/>
          </ac:picMkLst>
        </pc:picChg>
      </pc:sldChg>
      <pc:sldChg chg="addSp">
        <pc:chgData name="Jefferson Teixeira" userId="30f3011c-f77c-45b2-ad4a-c54f41fbf665" providerId="ADAL" clId="{6EFC508E-232D-4E70-A80B-11E5D31F7FC0}" dt="2021-08-09T10:57:31.572" v="2355"/>
        <pc:sldMkLst>
          <pc:docMk/>
          <pc:sldMk cId="1628806393" sldId="257"/>
        </pc:sldMkLst>
        <pc:picChg chg="add">
          <ac:chgData name="Jefferson Teixeira" userId="30f3011c-f77c-45b2-ad4a-c54f41fbf665" providerId="ADAL" clId="{6EFC508E-232D-4E70-A80B-11E5D31F7FC0}" dt="2021-08-09T10:57:31.572" v="2355"/>
          <ac:picMkLst>
            <pc:docMk/>
            <pc:sldMk cId="1628806393" sldId="257"/>
            <ac:picMk id="2050" creationId="{50FB40EE-A8B3-44A3-B83E-F3B8EDEC951F}"/>
          </ac:picMkLst>
        </pc:picChg>
      </pc:sldChg>
      <pc:sldChg chg="addSp">
        <pc:chgData name="Jefferson Teixeira" userId="30f3011c-f77c-45b2-ad4a-c54f41fbf665" providerId="ADAL" clId="{6EFC508E-232D-4E70-A80B-11E5D31F7FC0}" dt="2021-08-09T10:57:35.613" v="2362"/>
        <pc:sldMkLst>
          <pc:docMk/>
          <pc:sldMk cId="1779276488" sldId="257"/>
        </pc:sldMkLst>
        <pc:picChg chg="add">
          <ac:chgData name="Jefferson Teixeira" userId="30f3011c-f77c-45b2-ad4a-c54f41fbf665" providerId="ADAL" clId="{6EFC508E-232D-4E70-A80B-11E5D31F7FC0}" dt="2021-08-09T10:57:35.613" v="2362"/>
          <ac:picMkLst>
            <pc:docMk/>
            <pc:sldMk cId="1779276488" sldId="257"/>
            <ac:picMk id="3074" creationId="{B7EF0739-C87E-4E67-A173-1143485704FD}"/>
          </ac:picMkLst>
        </pc:picChg>
      </pc:sldChg>
      <pc:sldChg chg="addSp">
        <pc:chgData name="Jefferson Teixeira" userId="30f3011c-f77c-45b2-ad4a-c54f41fbf665" providerId="ADAL" clId="{6EFC508E-232D-4E70-A80B-11E5D31F7FC0}" dt="2021-08-09T11:03:28.255" v="2703"/>
        <pc:sldMkLst>
          <pc:docMk/>
          <pc:sldMk cId="3497654408" sldId="257"/>
        </pc:sldMkLst>
        <pc:picChg chg="add">
          <ac:chgData name="Jefferson Teixeira" userId="30f3011c-f77c-45b2-ad4a-c54f41fbf665" providerId="ADAL" clId="{6EFC508E-232D-4E70-A80B-11E5D31F7FC0}" dt="2021-08-09T11:03:28.255" v="2703"/>
          <ac:picMkLst>
            <pc:docMk/>
            <pc:sldMk cId="3497654408" sldId="257"/>
            <ac:picMk id="4098" creationId="{6830CFF8-EA10-41A0-A640-BC2E28511FD9}"/>
          </ac:picMkLst>
        </pc:picChg>
      </pc:sldChg>
      <pc:sldChg chg="addSp delSp modSp add del mod setBg delDesignElem chgLayout">
        <pc:chgData name="Jefferson Teixeira" userId="30f3011c-f77c-45b2-ad4a-c54f41fbf665" providerId="ADAL" clId="{6EFC508E-232D-4E70-A80B-11E5D31F7FC0}" dt="2021-08-09T11:03:51.208" v="2710" actId="1076"/>
        <pc:sldMkLst>
          <pc:docMk/>
          <pc:sldMk cId="3739513066" sldId="257"/>
        </pc:sldMkLst>
        <pc:spChg chg="mod ord">
          <ac:chgData name="Jefferson Teixeira" userId="30f3011c-f77c-45b2-ad4a-c54f41fbf665" providerId="ADAL" clId="{6EFC508E-232D-4E70-A80B-11E5D31F7FC0}" dt="2021-08-09T01:22:49.449" v="2012" actId="6264"/>
          <ac:spMkLst>
            <pc:docMk/>
            <pc:sldMk cId="3739513066" sldId="257"/>
            <ac:spMk id="2" creationId="{3308CEED-AA38-41CB-80EC-04774F4B9938}"/>
          </ac:spMkLst>
        </pc:spChg>
        <pc:spChg chg="mod ord">
          <ac:chgData name="Jefferson Teixeira" userId="30f3011c-f77c-45b2-ad4a-c54f41fbf665" providerId="ADAL" clId="{6EFC508E-232D-4E70-A80B-11E5D31F7FC0}" dt="2021-08-09T10:57:46.699" v="2369"/>
          <ac:spMkLst>
            <pc:docMk/>
            <pc:sldMk cId="3739513066" sldId="257"/>
            <ac:spMk id="3" creationId="{7C744E12-374D-4EBF-942F-6E7596550149}"/>
          </ac:spMkLst>
        </pc:spChg>
        <pc:spChg chg="add del mod">
          <ac:chgData name="Jefferson Teixeira" userId="30f3011c-f77c-45b2-ad4a-c54f41fbf665" providerId="ADAL" clId="{6EFC508E-232D-4E70-A80B-11E5D31F7FC0}" dt="2021-08-09T01:22:49.449" v="2012" actId="6264"/>
          <ac:spMkLst>
            <pc:docMk/>
            <pc:sldMk cId="3739513066" sldId="257"/>
            <ac:spMk id="4" creationId="{7693CC71-8771-4D96-BED4-01A87E650679}"/>
          </ac:spMkLst>
        </pc:spChg>
        <pc:spChg chg="add del mod">
          <ac:chgData name="Jefferson Teixeira" userId="30f3011c-f77c-45b2-ad4a-c54f41fbf665" providerId="ADAL" clId="{6EFC508E-232D-4E70-A80B-11E5D31F7FC0}" dt="2021-08-09T01:22:49.449" v="2012" actId="6264"/>
          <ac:spMkLst>
            <pc:docMk/>
            <pc:sldMk cId="3739513066" sldId="257"/>
            <ac:spMk id="5" creationId="{99F5E34E-C4EA-4E43-B70F-B87D99D02E54}"/>
          </ac:spMkLst>
        </pc:spChg>
        <pc:spChg chg="add del">
          <ac:chgData name="Jefferson Teixeira" userId="30f3011c-f77c-45b2-ad4a-c54f41fbf665" providerId="ADAL" clId="{6EFC508E-232D-4E70-A80B-11E5D31F7FC0}" dt="2021-08-09T01:20:50.929" v="2008" actId="26606"/>
          <ac:spMkLst>
            <pc:docMk/>
            <pc:sldMk cId="3739513066" sldId="257"/>
            <ac:spMk id="8" creationId="{081EA652-8C6A-4E69-BEB9-170809474553}"/>
          </ac:spMkLst>
        </pc:spChg>
        <pc:spChg chg="add del">
          <ac:chgData name="Jefferson Teixeira" userId="30f3011c-f77c-45b2-ad4a-c54f41fbf665" providerId="ADAL" clId="{6EFC508E-232D-4E70-A80B-11E5D31F7FC0}" dt="2021-08-09T01:20:50.929" v="2008" actId="26606"/>
          <ac:spMkLst>
            <pc:docMk/>
            <pc:sldMk cId="3739513066" sldId="257"/>
            <ac:spMk id="10" creationId="{5298780A-33B9-4EA2-8F67-DE68AD62841B}"/>
          </ac:spMkLst>
        </pc:spChg>
        <pc:spChg chg="add del">
          <ac:chgData name="Jefferson Teixeira" userId="30f3011c-f77c-45b2-ad4a-c54f41fbf665" providerId="ADAL" clId="{6EFC508E-232D-4E70-A80B-11E5D31F7FC0}" dt="2021-08-09T01:20:50.929" v="2008" actId="26606"/>
          <ac:spMkLst>
            <pc:docMk/>
            <pc:sldMk cId="3739513066" sldId="257"/>
            <ac:spMk id="12" creationId="{7F488E8B-4E1E-4402-8935-D4E6C02615C7}"/>
          </ac:spMkLst>
        </pc:spChg>
        <pc:spChg chg="add del">
          <ac:chgData name="Jefferson Teixeira" userId="30f3011c-f77c-45b2-ad4a-c54f41fbf665" providerId="ADAL" clId="{6EFC508E-232D-4E70-A80B-11E5D31F7FC0}" dt="2021-08-09T01:20:53.843" v="2010" actId="26606"/>
          <ac:spMkLst>
            <pc:docMk/>
            <pc:sldMk cId="3739513066" sldId="257"/>
            <ac:spMk id="16" creationId="{CBB2B1F0-0DD6-4744-9A46-7A344FB48E40}"/>
          </ac:spMkLst>
        </pc:spChg>
        <pc:spChg chg="add del">
          <ac:chgData name="Jefferson Teixeira" userId="30f3011c-f77c-45b2-ad4a-c54f41fbf665" providerId="ADAL" clId="{6EFC508E-232D-4E70-A80B-11E5D31F7FC0}" dt="2021-08-09T01:20:53.843" v="2010" actId="26606"/>
          <ac:spMkLst>
            <pc:docMk/>
            <pc:sldMk cId="3739513066" sldId="257"/>
            <ac:spMk id="17" creationId="{52D502E5-F6B4-4D58-B4AE-FC466FF15EE8}"/>
          </ac:spMkLst>
        </pc:spChg>
        <pc:spChg chg="add del">
          <ac:chgData name="Jefferson Teixeira" userId="30f3011c-f77c-45b2-ad4a-c54f41fbf665" providerId="ADAL" clId="{6EFC508E-232D-4E70-A80B-11E5D31F7FC0}" dt="2021-08-09T01:20:53.843" v="2010" actId="26606"/>
          <ac:spMkLst>
            <pc:docMk/>
            <pc:sldMk cId="3739513066" sldId="257"/>
            <ac:spMk id="18" creationId="{9DECDBF4-02B6-4BB4-B65B-B8107AD6A9E8}"/>
          </ac:spMkLst>
        </pc:spChg>
        <pc:spChg chg="add del">
          <ac:chgData name="Jefferson Teixeira" userId="30f3011c-f77c-45b2-ad4a-c54f41fbf665" providerId="ADAL" clId="{6EFC508E-232D-4E70-A80B-11E5D31F7FC0}" dt="2021-08-09T01:22:49.449" v="2012" actId="6264"/>
          <ac:spMkLst>
            <pc:docMk/>
            <pc:sldMk cId="3739513066" sldId="257"/>
            <ac:spMk id="20" creationId="{DAF1966E-FD40-4A4A-B61B-C4DF7FA05F06}"/>
          </ac:spMkLst>
        </pc:spChg>
        <pc:spChg chg="add del">
          <ac:chgData name="Jefferson Teixeira" userId="30f3011c-f77c-45b2-ad4a-c54f41fbf665" providerId="ADAL" clId="{6EFC508E-232D-4E70-A80B-11E5D31F7FC0}" dt="2021-08-09T01:22:49.449" v="2012" actId="6264"/>
          <ac:spMkLst>
            <pc:docMk/>
            <pc:sldMk cId="3739513066" sldId="257"/>
            <ac:spMk id="21" creationId="{047BFA19-D45E-416B-A404-7AF2F3F27017}"/>
          </ac:spMkLst>
        </pc:spChg>
        <pc:spChg chg="add del">
          <ac:chgData name="Jefferson Teixeira" userId="30f3011c-f77c-45b2-ad4a-c54f41fbf665" providerId="ADAL" clId="{6EFC508E-232D-4E70-A80B-11E5D31F7FC0}" dt="2021-08-09T01:22:49.449" v="2012" actId="6264"/>
          <ac:spMkLst>
            <pc:docMk/>
            <pc:sldMk cId="3739513066" sldId="257"/>
            <ac:spMk id="22" creationId="{8E0105E7-23DB-4CF2-8258-FF47C7620F6E}"/>
          </ac:spMkLst>
        </pc:spChg>
        <pc:spChg chg="add del">
          <ac:chgData name="Jefferson Teixeira" userId="30f3011c-f77c-45b2-ad4a-c54f41fbf665" providerId="ADAL" clId="{6EFC508E-232D-4E70-A80B-11E5D31F7FC0}" dt="2021-08-09T01:22:49.449" v="2012" actId="6264"/>
          <ac:spMkLst>
            <pc:docMk/>
            <pc:sldMk cId="3739513066" sldId="257"/>
            <ac:spMk id="23" creationId="{074B4F7D-14B2-478B-8BF5-01E4E0C5D263}"/>
          </ac:spMkLst>
        </pc:spChg>
        <pc:picChg chg="del mod">
          <ac:chgData name="Jefferson Teixeira" userId="30f3011c-f77c-45b2-ad4a-c54f41fbf665" providerId="ADAL" clId="{6EFC508E-232D-4E70-A80B-11E5D31F7FC0}" dt="2021-08-09T10:58:14.829" v="2383" actId="21"/>
          <ac:picMkLst>
            <pc:docMk/>
            <pc:sldMk cId="3739513066" sldId="257"/>
            <ac:picMk id="1026" creationId="{571DA126-97B9-4887-BB70-E9DD4854C18B}"/>
          </ac:picMkLst>
        </pc:picChg>
        <pc:picChg chg="mod">
          <ac:chgData name="Jefferson Teixeira" userId="30f3011c-f77c-45b2-ad4a-c54f41fbf665" providerId="ADAL" clId="{6EFC508E-232D-4E70-A80B-11E5D31F7FC0}" dt="2021-08-09T10:57:32.965" v="2360" actId="1035"/>
          <ac:picMkLst>
            <pc:docMk/>
            <pc:sldMk cId="3739513066" sldId="257"/>
            <ac:picMk id="2050" creationId="{50FB40EE-A8B3-44A3-B83E-F3B8EDEC951F}"/>
          </ac:picMkLst>
        </pc:picChg>
        <pc:picChg chg="mod">
          <ac:chgData name="Jefferson Teixeira" userId="30f3011c-f77c-45b2-ad4a-c54f41fbf665" providerId="ADAL" clId="{6EFC508E-232D-4E70-A80B-11E5D31F7FC0}" dt="2021-08-09T10:57:36.878" v="2366" actId="22"/>
          <ac:picMkLst>
            <pc:docMk/>
            <pc:sldMk cId="3739513066" sldId="257"/>
            <ac:picMk id="3074" creationId="{B7EF0739-C87E-4E67-A173-1143485704FD}"/>
          </ac:picMkLst>
        </pc:picChg>
        <pc:picChg chg="mod">
          <ac:chgData name="Jefferson Teixeira" userId="30f3011c-f77c-45b2-ad4a-c54f41fbf665" providerId="ADAL" clId="{6EFC508E-232D-4E70-A80B-11E5D31F7FC0}" dt="2021-08-09T11:03:51.208" v="2710" actId="1076"/>
          <ac:picMkLst>
            <pc:docMk/>
            <pc:sldMk cId="3739513066" sldId="257"/>
            <ac:picMk id="4098" creationId="{6830CFF8-EA10-41A0-A640-BC2E28511FD9}"/>
          </ac:picMkLst>
        </pc:picChg>
        <pc:cxnChg chg="add del">
          <ac:chgData name="Jefferson Teixeira" userId="30f3011c-f77c-45b2-ad4a-c54f41fbf665" providerId="ADAL" clId="{6EFC508E-232D-4E70-A80B-11E5D31F7FC0}" dt="2021-08-09T01:20:50.929" v="2008" actId="26606"/>
          <ac:cxnSpMkLst>
            <pc:docMk/>
            <pc:sldMk cId="3739513066" sldId="257"/>
            <ac:cxnSpMk id="14" creationId="{23AAC9B5-8015-485C-ACF9-A750390E9A56}"/>
          </ac:cxnSpMkLst>
        </pc:cxnChg>
      </pc:sldChg>
      <pc:sldChg chg="addSp modSp mod">
        <pc:chgData name="Jefferson Teixeira" userId="30f3011c-f77c-45b2-ad4a-c54f41fbf665" providerId="ADAL" clId="{6EFC508E-232D-4E70-A80B-11E5D31F7FC0}" dt="2021-08-09T00:07:28.396" v="125" actId="20577"/>
        <pc:sldMkLst>
          <pc:docMk/>
          <pc:sldMk cId="1813905232" sldId="258"/>
        </pc:sldMkLst>
        <pc:spChg chg="add mod">
          <ac:chgData name="Jefferson Teixeira" userId="30f3011c-f77c-45b2-ad4a-c54f41fbf665" providerId="ADAL" clId="{6EFC508E-232D-4E70-A80B-11E5D31F7FC0}" dt="2021-08-09T00:07:18.784" v="118" actId="1076"/>
          <ac:spMkLst>
            <pc:docMk/>
            <pc:sldMk cId="1813905232" sldId="258"/>
            <ac:spMk id="6" creationId="{73D11F50-7A7F-47D3-8A1D-7C0938E9E606}"/>
          </ac:spMkLst>
        </pc:spChg>
        <pc:spChg chg="add mod">
          <ac:chgData name="Jefferson Teixeira" userId="30f3011c-f77c-45b2-ad4a-c54f41fbf665" providerId="ADAL" clId="{6EFC508E-232D-4E70-A80B-11E5D31F7FC0}" dt="2021-08-09T00:07:28.396" v="125" actId="20577"/>
          <ac:spMkLst>
            <pc:docMk/>
            <pc:sldMk cId="1813905232" sldId="258"/>
            <ac:spMk id="8" creationId="{BFE5C3A2-46E1-42B7-BDAC-53F3CFFE25CF}"/>
          </ac:spMkLst>
        </pc:spChg>
      </pc:sldChg>
      <pc:sldChg chg="addSp delSp modSp mod">
        <pc:chgData name="Jefferson Teixeira" userId="30f3011c-f77c-45b2-ad4a-c54f41fbf665" providerId="ADAL" clId="{6EFC508E-232D-4E70-A80B-11E5D31F7FC0}" dt="2021-08-09T13:30:35.497" v="2714" actId="478"/>
        <pc:sldMkLst>
          <pc:docMk/>
          <pc:sldMk cId="2300080708" sldId="260"/>
        </pc:sldMkLst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4" creationId="{93FF8F8C-4BA5-44D7-85A9-B6C9E7BC1AC1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5" creationId="{AE658E36-5CA8-466D-840A-96DAF8D2C4BB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7" creationId="{C3FB4BF2-B5D5-4C50-BF0E-22E03E752F4D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9" creationId="{192C83FA-8DCC-4828-BA56-4CE587C32403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10" creationId="{02FBFEAB-82A0-4F81-953A-D8B3F18F182C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12" creationId="{21602684-B717-499D-9D78-57A7EE3B9111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13" creationId="{783A6AFA-A9A9-43C4-B7FB-A53F6B1638CA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15" creationId="{7A47F9EE-F5C5-4421-853B-12C493047590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17" creationId="{2850771A-CFFF-4663-AACE-D637A45C2A5E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26" creationId="{73CE866F-0591-465C-AA0E-7A87B4566112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28" creationId="{6BA94AF8-6393-4E06-BEFF-3A5C0BB46E80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29" creationId="{C1EB21AD-1C92-4BAD-A3E7-C6AB0F506AEF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30" creationId="{730BB80C-AC36-4BF6-B268-727299C10867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38" creationId="{C7852B02-F6F9-4C4D-BCE6-5DDB0079F807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40" creationId="{4D34C110-0D6F-4EF1-96AD-9D124D0D32B3}"/>
          </ac:spMkLst>
        </pc:spChg>
        <pc:spChg chg="mod">
          <ac:chgData name="Jefferson Teixeira" userId="30f3011c-f77c-45b2-ad4a-c54f41fbf665" providerId="ADAL" clId="{6EFC508E-232D-4E70-A80B-11E5D31F7FC0}" dt="2021-08-09T00:23:06.372" v="551" actId="1035"/>
          <ac:spMkLst>
            <pc:docMk/>
            <pc:sldMk cId="2300080708" sldId="260"/>
            <ac:spMk id="44" creationId="{B2DED01F-BA11-4614-B3FB-8E8269CA96E8}"/>
          </ac:spMkLst>
        </pc:spChg>
        <pc:spChg chg="add del mod">
          <ac:chgData name="Jefferson Teixeira" userId="30f3011c-f77c-45b2-ad4a-c54f41fbf665" providerId="ADAL" clId="{6EFC508E-232D-4E70-A80B-11E5D31F7FC0}" dt="2021-08-09T00:10:32.808" v="127" actId="478"/>
          <ac:spMkLst>
            <pc:docMk/>
            <pc:sldMk cId="2300080708" sldId="260"/>
            <ac:spMk id="50" creationId="{B48C3AD0-D540-470B-A80F-5A86C2D892B1}"/>
          </ac:spMkLst>
        </pc:spChg>
        <pc:spChg chg="add mod">
          <ac:chgData name="Jefferson Teixeira" userId="30f3011c-f77c-45b2-ad4a-c54f41fbf665" providerId="ADAL" clId="{6EFC508E-232D-4E70-A80B-11E5D31F7FC0}" dt="2021-08-09T01:06:37.233" v="1862" actId="1076"/>
          <ac:spMkLst>
            <pc:docMk/>
            <pc:sldMk cId="2300080708" sldId="260"/>
            <ac:spMk id="51" creationId="{98350404-41FE-4C59-A96C-1CB3BB398984}"/>
          </ac:spMkLst>
        </pc:spChg>
        <pc:inkChg chg="add del">
          <ac:chgData name="Jefferson Teixeira" userId="30f3011c-f77c-45b2-ad4a-c54f41fbf665" providerId="ADAL" clId="{6EFC508E-232D-4E70-A80B-11E5D31F7FC0}" dt="2021-08-09T13:30:35.497" v="2714" actId="478"/>
          <ac:inkMkLst>
            <pc:docMk/>
            <pc:sldMk cId="2300080708" sldId="260"/>
            <ac:inkMk id="52" creationId="{DBE0D16A-B3DB-4D34-A488-70D1C1F2AE25}"/>
          </ac:inkMkLst>
        </pc:inkChg>
        <pc:cxnChg chg="mod">
          <ac:chgData name="Jefferson Teixeira" userId="30f3011c-f77c-45b2-ad4a-c54f41fbf665" providerId="ADAL" clId="{6EFC508E-232D-4E70-A80B-11E5D31F7FC0}" dt="2021-08-09T00:23:06.372" v="551" actId="1035"/>
          <ac:cxnSpMkLst>
            <pc:docMk/>
            <pc:sldMk cId="2300080708" sldId="260"/>
            <ac:cxnSpMk id="19" creationId="{BC1DD348-1ED5-40CA-AD93-2FDC2F618292}"/>
          </ac:cxnSpMkLst>
        </pc:cxnChg>
        <pc:cxnChg chg="mod">
          <ac:chgData name="Jefferson Teixeira" userId="30f3011c-f77c-45b2-ad4a-c54f41fbf665" providerId="ADAL" clId="{6EFC508E-232D-4E70-A80B-11E5D31F7FC0}" dt="2021-08-09T00:23:06.372" v="551" actId="1035"/>
          <ac:cxnSpMkLst>
            <pc:docMk/>
            <pc:sldMk cId="2300080708" sldId="260"/>
            <ac:cxnSpMk id="21" creationId="{BCE4115D-1F63-46D8-B0C4-3325FEC0CADE}"/>
          </ac:cxnSpMkLst>
        </pc:cxnChg>
        <pc:cxnChg chg="mod">
          <ac:chgData name="Jefferson Teixeira" userId="30f3011c-f77c-45b2-ad4a-c54f41fbf665" providerId="ADAL" clId="{6EFC508E-232D-4E70-A80B-11E5D31F7FC0}" dt="2021-08-09T00:23:06.372" v="551" actId="1035"/>
          <ac:cxnSpMkLst>
            <pc:docMk/>
            <pc:sldMk cId="2300080708" sldId="260"/>
            <ac:cxnSpMk id="23" creationId="{1CC60EA3-1036-4B6D-9EBB-1619A5C6141D}"/>
          </ac:cxnSpMkLst>
        </pc:cxnChg>
        <pc:cxnChg chg="mod">
          <ac:chgData name="Jefferson Teixeira" userId="30f3011c-f77c-45b2-ad4a-c54f41fbf665" providerId="ADAL" clId="{6EFC508E-232D-4E70-A80B-11E5D31F7FC0}" dt="2021-08-09T00:23:06.372" v="551" actId="1035"/>
          <ac:cxnSpMkLst>
            <pc:docMk/>
            <pc:sldMk cId="2300080708" sldId="260"/>
            <ac:cxnSpMk id="25" creationId="{A51A5037-0563-4E1D-B0EA-400D78A753B1}"/>
          </ac:cxnSpMkLst>
        </pc:cxnChg>
        <pc:cxnChg chg="mod">
          <ac:chgData name="Jefferson Teixeira" userId="30f3011c-f77c-45b2-ad4a-c54f41fbf665" providerId="ADAL" clId="{6EFC508E-232D-4E70-A80B-11E5D31F7FC0}" dt="2021-08-09T00:23:06.372" v="551" actId="1035"/>
          <ac:cxnSpMkLst>
            <pc:docMk/>
            <pc:sldMk cId="2300080708" sldId="260"/>
            <ac:cxnSpMk id="32" creationId="{3F3DB584-55A0-48A7-8434-3A2F815A636C}"/>
          </ac:cxnSpMkLst>
        </pc:cxnChg>
        <pc:cxnChg chg="mod">
          <ac:chgData name="Jefferson Teixeira" userId="30f3011c-f77c-45b2-ad4a-c54f41fbf665" providerId="ADAL" clId="{6EFC508E-232D-4E70-A80B-11E5D31F7FC0}" dt="2021-08-09T00:23:06.372" v="551" actId="1035"/>
          <ac:cxnSpMkLst>
            <pc:docMk/>
            <pc:sldMk cId="2300080708" sldId="260"/>
            <ac:cxnSpMk id="42" creationId="{F6ECBA8D-D79C-47BE-B6E5-328CBCB08CED}"/>
          </ac:cxnSpMkLst>
        </pc:cxnChg>
        <pc:cxnChg chg="mod">
          <ac:chgData name="Jefferson Teixeira" userId="30f3011c-f77c-45b2-ad4a-c54f41fbf665" providerId="ADAL" clId="{6EFC508E-232D-4E70-A80B-11E5D31F7FC0}" dt="2021-08-09T00:23:06.372" v="551" actId="1035"/>
          <ac:cxnSpMkLst>
            <pc:docMk/>
            <pc:sldMk cId="2300080708" sldId="260"/>
            <ac:cxnSpMk id="46" creationId="{AB6F00E0-49A0-456B-A975-15FD450B42E2}"/>
          </ac:cxnSpMkLst>
        </pc:cxnChg>
      </pc:sldChg>
      <pc:sldChg chg="addSp delSp modSp new mod">
        <pc:chgData name="Jefferson Teixeira" userId="30f3011c-f77c-45b2-ad4a-c54f41fbf665" providerId="ADAL" clId="{6EFC508E-232D-4E70-A80B-11E5D31F7FC0}" dt="2021-08-09T13:30:38.956" v="2715" actId="478"/>
        <pc:sldMkLst>
          <pc:docMk/>
          <pc:sldMk cId="3520400739" sldId="261"/>
        </pc:sldMkLst>
        <pc:spChg chg="mod">
          <ac:chgData name="Jefferson Teixeira" userId="30f3011c-f77c-45b2-ad4a-c54f41fbf665" providerId="ADAL" clId="{6EFC508E-232D-4E70-A80B-11E5D31F7FC0}" dt="2021-08-09T00:12:55.840" v="137" actId="20577"/>
          <ac:spMkLst>
            <pc:docMk/>
            <pc:sldMk cId="3520400739" sldId="261"/>
            <ac:spMk id="2" creationId="{845C7D7C-EB70-4C9F-9119-0CB76985AF9A}"/>
          </ac:spMkLst>
        </pc:spChg>
        <pc:spChg chg="mod">
          <ac:chgData name="Jefferson Teixeira" userId="30f3011c-f77c-45b2-ad4a-c54f41fbf665" providerId="ADAL" clId="{6EFC508E-232D-4E70-A80B-11E5D31F7FC0}" dt="2021-08-09T00:22:18.248" v="530" actId="27636"/>
          <ac:spMkLst>
            <pc:docMk/>
            <pc:sldMk cId="3520400739" sldId="261"/>
            <ac:spMk id="3" creationId="{0FDD151A-C1EA-46D7-838A-328FAF841432}"/>
          </ac:spMkLst>
        </pc:spChg>
        <pc:spChg chg="add del mod">
          <ac:chgData name="Jefferson Teixeira" userId="30f3011c-f77c-45b2-ad4a-c54f41fbf665" providerId="ADAL" clId="{6EFC508E-232D-4E70-A80B-11E5D31F7FC0}" dt="2021-08-09T00:19:35.521" v="371" actId="478"/>
          <ac:spMkLst>
            <pc:docMk/>
            <pc:sldMk cId="3520400739" sldId="261"/>
            <ac:spMk id="10" creationId="{63FD6D11-12EF-4238-81B0-18DA907AF54E}"/>
          </ac:spMkLst>
        </pc:spChg>
        <pc:spChg chg="add mod">
          <ac:chgData name="Jefferson Teixeira" userId="30f3011c-f77c-45b2-ad4a-c54f41fbf665" providerId="ADAL" clId="{6EFC508E-232D-4E70-A80B-11E5D31F7FC0}" dt="2021-08-09T00:19:58.221" v="372" actId="767"/>
          <ac:spMkLst>
            <pc:docMk/>
            <pc:sldMk cId="3520400739" sldId="261"/>
            <ac:spMk id="11" creationId="{F06B7EB2-15FA-4CD1-B489-1C29A8E6BC69}"/>
          </ac:spMkLst>
        </pc:spChg>
        <pc:picChg chg="add del mod">
          <ac:chgData name="Jefferson Teixeira" userId="30f3011c-f77c-45b2-ad4a-c54f41fbf665" providerId="ADAL" clId="{6EFC508E-232D-4E70-A80B-11E5D31F7FC0}" dt="2021-08-09T00:16:54.811" v="329" actId="478"/>
          <ac:picMkLst>
            <pc:docMk/>
            <pc:sldMk cId="3520400739" sldId="261"/>
            <ac:picMk id="5" creationId="{4A5914C7-032F-4DB8-983A-D5D2A1915911}"/>
          </ac:picMkLst>
        </pc:picChg>
        <pc:picChg chg="add del mod">
          <ac:chgData name="Jefferson Teixeira" userId="30f3011c-f77c-45b2-ad4a-c54f41fbf665" providerId="ADAL" clId="{6EFC508E-232D-4E70-A80B-11E5D31F7FC0}" dt="2021-08-09T00:17:38.502" v="336" actId="21"/>
          <ac:picMkLst>
            <pc:docMk/>
            <pc:sldMk cId="3520400739" sldId="261"/>
            <ac:picMk id="7" creationId="{104A57DB-DA85-4175-8271-8304E62C5CE2}"/>
          </ac:picMkLst>
        </pc:picChg>
        <pc:picChg chg="add mod">
          <ac:chgData name="Jefferson Teixeira" userId="30f3011c-f77c-45b2-ad4a-c54f41fbf665" providerId="ADAL" clId="{6EFC508E-232D-4E70-A80B-11E5D31F7FC0}" dt="2021-08-09T00:21:27.603" v="513" actId="1076"/>
          <ac:picMkLst>
            <pc:docMk/>
            <pc:sldMk cId="3520400739" sldId="261"/>
            <ac:picMk id="9" creationId="{B776D015-1163-41E5-80E6-0EDA043D1DCA}"/>
          </ac:picMkLst>
        </pc:picChg>
        <pc:inkChg chg="add del">
          <ac:chgData name="Jefferson Teixeira" userId="30f3011c-f77c-45b2-ad4a-c54f41fbf665" providerId="ADAL" clId="{6EFC508E-232D-4E70-A80B-11E5D31F7FC0}" dt="2021-08-09T13:30:38.956" v="2715" actId="478"/>
          <ac:inkMkLst>
            <pc:docMk/>
            <pc:sldMk cId="3520400739" sldId="261"/>
            <ac:inkMk id="12" creationId="{FE1493AA-3F05-413D-B664-EE075DE79556}"/>
          </ac:inkMkLst>
        </pc:inkChg>
      </pc:sldChg>
      <pc:sldChg chg="addSp delSp modSp new mod">
        <pc:chgData name="Jefferson Teixeira" userId="30f3011c-f77c-45b2-ad4a-c54f41fbf665" providerId="ADAL" clId="{6EFC508E-232D-4E70-A80B-11E5D31F7FC0}" dt="2021-08-09T00:44:37.880" v="1331" actId="1076"/>
        <pc:sldMkLst>
          <pc:docMk/>
          <pc:sldMk cId="3496438852" sldId="262"/>
        </pc:sldMkLst>
        <pc:spChg chg="mod">
          <ac:chgData name="Jefferson Teixeira" userId="30f3011c-f77c-45b2-ad4a-c54f41fbf665" providerId="ADAL" clId="{6EFC508E-232D-4E70-A80B-11E5D31F7FC0}" dt="2021-08-09T00:44:27.498" v="1328" actId="20577"/>
          <ac:spMkLst>
            <pc:docMk/>
            <pc:sldMk cId="3496438852" sldId="262"/>
            <ac:spMk id="2" creationId="{1F8CD4D9-0BBA-4B77-AEE6-F02C7FF87884}"/>
          </ac:spMkLst>
        </pc:spChg>
        <pc:spChg chg="del mod">
          <ac:chgData name="Jefferson Teixeira" userId="30f3011c-f77c-45b2-ad4a-c54f41fbf665" providerId="ADAL" clId="{6EFC508E-232D-4E70-A80B-11E5D31F7FC0}" dt="2021-08-09T00:44:35.559" v="1330" actId="478"/>
          <ac:spMkLst>
            <pc:docMk/>
            <pc:sldMk cId="3496438852" sldId="262"/>
            <ac:spMk id="3" creationId="{80AF74E0-3365-4FC9-A3E6-9DCDD8EB4D0F}"/>
          </ac:spMkLst>
        </pc:spChg>
        <pc:picChg chg="add del mod">
          <ac:chgData name="Jefferson Teixeira" userId="30f3011c-f77c-45b2-ad4a-c54f41fbf665" providerId="ADAL" clId="{6EFC508E-232D-4E70-A80B-11E5D31F7FC0}" dt="2021-08-09T00:28:28.144" v="615" actId="478"/>
          <ac:picMkLst>
            <pc:docMk/>
            <pc:sldMk cId="3496438852" sldId="262"/>
            <ac:picMk id="5" creationId="{0B00016A-F074-458D-B4E0-0E206A834B11}"/>
          </ac:picMkLst>
        </pc:picChg>
        <pc:picChg chg="add del mod">
          <ac:chgData name="Jefferson Teixeira" userId="30f3011c-f77c-45b2-ad4a-c54f41fbf665" providerId="ADAL" clId="{6EFC508E-232D-4E70-A80B-11E5D31F7FC0}" dt="2021-08-09T00:28:57.661" v="621" actId="478"/>
          <ac:picMkLst>
            <pc:docMk/>
            <pc:sldMk cId="3496438852" sldId="262"/>
            <ac:picMk id="7" creationId="{91644250-E4CD-4941-8684-ADC555A180FC}"/>
          </ac:picMkLst>
        </pc:picChg>
        <pc:picChg chg="add mod">
          <ac:chgData name="Jefferson Teixeira" userId="30f3011c-f77c-45b2-ad4a-c54f41fbf665" providerId="ADAL" clId="{6EFC508E-232D-4E70-A80B-11E5D31F7FC0}" dt="2021-08-09T00:44:37.880" v="1331" actId="1076"/>
          <ac:picMkLst>
            <pc:docMk/>
            <pc:sldMk cId="3496438852" sldId="262"/>
            <ac:picMk id="9" creationId="{A324A949-4E0D-4A48-8505-9E91A9A6301F}"/>
          </ac:picMkLst>
        </pc:picChg>
        <pc:picChg chg="add del mod">
          <ac:chgData name="Jefferson Teixeira" userId="30f3011c-f77c-45b2-ad4a-c54f41fbf665" providerId="ADAL" clId="{6EFC508E-232D-4E70-A80B-11E5D31F7FC0}" dt="2021-08-09T00:34:26.264" v="664" actId="478"/>
          <ac:picMkLst>
            <pc:docMk/>
            <pc:sldMk cId="3496438852" sldId="262"/>
            <ac:picMk id="11" creationId="{11192CEA-C039-4D63-A9EC-590B4E5D8808}"/>
          </ac:picMkLst>
        </pc:picChg>
      </pc:sldChg>
      <pc:sldChg chg="new del">
        <pc:chgData name="Jefferson Teixeira" userId="30f3011c-f77c-45b2-ad4a-c54f41fbf665" providerId="ADAL" clId="{6EFC508E-232D-4E70-A80B-11E5D31F7FC0}" dt="2021-08-09T00:35:01.025" v="667" actId="47"/>
        <pc:sldMkLst>
          <pc:docMk/>
          <pc:sldMk cId="924773970" sldId="263"/>
        </pc:sldMkLst>
      </pc:sldChg>
      <pc:sldChg chg="addSp delSp modSp new del mod">
        <pc:chgData name="Jefferson Teixeira" userId="30f3011c-f77c-45b2-ad4a-c54f41fbf665" providerId="ADAL" clId="{6EFC508E-232D-4E70-A80B-11E5D31F7FC0}" dt="2021-08-09T00:35:22.847" v="681" actId="47"/>
        <pc:sldMkLst>
          <pc:docMk/>
          <pc:sldMk cId="2156570867" sldId="263"/>
        </pc:sldMkLst>
        <pc:spChg chg="del">
          <ac:chgData name="Jefferson Teixeira" userId="30f3011c-f77c-45b2-ad4a-c54f41fbf665" providerId="ADAL" clId="{6EFC508E-232D-4E70-A80B-11E5D31F7FC0}" dt="2021-08-09T00:35:10.988" v="670" actId="478"/>
          <ac:spMkLst>
            <pc:docMk/>
            <pc:sldMk cId="2156570867" sldId="263"/>
            <ac:spMk id="2" creationId="{E9F4C077-45DE-40AD-9A9A-2ABDCFC7579F}"/>
          </ac:spMkLst>
        </pc:spChg>
        <pc:spChg chg="del">
          <ac:chgData name="Jefferson Teixeira" userId="30f3011c-f77c-45b2-ad4a-c54f41fbf665" providerId="ADAL" clId="{6EFC508E-232D-4E70-A80B-11E5D31F7FC0}" dt="2021-08-09T00:35:09.908" v="669" actId="478"/>
          <ac:spMkLst>
            <pc:docMk/>
            <pc:sldMk cId="2156570867" sldId="263"/>
            <ac:spMk id="3" creationId="{E39D8444-395E-4313-B60A-4F591497691A}"/>
          </ac:spMkLst>
        </pc:spChg>
        <pc:spChg chg="add del mod">
          <ac:chgData name="Jefferson Teixeira" userId="30f3011c-f77c-45b2-ad4a-c54f41fbf665" providerId="ADAL" clId="{6EFC508E-232D-4E70-A80B-11E5D31F7FC0}" dt="2021-08-09T00:35:21.236" v="680" actId="478"/>
          <ac:spMkLst>
            <pc:docMk/>
            <pc:sldMk cId="2156570867" sldId="263"/>
            <ac:spMk id="4" creationId="{B620B949-733E-47DE-9783-113490B6BF0C}"/>
          </ac:spMkLst>
        </pc:spChg>
      </pc:sldChg>
      <pc:sldChg chg="modSp new mod">
        <pc:chgData name="Jefferson Teixeira" userId="30f3011c-f77c-45b2-ad4a-c54f41fbf665" providerId="ADAL" clId="{6EFC508E-232D-4E70-A80B-11E5D31F7FC0}" dt="2021-08-09T01:24:33.100" v="2109" actId="113"/>
        <pc:sldMkLst>
          <pc:docMk/>
          <pc:sldMk cId="2274103436" sldId="263"/>
        </pc:sldMkLst>
        <pc:spChg chg="mod">
          <ac:chgData name="Jefferson Teixeira" userId="30f3011c-f77c-45b2-ad4a-c54f41fbf665" providerId="ADAL" clId="{6EFC508E-232D-4E70-A80B-11E5D31F7FC0}" dt="2021-08-09T00:40:26.129" v="1151" actId="20577"/>
          <ac:spMkLst>
            <pc:docMk/>
            <pc:sldMk cId="2274103436" sldId="263"/>
            <ac:spMk id="2" creationId="{7B23202B-FF8C-47F5-B849-A79D09354FC5}"/>
          </ac:spMkLst>
        </pc:spChg>
        <pc:spChg chg="mod">
          <ac:chgData name="Jefferson Teixeira" userId="30f3011c-f77c-45b2-ad4a-c54f41fbf665" providerId="ADAL" clId="{6EFC508E-232D-4E70-A80B-11E5D31F7FC0}" dt="2021-08-09T01:24:33.100" v="2109" actId="113"/>
          <ac:spMkLst>
            <pc:docMk/>
            <pc:sldMk cId="2274103436" sldId="263"/>
            <ac:spMk id="3" creationId="{C2D495EF-07C6-4F22-8F3F-3BB806A15CF6}"/>
          </ac:spMkLst>
        </pc:spChg>
      </pc:sldChg>
      <pc:sldChg chg="modSp add mod">
        <pc:chgData name="Jefferson Teixeira" userId="30f3011c-f77c-45b2-ad4a-c54f41fbf665" providerId="ADAL" clId="{6EFC508E-232D-4E70-A80B-11E5D31F7FC0}" dt="2021-08-09T01:23:46.303" v="2046" actId="15"/>
        <pc:sldMkLst>
          <pc:docMk/>
          <pc:sldMk cId="3006399574" sldId="264"/>
        </pc:sldMkLst>
        <pc:spChg chg="mod">
          <ac:chgData name="Jefferson Teixeira" userId="30f3011c-f77c-45b2-ad4a-c54f41fbf665" providerId="ADAL" clId="{6EFC508E-232D-4E70-A80B-11E5D31F7FC0}" dt="2021-08-09T00:40:36.417" v="1158" actId="20577"/>
          <ac:spMkLst>
            <pc:docMk/>
            <pc:sldMk cId="3006399574" sldId="264"/>
            <ac:spMk id="2" creationId="{7B23202B-FF8C-47F5-B849-A79D09354FC5}"/>
          </ac:spMkLst>
        </pc:spChg>
        <pc:spChg chg="mod">
          <ac:chgData name="Jefferson Teixeira" userId="30f3011c-f77c-45b2-ad4a-c54f41fbf665" providerId="ADAL" clId="{6EFC508E-232D-4E70-A80B-11E5D31F7FC0}" dt="2021-08-09T01:23:46.303" v="2046" actId="15"/>
          <ac:spMkLst>
            <pc:docMk/>
            <pc:sldMk cId="3006399574" sldId="264"/>
            <ac:spMk id="3" creationId="{C2D495EF-07C6-4F22-8F3F-3BB806A15CF6}"/>
          </ac:spMkLst>
        </pc:spChg>
      </pc:sldChg>
      <pc:sldChg chg="addSp delSp modSp new mod">
        <pc:chgData name="Jefferson Teixeira" userId="30f3011c-f77c-45b2-ad4a-c54f41fbf665" providerId="ADAL" clId="{6EFC508E-232D-4E70-A80B-11E5D31F7FC0}" dt="2021-08-09T01:25:22.057" v="2113" actId="13822"/>
        <pc:sldMkLst>
          <pc:docMk/>
          <pc:sldMk cId="365166420" sldId="265"/>
        </pc:sldMkLst>
        <pc:spChg chg="mod">
          <ac:chgData name="Jefferson Teixeira" userId="30f3011c-f77c-45b2-ad4a-c54f41fbf665" providerId="ADAL" clId="{6EFC508E-232D-4E70-A80B-11E5D31F7FC0}" dt="2021-08-09T00:45:04.282" v="1364" actId="20577"/>
          <ac:spMkLst>
            <pc:docMk/>
            <pc:sldMk cId="365166420" sldId="265"/>
            <ac:spMk id="2" creationId="{A820EE89-7245-47B1-A7A8-DA28FB4085DC}"/>
          </ac:spMkLst>
        </pc:spChg>
        <pc:spChg chg="mod">
          <ac:chgData name="Jefferson Teixeira" userId="30f3011c-f77c-45b2-ad4a-c54f41fbf665" providerId="ADAL" clId="{6EFC508E-232D-4E70-A80B-11E5D31F7FC0}" dt="2021-08-09T00:51:19.284" v="1745" actId="14100"/>
          <ac:spMkLst>
            <pc:docMk/>
            <pc:sldMk cId="365166420" sldId="265"/>
            <ac:spMk id="3" creationId="{10CC577A-CE54-4156-9029-97FC1773E1AA}"/>
          </ac:spMkLst>
        </pc:spChg>
        <pc:spChg chg="add del mod">
          <ac:chgData name="Jefferson Teixeira" userId="30f3011c-f77c-45b2-ad4a-c54f41fbf665" providerId="ADAL" clId="{6EFC508E-232D-4E70-A80B-11E5D31F7FC0}" dt="2021-08-09T00:50:46.466" v="1729" actId="478"/>
          <ac:spMkLst>
            <pc:docMk/>
            <pc:sldMk cId="365166420" sldId="265"/>
            <ac:spMk id="4" creationId="{55AD95BC-7F8F-4FF7-A310-DB48C0B54246}"/>
          </ac:spMkLst>
        </pc:spChg>
        <pc:spChg chg="add mod">
          <ac:chgData name="Jefferson Teixeira" userId="30f3011c-f77c-45b2-ad4a-c54f41fbf665" providerId="ADAL" clId="{6EFC508E-232D-4E70-A80B-11E5D31F7FC0}" dt="2021-08-09T01:25:13.079" v="2110" actId="13822"/>
          <ac:spMkLst>
            <pc:docMk/>
            <pc:sldMk cId="365166420" sldId="265"/>
            <ac:spMk id="5" creationId="{435AD43E-4D95-4A03-A683-0D253264B0D3}"/>
          </ac:spMkLst>
        </pc:spChg>
        <pc:spChg chg="add mod">
          <ac:chgData name="Jefferson Teixeira" userId="30f3011c-f77c-45b2-ad4a-c54f41fbf665" providerId="ADAL" clId="{6EFC508E-232D-4E70-A80B-11E5D31F7FC0}" dt="2021-08-09T00:54:38.630" v="1825" actId="1076"/>
          <ac:spMkLst>
            <pc:docMk/>
            <pc:sldMk cId="365166420" sldId="265"/>
            <ac:spMk id="6" creationId="{BDBE9E0C-4BB0-4ED4-A375-9E6EC38CC193}"/>
          </ac:spMkLst>
        </pc:spChg>
        <pc:spChg chg="add mod">
          <ac:chgData name="Jefferson Teixeira" userId="30f3011c-f77c-45b2-ad4a-c54f41fbf665" providerId="ADAL" clId="{6EFC508E-232D-4E70-A80B-11E5D31F7FC0}" dt="2021-08-09T00:54:38.630" v="1825" actId="1076"/>
          <ac:spMkLst>
            <pc:docMk/>
            <pc:sldMk cId="365166420" sldId="265"/>
            <ac:spMk id="13" creationId="{1291B004-7273-43FB-B77E-8082015309D2}"/>
          </ac:spMkLst>
        </pc:spChg>
        <pc:cxnChg chg="add mod">
          <ac:chgData name="Jefferson Teixeira" userId="30f3011c-f77c-45b2-ad4a-c54f41fbf665" providerId="ADAL" clId="{6EFC508E-232D-4E70-A80B-11E5D31F7FC0}" dt="2021-08-09T01:25:19.418" v="2112" actId="13822"/>
          <ac:cxnSpMkLst>
            <pc:docMk/>
            <pc:sldMk cId="365166420" sldId="265"/>
            <ac:cxnSpMk id="8" creationId="{9ED7D2FE-8A9B-4F8C-B364-537446DD1D41}"/>
          </ac:cxnSpMkLst>
        </pc:cxnChg>
        <pc:cxnChg chg="add mod">
          <ac:chgData name="Jefferson Teixeira" userId="30f3011c-f77c-45b2-ad4a-c54f41fbf665" providerId="ADAL" clId="{6EFC508E-232D-4E70-A80B-11E5D31F7FC0}" dt="2021-08-09T01:25:22.057" v="2113" actId="13822"/>
          <ac:cxnSpMkLst>
            <pc:docMk/>
            <pc:sldMk cId="365166420" sldId="265"/>
            <ac:cxnSpMk id="16" creationId="{050EC353-7EFE-4341-8978-A762C6DFECAC}"/>
          </ac:cxnSpMkLst>
        </pc:cxnChg>
      </pc:sldChg>
      <pc:sldChg chg="modSp add mod">
        <pc:chgData name="Jefferson Teixeira" userId="30f3011c-f77c-45b2-ad4a-c54f41fbf665" providerId="ADAL" clId="{6EFC508E-232D-4E70-A80B-11E5D31F7FC0}" dt="2021-08-09T10:46:07.711" v="2337" actId="6549"/>
        <pc:sldMkLst>
          <pc:docMk/>
          <pc:sldMk cId="2112017667" sldId="266"/>
        </pc:sldMkLst>
        <pc:spChg chg="mod">
          <ac:chgData name="Jefferson Teixeira" userId="30f3011c-f77c-45b2-ad4a-c54f41fbf665" providerId="ADAL" clId="{6EFC508E-232D-4E70-A80B-11E5D31F7FC0}" dt="2021-08-09T01:16:45.794" v="1895" actId="20577"/>
          <ac:spMkLst>
            <pc:docMk/>
            <pc:sldMk cId="2112017667" sldId="266"/>
            <ac:spMk id="2" creationId="{7B23202B-FF8C-47F5-B849-A79D09354FC5}"/>
          </ac:spMkLst>
        </pc:spChg>
        <pc:spChg chg="mod">
          <ac:chgData name="Jefferson Teixeira" userId="30f3011c-f77c-45b2-ad4a-c54f41fbf665" providerId="ADAL" clId="{6EFC508E-232D-4E70-A80B-11E5D31F7FC0}" dt="2021-08-09T10:46:07.711" v="2337" actId="6549"/>
          <ac:spMkLst>
            <pc:docMk/>
            <pc:sldMk cId="2112017667" sldId="266"/>
            <ac:spMk id="3" creationId="{C2D495EF-07C6-4F22-8F3F-3BB806A15CF6}"/>
          </ac:spMkLst>
        </pc:spChg>
      </pc:sldChg>
      <pc:sldChg chg="addSp delSp modSp new mod">
        <pc:chgData name="Jefferson Teixeira" userId="30f3011c-f77c-45b2-ad4a-c54f41fbf665" providerId="ADAL" clId="{6EFC508E-232D-4E70-A80B-11E5D31F7FC0}" dt="2021-08-09T01:31:12.917" v="2324" actId="478"/>
        <pc:sldMkLst>
          <pc:docMk/>
          <pc:sldMk cId="2550089032" sldId="267"/>
        </pc:sldMkLst>
        <pc:spChg chg="mod">
          <ac:chgData name="Jefferson Teixeira" userId="30f3011c-f77c-45b2-ad4a-c54f41fbf665" providerId="ADAL" clId="{6EFC508E-232D-4E70-A80B-11E5D31F7FC0}" dt="2021-08-09T01:28:36.033" v="2144" actId="20577"/>
          <ac:spMkLst>
            <pc:docMk/>
            <pc:sldMk cId="2550089032" sldId="267"/>
            <ac:spMk id="2" creationId="{8B2C3544-D1EC-42B9-87AA-49DD95E42EEF}"/>
          </ac:spMkLst>
        </pc:spChg>
        <pc:spChg chg="mod">
          <ac:chgData name="Jefferson Teixeira" userId="30f3011c-f77c-45b2-ad4a-c54f41fbf665" providerId="ADAL" clId="{6EFC508E-232D-4E70-A80B-11E5D31F7FC0}" dt="2021-08-09T01:29:46.743" v="2321" actId="20577"/>
          <ac:spMkLst>
            <pc:docMk/>
            <pc:sldMk cId="2550089032" sldId="267"/>
            <ac:spMk id="3" creationId="{464E8FC9-D147-42B5-95E5-815741AD1531}"/>
          </ac:spMkLst>
        </pc:spChg>
        <pc:spChg chg="add del mod">
          <ac:chgData name="Jefferson Teixeira" userId="30f3011c-f77c-45b2-ad4a-c54f41fbf665" providerId="ADAL" clId="{6EFC508E-232D-4E70-A80B-11E5D31F7FC0}" dt="2021-08-09T01:31:12.917" v="2324" actId="478"/>
          <ac:spMkLst>
            <pc:docMk/>
            <pc:sldMk cId="2550089032" sldId="267"/>
            <ac:spMk id="5" creationId="{9C638D6D-5D71-48E1-A378-20BB91A5F139}"/>
          </ac:spMkLst>
        </pc:spChg>
        <pc:spChg chg="add del mod">
          <ac:chgData name="Jefferson Teixeira" userId="30f3011c-f77c-45b2-ad4a-c54f41fbf665" providerId="ADAL" clId="{6EFC508E-232D-4E70-A80B-11E5D31F7FC0}" dt="2021-08-09T01:31:12.917" v="2324" actId="478"/>
          <ac:spMkLst>
            <pc:docMk/>
            <pc:sldMk cId="2550089032" sldId="267"/>
            <ac:spMk id="7" creationId="{616BE2FA-0CF3-4911-BE43-774B9C4BBE9F}"/>
          </ac:spMkLst>
        </pc:spChg>
        <pc:spChg chg="add del mod">
          <ac:chgData name="Jefferson Teixeira" userId="30f3011c-f77c-45b2-ad4a-c54f41fbf665" providerId="ADAL" clId="{6EFC508E-232D-4E70-A80B-11E5D31F7FC0}" dt="2021-08-09T01:31:12.917" v="2324" actId="478"/>
          <ac:spMkLst>
            <pc:docMk/>
            <pc:sldMk cId="2550089032" sldId="267"/>
            <ac:spMk id="11" creationId="{CF259676-683E-4A44-8F9E-E04F108CF9D2}"/>
          </ac:spMkLst>
        </pc:spChg>
        <pc:cxnChg chg="add del mod">
          <ac:chgData name="Jefferson Teixeira" userId="30f3011c-f77c-45b2-ad4a-c54f41fbf665" providerId="ADAL" clId="{6EFC508E-232D-4E70-A80B-11E5D31F7FC0}" dt="2021-08-09T01:31:12.917" v="2324" actId="478"/>
          <ac:cxnSpMkLst>
            <pc:docMk/>
            <pc:sldMk cId="2550089032" sldId="267"/>
            <ac:cxnSpMk id="9" creationId="{461AD25B-1542-4EDE-9C12-4C4A6F59AEB5}"/>
          </ac:cxnSpMkLst>
        </pc:cxnChg>
        <pc:cxnChg chg="add del mod">
          <ac:chgData name="Jefferson Teixeira" userId="30f3011c-f77c-45b2-ad4a-c54f41fbf665" providerId="ADAL" clId="{6EFC508E-232D-4E70-A80B-11E5D31F7FC0}" dt="2021-08-09T01:31:12.917" v="2324" actId="478"/>
          <ac:cxnSpMkLst>
            <pc:docMk/>
            <pc:sldMk cId="2550089032" sldId="267"/>
            <ac:cxnSpMk id="13" creationId="{13F74A65-4449-4027-BBB3-34B6E6FE907C}"/>
          </ac:cxnSpMkLst>
        </pc:cxnChg>
      </pc:sldChg>
      <pc:sldChg chg="addSp modSp new mod">
        <pc:chgData name="Jefferson Teixeira" userId="30f3011c-f77c-45b2-ad4a-c54f41fbf665" providerId="ADAL" clId="{6EFC508E-232D-4E70-A80B-11E5D31F7FC0}" dt="2021-08-09T11:03:56.437" v="2712" actId="1076"/>
        <pc:sldMkLst>
          <pc:docMk/>
          <pc:sldMk cId="684146716" sldId="268"/>
        </pc:sldMkLst>
        <pc:spChg chg="mod">
          <ac:chgData name="Jefferson Teixeira" userId="30f3011c-f77c-45b2-ad4a-c54f41fbf665" providerId="ADAL" clId="{6EFC508E-232D-4E70-A80B-11E5D31F7FC0}" dt="2021-08-09T10:58:11.008" v="2382" actId="20577"/>
          <ac:spMkLst>
            <pc:docMk/>
            <pc:sldMk cId="684146716" sldId="268"/>
            <ac:spMk id="2" creationId="{6BD1CB82-DD9F-44F0-B7D4-F8D030EF46C3}"/>
          </ac:spMkLst>
        </pc:spChg>
        <pc:spChg chg="mod">
          <ac:chgData name="Jefferson Teixeira" userId="30f3011c-f77c-45b2-ad4a-c54f41fbf665" providerId="ADAL" clId="{6EFC508E-232D-4E70-A80B-11E5D31F7FC0}" dt="2021-08-09T11:02:45.892" v="2702" actId="20577"/>
          <ac:spMkLst>
            <pc:docMk/>
            <pc:sldMk cId="684146716" sldId="268"/>
            <ac:spMk id="3" creationId="{3F09D876-7261-4966-868C-BAC155853468}"/>
          </ac:spMkLst>
        </pc:spChg>
        <pc:picChg chg="add mod">
          <ac:chgData name="Jefferson Teixeira" userId="30f3011c-f77c-45b2-ad4a-c54f41fbf665" providerId="ADAL" clId="{6EFC508E-232D-4E70-A80B-11E5D31F7FC0}" dt="2021-08-09T11:03:56.437" v="2712" actId="1076"/>
          <ac:picMkLst>
            <pc:docMk/>
            <pc:sldMk cId="684146716" sldId="268"/>
            <ac:picMk id="5" creationId="{EF1DCDB8-DCB4-41F4-9B53-17E096FB26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ECF0-87E9-4002-8080-6541D113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F8EF2-086A-4AFC-9F65-8942EB6C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D6CA-E980-4DC3-B0AE-8EF4497E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B7B7-5F88-44CC-A513-9388317F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26D2-6D91-4539-9562-8F5A7232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75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49B4-A97F-48D5-8D62-0D67C58C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CF711-842F-4B04-940F-13A42F53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AA9-A8A3-40BB-8AE5-39DA8C3C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91AB-C1CC-4690-9B75-4155FEE9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7909-8DB2-4E14-A39E-025D4134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48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C6315-DC6C-4A9E-9FC4-103114722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04C8-B378-4673-9909-3636E489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E0637-A14D-4B75-A20F-126BFC1A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44EF-637C-4EDF-8572-76F812E7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02E5-4E67-4375-9F52-7F73AA9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5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9596-C446-4296-AF52-2B2E028A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4E2E-AA30-4CB8-ABC9-B41D7D2D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02097-D555-4DF6-9686-D8AF06D1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0CA8-1AE8-4F0F-90D9-2AC21702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C125-7B19-439E-A7EB-11587DCD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92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7ED7-8322-4A36-A2C9-AADCE64F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444BD-D8A5-4968-866D-C32BBD15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984D-345B-4CEB-8584-111AA400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26C0-5090-49A2-93CA-394D718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E992-C585-4122-B8AF-4F58819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57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F5D5-C818-4873-96DA-98F606A7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A72D-AAF1-4AC7-9880-D4094AA5E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ABAB8-8B39-4E37-B42E-5D84216B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36B8-0BF7-492E-B5CE-96C87492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DA9B-7852-4D7F-9FC3-2C9902D4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EB85-3C90-414A-A3D1-CF506DA3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62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56BF-BE9C-4A27-BDEB-5FA112D3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754A5-1E58-48B3-9F24-60DDE619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CCA77-2FE5-4370-B230-D6D2C3888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EFBAA-E817-4AD8-9418-E91835017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9302D-3E58-43FF-8971-EFE1AC686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5E29-EFDA-4EEB-9705-0648967F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FB7A-0BA5-4C63-9629-AED1533C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9EDDF-B312-4424-BF3E-8F9C1DA5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10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90AD-3679-48CB-8815-F8C1AC77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04081-E854-4EC8-9400-A9DDC2C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FE781-3E00-4E47-8D11-93095E4D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A055-56F6-4E58-A853-F30B66C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1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3678-0077-498B-8F07-5878F03D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61B5D-EE63-4AC8-92A7-CD429F4A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95112-4765-49A8-9D43-ED5F2701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068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D47-6E32-4DBD-A89E-B1B7441D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FC13-9C8F-448A-8CEE-73F8D08A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83299-24E9-49D8-8E99-96C950A04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3A171-865A-4E1D-9D8B-458D1487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93AC-6C17-4F55-A628-714552A2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12070-5A7C-4607-8E0B-57349570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72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DE14-61F6-4FAC-95E4-6E9133F0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0176A-C4FA-42E9-AE38-2C1D1816E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F1713-2EBC-4826-95AE-7E9E7A0E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F0B8-3AA4-43E8-ABD0-8DA0AD57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D1C1-2CF9-4E01-A4B6-7BBE8C3F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B628-FECE-4F94-BDD4-3DAF3638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12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25871-DB72-4F6B-BFC7-42241D88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9CBD-73A4-4FDE-8375-801E916A4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065-52B5-49F0-BB4D-E4EA6DF33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5E33-63D5-4ADA-B188-80E18E772E5B}" type="datetimeFigureOut">
              <a:rPr lang="en-IE" smtClean="0"/>
              <a:t>08/08/2021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4D73-A093-4FE4-9450-D8327C2B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0232-3E98-4170-AAEF-C223C92B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1A21-B036-42A9-B4DC-8AEE720FDB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9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32348-24EF-41C8-B289-B026E9AE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E" sz="7200"/>
              <a:t>Lógica de Programação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05B4B-79EF-460C-B73B-54518DBD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BR" sz="2800"/>
              <a:t>C# .NET</a:t>
            </a:r>
            <a:endParaRPr lang="en-IE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72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202B-FF8C-47F5-B849-A79D0935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 – Utilizando a ferramenta dotnet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95EF-07C6-4F22-8F3F-3BB806A1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programa HelloWorld em C#</a:t>
            </a:r>
          </a:p>
          <a:p>
            <a:pPr lvl="1"/>
            <a:r>
              <a:rPr lang="pt-BR" b="1" dirty="0"/>
              <a:t>dotnet new</a:t>
            </a:r>
          </a:p>
          <a:p>
            <a:r>
              <a:rPr lang="pt-BR" dirty="0"/>
              <a:t>Compilar o código</a:t>
            </a:r>
          </a:p>
          <a:p>
            <a:pPr lvl="1"/>
            <a:r>
              <a:rPr lang="pt-BR" b="1" dirty="0"/>
              <a:t>dotnet build</a:t>
            </a:r>
          </a:p>
          <a:p>
            <a:r>
              <a:rPr lang="pt-BR" dirty="0"/>
              <a:t>Executar o código</a:t>
            </a:r>
          </a:p>
          <a:p>
            <a:pPr lvl="1"/>
            <a:r>
              <a:rPr lang="pt-BR" b="1" dirty="0"/>
              <a:t>dotnet run</a:t>
            </a:r>
          </a:p>
          <a:p>
            <a:pPr lvl="2"/>
            <a:r>
              <a:rPr lang="pt-BR" b="1" dirty="0"/>
              <a:t>dotnet restore</a:t>
            </a:r>
          </a:p>
          <a:p>
            <a:pPr lvl="2"/>
            <a:r>
              <a:rPr lang="pt-BR" b="1" dirty="0"/>
              <a:t>dotnet build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639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202B-FF8C-47F5-B849-A79D0935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 – Utilizando VS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95EF-07C6-4F22-8F3F-3BB806A1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projeto console (exercício 2) </a:t>
            </a:r>
          </a:p>
          <a:p>
            <a:r>
              <a:rPr lang="pt-BR" dirty="0"/>
              <a:t>Executar o comando </a:t>
            </a:r>
            <a:r>
              <a:rPr lang="pt-BR" b="1" dirty="0"/>
              <a:t>code &lt;path&gt;</a:t>
            </a:r>
          </a:p>
        </p:txBody>
      </p:sp>
    </p:spTree>
    <p:extLst>
      <p:ext uri="{BB962C8B-B14F-4D97-AF65-F5344CB8AC3E}">
        <p14:creationId xmlns:p14="http://schemas.microsoft.com/office/powerpoint/2010/main" val="211201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EE89-7245-47B1-A7A8-DA28FB40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em C#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77A-CE54-4156-9029-97FC1773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282"/>
          </a:xfrm>
        </p:spPr>
        <p:txBody>
          <a:bodyPr/>
          <a:lstStyle/>
          <a:p>
            <a:pPr marL="0" indent="0" algn="ctr">
              <a:buNone/>
            </a:pPr>
            <a:r>
              <a:rPr lang="pt-BR" i="1" dirty="0"/>
              <a:t>Uma escola deseja automatizar o registro das notas dos alunos para calcular a média e gerar os boletins.</a:t>
            </a:r>
            <a:endParaRPr lang="en-IE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AD43E-4D95-4A03-A683-0D253264B0D3}"/>
              </a:ext>
            </a:extLst>
          </p:cNvPr>
          <p:cNvSpPr/>
          <p:nvPr/>
        </p:nvSpPr>
        <p:spPr>
          <a:xfrm>
            <a:off x="5135467" y="3783094"/>
            <a:ext cx="1639824" cy="646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BoletimEscolar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9E0C-4BB0-4ED4-A375-9E6EC38CC193}"/>
              </a:ext>
            </a:extLst>
          </p:cNvPr>
          <p:cNvSpPr txBox="1"/>
          <p:nvPr/>
        </p:nvSpPr>
        <p:spPr>
          <a:xfrm>
            <a:off x="2360668" y="3644517"/>
            <a:ext cx="2339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João</a:t>
            </a:r>
          </a:p>
          <a:p>
            <a:r>
              <a:rPr lang="pt-BR" dirty="0"/>
              <a:t>Disc: Matemática</a:t>
            </a:r>
          </a:p>
          <a:p>
            <a:r>
              <a:rPr lang="pt-BR" dirty="0"/>
              <a:t>Notas: 5.0, 8.0, 10, 9.0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D7D2FE-8A9B-4F8C-B364-537446DD1D4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700155" y="4106182"/>
            <a:ext cx="43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1B004-7273-43FB-B77E-8082015309D2}"/>
              </a:ext>
            </a:extLst>
          </p:cNvPr>
          <p:cNvSpPr txBox="1"/>
          <p:nvPr/>
        </p:nvSpPr>
        <p:spPr>
          <a:xfrm>
            <a:off x="7210603" y="3644517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João</a:t>
            </a:r>
          </a:p>
          <a:p>
            <a:r>
              <a:rPr lang="pt-BR" dirty="0"/>
              <a:t>Disc: Matemática</a:t>
            </a:r>
          </a:p>
          <a:p>
            <a:r>
              <a:rPr lang="pt-BR" dirty="0"/>
              <a:t>Média: 8.0 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0EC353-7EFE-4341-8978-A762C6DFECA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6775291" y="4106182"/>
            <a:ext cx="43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3544-D1EC-42B9-87AA-49DD95E4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em C#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8FC9-D147-42B5-95E5-815741AD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armazenar as notas?</a:t>
            </a:r>
          </a:p>
          <a:p>
            <a:r>
              <a:rPr lang="pt-BR" dirty="0"/>
              <a:t>Como calcular a média?</a:t>
            </a:r>
          </a:p>
          <a:p>
            <a:r>
              <a:rPr lang="pt-BR" dirty="0"/>
              <a:t>Como armazenar a média?</a:t>
            </a:r>
          </a:p>
          <a:p>
            <a:r>
              <a:rPr lang="pt-BR" dirty="0"/>
              <a:t>Como receber os valores de entrada?</a:t>
            </a:r>
          </a:p>
          <a:p>
            <a:r>
              <a:rPr lang="pt-BR" dirty="0"/>
              <a:t>Como é a entrada?</a:t>
            </a:r>
          </a:p>
          <a:p>
            <a:r>
              <a:rPr lang="pt-BR" dirty="0"/>
              <a:t>???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00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CEED-AA38-41CB-80EC-04774F4B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Objetivos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4E12-374D-4EBF-942F-6E759655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Introduç</a:t>
            </a:r>
            <a:r>
              <a:rPr lang="en-IE" dirty="0" err="1"/>
              <a:t>ão</a:t>
            </a:r>
            <a:endParaRPr lang="pt-BR" dirty="0"/>
          </a:p>
          <a:p>
            <a:r>
              <a:rPr lang="pt-BR" dirty="0"/>
              <a:t>Instalações</a:t>
            </a:r>
          </a:p>
          <a:p>
            <a:r>
              <a:rPr lang="pt-BR" dirty="0"/>
              <a:t>.NET Framework</a:t>
            </a:r>
          </a:p>
          <a:p>
            <a:r>
              <a:rPr lang="en-IE" dirty="0"/>
              <a:t>.NET CLI</a:t>
            </a:r>
          </a:p>
          <a:p>
            <a:r>
              <a:rPr lang="en-IE" dirty="0"/>
              <a:t>Hello World!</a:t>
            </a:r>
          </a:p>
          <a:p>
            <a:r>
              <a:rPr lang="en-IE" dirty="0" err="1"/>
              <a:t>Primeiro</a:t>
            </a:r>
            <a:r>
              <a:rPr lang="en-IE" dirty="0"/>
              <a:t> </a:t>
            </a:r>
            <a:r>
              <a:rPr lang="en-IE" dirty="0" err="1"/>
              <a:t>projeto</a:t>
            </a:r>
            <a:r>
              <a:rPr lang="en-IE" dirty="0"/>
              <a:t> </a:t>
            </a:r>
            <a:r>
              <a:rPr lang="en-IE" dirty="0" err="1"/>
              <a:t>em</a:t>
            </a:r>
            <a:r>
              <a:rPr lang="en-IE" dirty="0"/>
              <a:t> C#</a:t>
            </a:r>
          </a:p>
          <a:p>
            <a:pPr lvl="1"/>
            <a:r>
              <a:rPr lang="en-IE" dirty="0" err="1"/>
              <a:t>Declaração</a:t>
            </a:r>
            <a:r>
              <a:rPr lang="en-IE" dirty="0"/>
              <a:t> de </a:t>
            </a:r>
            <a:r>
              <a:rPr lang="en-IE" dirty="0" err="1"/>
              <a:t>variáveis</a:t>
            </a:r>
            <a:endParaRPr lang="en-IE" dirty="0"/>
          </a:p>
          <a:p>
            <a:pPr lvl="1"/>
            <a:r>
              <a:rPr lang="en-IE" dirty="0" err="1"/>
              <a:t>Laços</a:t>
            </a:r>
            <a:endParaRPr lang="en-IE" dirty="0"/>
          </a:p>
          <a:p>
            <a:pPr lvl="1"/>
            <a:r>
              <a:rPr lang="en-IE" dirty="0" err="1"/>
              <a:t>Vetores</a:t>
            </a:r>
            <a:r>
              <a:rPr lang="en-IE" dirty="0"/>
              <a:t> e </a:t>
            </a:r>
            <a:r>
              <a:rPr lang="en-IE" dirty="0" err="1"/>
              <a:t>Listas</a:t>
            </a:r>
            <a:endParaRPr lang="en-IE" dirty="0"/>
          </a:p>
          <a:p>
            <a:endParaRPr lang="en-IE" dirty="0"/>
          </a:p>
        </p:txBody>
      </p:sp>
      <p:pic>
        <p:nvPicPr>
          <p:cNvPr id="4098" name="Picture 2" descr="Icon&#10;&#10;Description automatically generated">
            <a:extLst>
              <a:ext uri="{FF2B5EF4-FFF2-40B4-BE49-F238E27FC236}">
                <a16:creationId xmlns:a16="http://schemas.microsoft.com/office/drawing/2014/main" id="{6830CFF8-EA10-41A0-A640-BC2E2851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195" y="2161357"/>
            <a:ext cx="2535285" cy="253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51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CB82-DD9F-44F0-B7D4-F8D030EF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Introdução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D876-7261-4966-868C-BAC15585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Características da linguagem C#</a:t>
            </a:r>
          </a:p>
          <a:p>
            <a:pPr lvl="1"/>
            <a:r>
              <a:rPr lang="pt-BR" dirty="0"/>
              <a:t>Desenvolvida pela Microsoft</a:t>
            </a:r>
          </a:p>
          <a:p>
            <a:pPr lvl="1"/>
            <a:r>
              <a:rPr lang="pt-BR" dirty="0"/>
              <a:t>Orientada a objetos</a:t>
            </a:r>
          </a:p>
          <a:p>
            <a:pPr lvl="1"/>
            <a:r>
              <a:rPr lang="pt-BR" dirty="0"/>
              <a:t>Fortemente tipada (type-safe)</a:t>
            </a:r>
          </a:p>
          <a:p>
            <a:pPr lvl="1"/>
            <a:r>
              <a:rPr lang="pt-BR" dirty="0"/>
              <a:t>Similar a Java, C, C++</a:t>
            </a:r>
          </a:p>
          <a:p>
            <a:pPr lvl="1"/>
            <a:r>
              <a:rPr lang="pt-BR" dirty="0"/>
              <a:t>Roda na plataforma .NET</a:t>
            </a:r>
          </a:p>
          <a:p>
            <a:r>
              <a:rPr lang="pt-BR" dirty="0"/>
              <a:t>Tipos de aplicação</a:t>
            </a:r>
          </a:p>
          <a:p>
            <a:pPr lvl="1"/>
            <a:r>
              <a:rPr lang="pt-BR" dirty="0"/>
              <a:t>Console</a:t>
            </a:r>
          </a:p>
          <a:p>
            <a:pPr lvl="1"/>
            <a:r>
              <a:rPr lang="pt-BR" dirty="0"/>
              <a:t>Aplicação web</a:t>
            </a:r>
          </a:p>
          <a:p>
            <a:pPr lvl="1"/>
            <a:r>
              <a:rPr lang="pt-BR" dirty="0"/>
              <a:t>Windows Apps</a:t>
            </a:r>
          </a:p>
          <a:p>
            <a:pPr lvl="1"/>
            <a:r>
              <a:rPr lang="pt-BR" dirty="0"/>
              <a:t>etc.</a:t>
            </a:r>
          </a:p>
          <a:p>
            <a:pPr lvl="1"/>
            <a:endParaRPr lang="en-IE" dirty="0"/>
          </a:p>
        </p:txBody>
      </p:sp>
      <p:pic>
        <p:nvPicPr>
          <p:cNvPr id="5" name="Picture 2" descr="Icon&#10;&#10;Description automatically generated">
            <a:extLst>
              <a:ext uri="{FF2B5EF4-FFF2-40B4-BE49-F238E27FC236}">
                <a16:creationId xmlns:a16="http://schemas.microsoft.com/office/drawing/2014/main" id="{EF1DCDB8-DCB4-41F4-9B53-17E096FB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237" y="2417177"/>
            <a:ext cx="2023645" cy="2023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14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B642-FF11-4B94-9F90-6DB57863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Instalações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67A9-2AA1-40CC-A11B-474D4819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.NET Framework</a:t>
            </a:r>
            <a:endParaRPr lang="en-IE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00EAE9-F88E-4A30-AAEA-1FDEB1E0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12" y="2349001"/>
            <a:ext cx="3771376" cy="3304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11F50-7A7F-47D3-8A1D-7C0938E9E606}"/>
              </a:ext>
            </a:extLst>
          </p:cNvPr>
          <p:cNvSpPr txBox="1"/>
          <p:nvPr/>
        </p:nvSpPr>
        <p:spPr>
          <a:xfrm>
            <a:off x="2026281" y="4422599"/>
            <a:ext cx="285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.NET SDK – Para desenvolver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5C3A2-46E1-42B7-BDAC-53F3CFFE25CF}"/>
              </a:ext>
            </a:extLst>
          </p:cNvPr>
          <p:cNvSpPr txBox="1"/>
          <p:nvPr/>
        </p:nvSpPr>
        <p:spPr>
          <a:xfrm>
            <a:off x="7309104" y="4791931"/>
            <a:ext cx="29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.NET Runtime – Para executar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39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B642-FF11-4B94-9F90-6DB57863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Instalações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67A9-2AA1-40CC-A11B-474D4819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Visual Studio Code</a:t>
            </a:r>
            <a:endParaRPr lang="en-IE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DE0E8869-EB59-47F4-9575-08D8CE6D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94" y="2359929"/>
            <a:ext cx="6528411" cy="36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9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BA94AF8-6393-4E06-BEFF-3A5C0BB46E80}"/>
              </a:ext>
            </a:extLst>
          </p:cNvPr>
          <p:cNvSpPr/>
          <p:nvPr/>
        </p:nvSpPr>
        <p:spPr>
          <a:xfrm>
            <a:off x="4611624" y="2632298"/>
            <a:ext cx="5288280" cy="203567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E270-0CBE-4108-B5F4-C400659E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.NET Framework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93FF8F8C-4BA5-44D7-85A9-B6C9E7BC1AC1}"/>
              </a:ext>
            </a:extLst>
          </p:cNvPr>
          <p:cNvSpPr/>
          <p:nvPr/>
        </p:nvSpPr>
        <p:spPr>
          <a:xfrm>
            <a:off x="1444752" y="2987357"/>
            <a:ext cx="1365504" cy="132556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600" dirty="0" err="1"/>
              <a:t>Programa</a:t>
            </a:r>
            <a:r>
              <a:rPr lang="en-IE" sz="1600" dirty="0"/>
              <a:t> C#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58E36-5CA8-466D-840A-96DAF8D2C4BB}"/>
              </a:ext>
            </a:extLst>
          </p:cNvPr>
          <p:cNvSpPr/>
          <p:nvPr/>
        </p:nvSpPr>
        <p:spPr>
          <a:xfrm>
            <a:off x="3157728" y="3308762"/>
            <a:ext cx="1249680" cy="682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CSC</a:t>
            </a:r>
          </a:p>
          <a:p>
            <a:pPr algn="ctr"/>
            <a:r>
              <a:rPr lang="en-IE" sz="1400" dirty="0" err="1"/>
              <a:t>Compilador</a:t>
            </a:r>
            <a:r>
              <a:rPr lang="en-IE" sz="1400" dirty="0"/>
              <a:t> C#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C3FB4BF2-B5D5-4C50-BF0E-22E03E752F4D}"/>
              </a:ext>
            </a:extLst>
          </p:cNvPr>
          <p:cNvSpPr/>
          <p:nvPr/>
        </p:nvSpPr>
        <p:spPr>
          <a:xfrm>
            <a:off x="4754880" y="2987356"/>
            <a:ext cx="1365504" cy="132556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50" b="1" dirty="0"/>
              <a:t>MSIL/CIL</a:t>
            </a:r>
          </a:p>
          <a:p>
            <a:pPr algn="ctr"/>
            <a:r>
              <a:rPr lang="en-IE" sz="1050" dirty="0"/>
              <a:t>Microsoft (Common) Intermediate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C83FA-8DCC-4828-BA56-4CE587C32403}"/>
              </a:ext>
            </a:extLst>
          </p:cNvPr>
          <p:cNvSpPr/>
          <p:nvPr/>
        </p:nvSpPr>
        <p:spPr>
          <a:xfrm>
            <a:off x="6467856" y="3308762"/>
            <a:ext cx="1938528" cy="682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JIT</a:t>
            </a:r>
          </a:p>
          <a:p>
            <a:pPr algn="ctr"/>
            <a:r>
              <a:rPr lang="en-IE" sz="1400" dirty="0" err="1"/>
              <a:t>Compilador</a:t>
            </a:r>
            <a:r>
              <a:rPr lang="en-IE" sz="1400" dirty="0"/>
              <a:t> Just in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BFEAB-82A0-4F81-953A-D8B3F18F182C}"/>
              </a:ext>
            </a:extLst>
          </p:cNvPr>
          <p:cNvSpPr/>
          <p:nvPr/>
        </p:nvSpPr>
        <p:spPr>
          <a:xfrm>
            <a:off x="8753856" y="3160646"/>
            <a:ext cx="1011936" cy="97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0011001</a:t>
            </a:r>
          </a:p>
          <a:p>
            <a:pPr algn="ctr"/>
            <a:r>
              <a:rPr lang="en-IE" dirty="0"/>
              <a:t>0010110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02684-B717-499D-9D78-57A7EE3B9111}"/>
              </a:ext>
            </a:extLst>
          </p:cNvPr>
          <p:cNvSpPr txBox="1"/>
          <p:nvPr/>
        </p:nvSpPr>
        <p:spPr>
          <a:xfrm>
            <a:off x="3020250" y="5333686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Compilação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A6AFA-A9A9-43C4-B7FB-A53F6B1638CA}"/>
              </a:ext>
            </a:extLst>
          </p:cNvPr>
          <p:cNvSpPr txBox="1"/>
          <p:nvPr/>
        </p:nvSpPr>
        <p:spPr>
          <a:xfrm>
            <a:off x="6943651" y="5322281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Runtime</a:t>
            </a:r>
            <a:endParaRPr lang="en-IE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A47F9EE-F5C5-4421-853B-12C493047590}"/>
              </a:ext>
            </a:extLst>
          </p:cNvPr>
          <p:cNvSpPr/>
          <p:nvPr/>
        </p:nvSpPr>
        <p:spPr>
          <a:xfrm rot="16200000">
            <a:off x="3404618" y="3477453"/>
            <a:ext cx="512064" cy="32004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850771A-CFFF-4663-AACE-D637A45C2A5E}"/>
              </a:ext>
            </a:extLst>
          </p:cNvPr>
          <p:cNvSpPr/>
          <p:nvPr/>
        </p:nvSpPr>
        <p:spPr>
          <a:xfrm rot="16200000">
            <a:off x="7178042" y="3191731"/>
            <a:ext cx="512064" cy="37490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1DD348-1ED5-40CA-AD93-2FDC2F61829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44561" y="3650138"/>
            <a:ext cx="5131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4115D-1F63-46D8-B0C4-3325FEC0CAD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407408" y="3650138"/>
            <a:ext cx="513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C60EA3-1036-4B6D-9EBB-1619A5C614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54689" y="3650138"/>
            <a:ext cx="513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1A5037-0563-4E1D-B0EA-400D78A753B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8406384" y="3650137"/>
            <a:ext cx="347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CE866F-0591-465C-AA0E-7A87B4566112}"/>
              </a:ext>
            </a:extLst>
          </p:cNvPr>
          <p:cNvSpPr txBox="1"/>
          <p:nvPr/>
        </p:nvSpPr>
        <p:spPr>
          <a:xfrm>
            <a:off x="5043645" y="4352386"/>
            <a:ext cx="78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.dll, .exe</a:t>
            </a:r>
            <a:endParaRPr lang="en-I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B21AD-1C92-4BAD-A3E7-C6AB0F506AEF}"/>
              </a:ext>
            </a:extLst>
          </p:cNvPr>
          <p:cNvSpPr txBox="1"/>
          <p:nvPr/>
        </p:nvSpPr>
        <p:spPr>
          <a:xfrm>
            <a:off x="6283903" y="2625040"/>
            <a:ext cx="2300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Common Language Runtime (CLR)</a:t>
            </a:r>
            <a:endParaRPr lang="en-IE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BB80C-AC36-4BF6-B268-727299C10867}"/>
              </a:ext>
            </a:extLst>
          </p:cNvPr>
          <p:cNvSpPr/>
          <p:nvPr/>
        </p:nvSpPr>
        <p:spPr>
          <a:xfrm>
            <a:off x="10052304" y="2537773"/>
            <a:ext cx="396240" cy="2224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SO</a:t>
            </a:r>
            <a:endParaRPr lang="en-IE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DB584-55A0-48A7-8434-3A2F815A636C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9765792" y="3650136"/>
            <a:ext cx="2865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852B02-F6F9-4C4D-BCE6-5DDB0079F807}"/>
              </a:ext>
            </a:extLst>
          </p:cNvPr>
          <p:cNvSpPr txBox="1"/>
          <p:nvPr/>
        </p:nvSpPr>
        <p:spPr>
          <a:xfrm>
            <a:off x="1466457" y="4367852"/>
            <a:ext cx="132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C#, VB .NET, etc</a:t>
            </a:r>
            <a:endParaRPr lang="en-I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34C110-0D6F-4EF1-96AD-9D124D0D32B3}"/>
              </a:ext>
            </a:extLst>
          </p:cNvPr>
          <p:cNvSpPr txBox="1"/>
          <p:nvPr/>
        </p:nvSpPr>
        <p:spPr>
          <a:xfrm>
            <a:off x="1338585" y="2059440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Biblioteca .NET</a:t>
            </a:r>
            <a:endParaRPr lang="en-IE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ECBA8D-D79C-47BE-B6E5-328CBCB08CED}"/>
              </a:ext>
            </a:extLst>
          </p:cNvPr>
          <p:cNvCxnSpPr/>
          <p:nvPr/>
        </p:nvCxnSpPr>
        <p:spPr>
          <a:xfrm>
            <a:off x="2127503" y="2493264"/>
            <a:ext cx="0" cy="4087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DED01F-BA11-4614-B3FB-8E8269CA96E8}"/>
              </a:ext>
            </a:extLst>
          </p:cNvPr>
          <p:cNvSpPr txBox="1"/>
          <p:nvPr/>
        </p:nvSpPr>
        <p:spPr>
          <a:xfrm>
            <a:off x="5857168" y="2052347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Garbage Collector, Security, etc.</a:t>
            </a:r>
            <a:endParaRPr lang="en-I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6F00E0-49A0-456B-A975-15FD450B42E2}"/>
              </a:ext>
            </a:extLst>
          </p:cNvPr>
          <p:cNvCxnSpPr>
            <a:cxnSpLocks/>
            <a:stCxn id="44" idx="2"/>
            <a:endCxn id="29" idx="0"/>
          </p:cNvCxnSpPr>
          <p:nvPr/>
        </p:nvCxnSpPr>
        <p:spPr>
          <a:xfrm>
            <a:off x="7434074" y="2421679"/>
            <a:ext cx="0" cy="2033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350404-41FE-4C59-A96C-1CB3BB398984}"/>
              </a:ext>
            </a:extLst>
          </p:cNvPr>
          <p:cNvSpPr txBox="1"/>
          <p:nvPr/>
        </p:nvSpPr>
        <p:spPr>
          <a:xfrm>
            <a:off x="2352427" y="6030417"/>
            <a:ext cx="617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Localização</a:t>
            </a:r>
            <a:r>
              <a:rPr lang="en-IE" dirty="0"/>
              <a:t> (</a:t>
            </a:r>
            <a:r>
              <a:rPr lang="en-IE" dirty="0" err="1"/>
              <a:t>exemplo</a:t>
            </a:r>
            <a:r>
              <a:rPr lang="en-IE" dirty="0"/>
              <a:t>): C:\Windows\Microsoft.NET\Framework</a:t>
            </a:r>
          </a:p>
        </p:txBody>
      </p:sp>
    </p:spTree>
    <p:extLst>
      <p:ext uri="{BB962C8B-B14F-4D97-AF65-F5344CB8AC3E}">
        <p14:creationId xmlns:p14="http://schemas.microsoft.com/office/powerpoint/2010/main" val="230008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7D7C-EB70-4C9F-9119-0CB76985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Command-Line Interface (CLI)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151A-C1EA-46D7-838A-328FAF84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Incluso no .NET SDK</a:t>
            </a:r>
          </a:p>
          <a:p>
            <a:r>
              <a:rPr lang="pt-BR" dirty="0"/>
              <a:t>Ferramenta cross-platform para:</a:t>
            </a:r>
          </a:p>
          <a:p>
            <a:pPr lvl="1"/>
            <a:r>
              <a:rPr lang="pt-BR" dirty="0"/>
              <a:t>desenvolvimento, </a:t>
            </a:r>
          </a:p>
          <a:p>
            <a:pPr lvl="1"/>
            <a:r>
              <a:rPr lang="pt-BR" dirty="0"/>
              <a:t>building, </a:t>
            </a:r>
          </a:p>
          <a:p>
            <a:pPr lvl="1"/>
            <a:r>
              <a:rPr lang="pt-BR" dirty="0"/>
              <a:t>execução e </a:t>
            </a:r>
          </a:p>
          <a:p>
            <a:pPr lvl="1"/>
            <a:r>
              <a:rPr lang="pt-BR" dirty="0"/>
              <a:t>publicação de aplicações .NET</a:t>
            </a:r>
          </a:p>
          <a:p>
            <a:r>
              <a:rPr lang="pt-BR" dirty="0"/>
              <a:t>Principais comandos:</a:t>
            </a:r>
          </a:p>
          <a:p>
            <a:pPr lvl="1"/>
            <a:r>
              <a:rPr lang="pt-BR" dirty="0"/>
              <a:t>dotnet --info</a:t>
            </a:r>
          </a:p>
          <a:p>
            <a:pPr lvl="1"/>
            <a:r>
              <a:rPr lang="pt-BR" dirty="0"/>
              <a:t>dotnet –h</a:t>
            </a:r>
          </a:p>
          <a:p>
            <a:pPr lvl="1"/>
            <a:r>
              <a:rPr lang="pt-BR" dirty="0"/>
              <a:t>dotnet new</a:t>
            </a:r>
          </a:p>
          <a:p>
            <a:pPr lvl="1"/>
            <a:r>
              <a:rPr lang="pt-BR" dirty="0"/>
              <a:t>dotnet build</a:t>
            </a:r>
          </a:p>
          <a:p>
            <a:pPr lvl="1"/>
            <a:endParaRPr lang="en-IE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776D015-1163-41E5-80E6-0EDA043D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60" y="2439319"/>
            <a:ext cx="4858540" cy="2768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B7EB2-15FA-4CD1-B489-1C29A8E6BC69}"/>
              </a:ext>
            </a:extLst>
          </p:cNvPr>
          <p:cNvSpPr txBox="1"/>
          <p:nvPr/>
        </p:nvSpPr>
        <p:spPr>
          <a:xfrm>
            <a:off x="932688" y="5023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040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D4D9-0BBA-4B77-AEE6-F02C7FF8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Hello World!</a:t>
            </a:r>
            <a:endParaRPr lang="en-IE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24A949-4E0D-4A48-8505-9E91A9A6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37" y="2182185"/>
            <a:ext cx="6738126" cy="35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202B-FF8C-47F5-B849-A79D0935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– Utilizando o compilador C#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95EF-07C6-4F22-8F3F-3BB806A1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programa HelloWorld em C# no editor de texto</a:t>
            </a:r>
          </a:p>
          <a:p>
            <a:r>
              <a:rPr lang="pt-BR" dirty="0"/>
              <a:t>Compilar o código na linha de comando</a:t>
            </a:r>
          </a:p>
          <a:p>
            <a:pPr lvl="1"/>
            <a:r>
              <a:rPr lang="pt-BR" b="1" dirty="0"/>
              <a:t>csc programa.cs</a:t>
            </a:r>
          </a:p>
          <a:p>
            <a:r>
              <a:rPr lang="pt-BR" dirty="0"/>
              <a:t>Executar na linha de comando</a:t>
            </a:r>
          </a:p>
          <a:p>
            <a:pPr lvl="1"/>
            <a:r>
              <a:rPr lang="pt-BR" b="1" dirty="0"/>
              <a:t>.\programa.exe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410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377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Lógica de Programação</vt:lpstr>
      <vt:lpstr>Objetivos</vt:lpstr>
      <vt:lpstr>Introdução</vt:lpstr>
      <vt:lpstr>Instalações</vt:lpstr>
      <vt:lpstr>Instalações</vt:lpstr>
      <vt:lpstr>.NET Framework</vt:lpstr>
      <vt:lpstr>.NET Command-Line Interface (CLI)</vt:lpstr>
      <vt:lpstr>Hello World!</vt:lpstr>
      <vt:lpstr>Exercício 1 – Utilizando o compilador C#</vt:lpstr>
      <vt:lpstr>Exercício 2 – Utilizando a ferramenta dotnet</vt:lpstr>
      <vt:lpstr>Exercício 3 – Utilizando VS Code</vt:lpstr>
      <vt:lpstr>Primeiro Projeto em C#</vt:lpstr>
      <vt:lpstr>Primeiro Projeto em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Jefferson Teixeira</dc:creator>
  <cp:lastModifiedBy>Jefferson Teixeira</cp:lastModifiedBy>
  <cp:revision>1</cp:revision>
  <dcterms:created xsi:type="dcterms:W3CDTF">2021-08-08T21:19:32Z</dcterms:created>
  <dcterms:modified xsi:type="dcterms:W3CDTF">2021-08-09T13:30:44Z</dcterms:modified>
</cp:coreProperties>
</file>