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87FB4-AEE1-4613-9A3A-9C2A964B5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DE5E16-1C22-4FF8-9CA7-217A724A9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BE08E-72EA-4EFE-8B24-10AB101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F201-CA67-4615-8942-8D771983C830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7CAD0A-FE39-420B-A812-4140EE9F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A17580-9870-43A2-8AEF-0E719274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ABB5-9634-4C9F-8C63-FAEFE691B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27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0B1E1-1196-4DD4-AEC0-8D3318CB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2BBEFE-D8FD-4354-98B1-837FD8BB3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8C8E97-4A3B-4E70-B3A0-ED78BBAC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F201-CA67-4615-8942-8D771983C830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70B9B-820C-474C-B5FD-A1FE00C0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22E48-E196-4148-8087-8CBE0FF8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ABB5-9634-4C9F-8C63-FAEFE691B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52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8354E7-95A7-4987-8AC9-A84863A1B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557DB7-FBD1-4628-9A09-E5E93193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86B47D-4A02-4317-9A43-E549E1AF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F201-CA67-4615-8942-8D771983C830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975A29-734F-4F18-8D64-89E24D2C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D7DE3-F029-4D36-AE61-61982ED2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ABB5-9634-4C9F-8C63-FAEFE691B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64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D1E7D-43E6-4BE1-A46A-4774877B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8576E-F9C2-45E2-AEC6-C8F8FBF21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0E434-E0C4-48C5-BC9F-B51AC09A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F201-CA67-4615-8942-8D771983C830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3F244-A92F-4DF6-9370-5EE10BB6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D5C9E5-D2DB-4281-AD14-10AEB8C4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ABB5-9634-4C9F-8C63-FAEFE691B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98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348BF-6D8F-4887-91E7-4F4FDDC4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1091BD-D95A-4926-9525-CC41BB20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779A7-F7AA-4CEB-B7C9-7A6D2601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F201-CA67-4615-8942-8D771983C830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89A9F1-0FFE-4CA9-8FCC-CAEA2AFA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C23F62-4798-45C1-9D1D-F81B0997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ABB5-9634-4C9F-8C63-FAEFE691B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14940-9145-438D-B943-842288E5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95FCE-43D5-41D2-8CCD-B2845CABA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FD7E79-DEF1-4641-BD3A-230A6599E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F1F439-FAD3-44D9-A60C-833EBFA5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F201-CA67-4615-8942-8D771983C830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3967DD-87C2-43F6-8869-0ECF7032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D2508C-EFA7-485C-8EE0-E873EF29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ABB5-9634-4C9F-8C63-FAEFE691B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0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E4BCB-F9DD-4D0D-AA55-6BD72FEA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5407FF-A27E-4ABD-B006-E74604FB2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D6E3C5-77B8-4910-8C06-452CE0B51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778A94-3A74-4DDF-A926-A78BA3D39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4C3C39-9D5D-4230-A657-7490EE9A6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AFC0CD-F542-486A-91BA-1B318868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F201-CA67-4615-8942-8D771983C830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AC94A5-A15D-449F-93DE-C131252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49CEA0-E282-44C3-A8BC-BD20CAA3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ABB5-9634-4C9F-8C63-FAEFE691B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20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AFFAA-E9B6-485A-9438-AB702A5F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2F8D20-BB2A-4F04-A663-0FC9D32C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F201-CA67-4615-8942-8D771983C830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72A814-1F38-4644-BE94-62212B08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185362-924F-4F35-9043-C6831ED2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ABB5-9634-4C9F-8C63-FAEFE691B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18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7556B7-9015-41D4-85C8-C14C0B5C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F201-CA67-4615-8942-8D771983C830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3753FE-681C-4BD8-B80D-F0E970A5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4576C5-01AA-4485-B1B8-EE5335BE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ABB5-9634-4C9F-8C63-FAEFE691B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69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48F7D-DC86-45AC-A94B-34E96006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AE399-E48B-49B0-8C47-DBAB6DC79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182310-D0C3-4BB2-BFEB-2A5E85B7B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84A641-0031-47F5-99F3-D82D3BE4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F201-CA67-4615-8942-8D771983C830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C0DCA8-2C1F-417F-85B2-201E673E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34E054-5493-4CDD-BFB6-0A01DE05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ABB5-9634-4C9F-8C63-FAEFE691B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93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58366-C19A-4D39-BD6E-65BAA0D4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A9E0FE-1277-4317-9559-30F976157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78B942-F15F-4D8C-A157-8223458C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DDE110-CB2B-4F06-87BF-6856ABAE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F201-CA67-4615-8942-8D771983C830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58A1B2-8776-408D-ABD1-2474E730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07CC9-B776-4414-B2C6-186420BC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ABB5-9634-4C9F-8C63-FAEFE691B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42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6653CC-5CEE-4F3C-B21D-870431EE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72EACE-87D9-4783-A054-1DFAED34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5DE93A-6D55-4D47-8598-EAE5CC394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8F201-CA67-4615-8942-8D771983C830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D5F56-285C-430F-90B5-6C7CE8EDC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2FD109-E2A8-4F00-BDAF-B909531FD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ABB5-9634-4C9F-8C63-FAEFE691B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33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B22C2100-EAC9-4F1F-9916-92E09D40930B}"/>
              </a:ext>
            </a:extLst>
          </p:cNvPr>
          <p:cNvSpPr/>
          <p:nvPr/>
        </p:nvSpPr>
        <p:spPr>
          <a:xfrm>
            <a:off x="3150973" y="432486"/>
            <a:ext cx="8241957" cy="622780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AWS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968BDD8-FB5F-4111-A0BA-5A6D110A12C1}"/>
              </a:ext>
            </a:extLst>
          </p:cNvPr>
          <p:cNvSpPr/>
          <p:nvPr/>
        </p:nvSpPr>
        <p:spPr>
          <a:xfrm>
            <a:off x="679622" y="1099751"/>
            <a:ext cx="1087394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6E5C2D7-C8D3-4F31-BD47-9E2E70BCA98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1767016" y="1445741"/>
            <a:ext cx="2959018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6778D9B9-291F-4DB3-B7F5-EAE6A525E4AB}"/>
              </a:ext>
            </a:extLst>
          </p:cNvPr>
          <p:cNvSpPr/>
          <p:nvPr/>
        </p:nvSpPr>
        <p:spPr>
          <a:xfrm>
            <a:off x="1223319" y="3039761"/>
            <a:ext cx="395416" cy="92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9A0FC78-7DFD-4DE7-B20F-234B4CEC459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618735" y="2394121"/>
            <a:ext cx="3107299" cy="110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CC4C687-4A29-490E-BFB2-E6642E0645A5}"/>
              </a:ext>
            </a:extLst>
          </p:cNvPr>
          <p:cNvSpPr/>
          <p:nvPr/>
        </p:nvSpPr>
        <p:spPr>
          <a:xfrm>
            <a:off x="4726034" y="1680518"/>
            <a:ext cx="1149178" cy="13592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1FC688E-1FA8-444B-BB1F-A8F43C602B07}"/>
              </a:ext>
            </a:extLst>
          </p:cNvPr>
          <p:cNvSpPr/>
          <p:nvPr/>
        </p:nvSpPr>
        <p:spPr>
          <a:xfrm>
            <a:off x="4726034" y="3978878"/>
            <a:ext cx="1149178" cy="1075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Gateway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597384C-BF67-4C96-8856-D7F243D670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300623" y="3039761"/>
            <a:ext cx="37496" cy="93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F9A6DF95-EAD0-4BE3-89F7-FC4A49DCEE64}"/>
              </a:ext>
            </a:extLst>
          </p:cNvPr>
          <p:cNvSpPr/>
          <p:nvPr/>
        </p:nvSpPr>
        <p:spPr>
          <a:xfrm>
            <a:off x="6448950" y="3966519"/>
            <a:ext cx="1149178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Auth</a:t>
            </a:r>
            <a:endParaRPr lang="pt-BR" dirty="0"/>
          </a:p>
          <a:p>
            <a:pPr algn="ctr"/>
            <a:r>
              <a:rPr lang="pt-BR" dirty="0"/>
              <a:t>lambda 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B2D12BA-35B7-4208-B179-5B57C4B0569C}"/>
              </a:ext>
            </a:extLst>
          </p:cNvPr>
          <p:cNvSpPr/>
          <p:nvPr/>
        </p:nvSpPr>
        <p:spPr>
          <a:xfrm>
            <a:off x="6448950" y="4516396"/>
            <a:ext cx="1149178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write</a:t>
            </a:r>
            <a:endParaRPr lang="pt-BR" dirty="0"/>
          </a:p>
          <a:p>
            <a:pPr algn="ctr"/>
            <a:r>
              <a:rPr lang="pt-BR" dirty="0"/>
              <a:t>lambda 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7B8B265-FB88-4140-8188-F4FA85453D27}"/>
              </a:ext>
            </a:extLst>
          </p:cNvPr>
          <p:cNvSpPr/>
          <p:nvPr/>
        </p:nvSpPr>
        <p:spPr>
          <a:xfrm>
            <a:off x="6448950" y="5084805"/>
            <a:ext cx="1149178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read</a:t>
            </a:r>
            <a:endParaRPr lang="pt-BR" dirty="0"/>
          </a:p>
          <a:p>
            <a:pPr algn="ctr"/>
            <a:r>
              <a:rPr lang="pt-BR" dirty="0"/>
              <a:t>lambda  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0855A5D-9149-4889-BD93-B42F10E16284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5875212" y="4170406"/>
            <a:ext cx="573738" cy="34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A508AB5-A057-49F8-B666-21AE0AFBB3C1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5875212" y="4516396"/>
            <a:ext cx="573738" cy="20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8C159546-D5B2-4D9A-A6A3-7B2F63466A0C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5875212" y="4516396"/>
            <a:ext cx="573738" cy="77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3AFF6067-D4DB-4FAE-A1E5-905CB7327A63}"/>
              </a:ext>
            </a:extLst>
          </p:cNvPr>
          <p:cNvSpPr/>
          <p:nvPr/>
        </p:nvSpPr>
        <p:spPr>
          <a:xfrm>
            <a:off x="7598128" y="1365422"/>
            <a:ext cx="1049047" cy="18596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SQS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100786EF-BECE-4266-8BD2-C3DBDBEB015F}"/>
              </a:ext>
            </a:extLst>
          </p:cNvPr>
          <p:cNvCxnSpPr>
            <a:stCxn id="26" idx="3"/>
            <a:endCxn id="37" idx="2"/>
          </p:cNvCxnSpPr>
          <p:nvPr/>
        </p:nvCxnSpPr>
        <p:spPr>
          <a:xfrm flipV="1">
            <a:off x="7598128" y="3225114"/>
            <a:ext cx="524524" cy="149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ângulo isósceles 39">
            <a:extLst>
              <a:ext uri="{FF2B5EF4-FFF2-40B4-BE49-F238E27FC236}">
                <a16:creationId xmlns:a16="http://schemas.microsoft.com/office/drawing/2014/main" id="{AF230E4A-806F-4E8D-BF2B-20EA35F70320}"/>
              </a:ext>
            </a:extLst>
          </p:cNvPr>
          <p:cNvSpPr/>
          <p:nvPr/>
        </p:nvSpPr>
        <p:spPr>
          <a:xfrm>
            <a:off x="9173189" y="988539"/>
            <a:ext cx="1301935" cy="6919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Java</a:t>
            </a:r>
          </a:p>
          <a:p>
            <a:pPr algn="ctr"/>
            <a:r>
              <a:rPr lang="pt-BR" sz="1000" dirty="0"/>
              <a:t>EC2 + DOCKER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EC7854-C043-4FBD-938B-7B836F17817D}"/>
              </a:ext>
            </a:extLst>
          </p:cNvPr>
          <p:cNvCxnSpPr>
            <a:stCxn id="37" idx="0"/>
            <a:endCxn id="40" idx="1"/>
          </p:cNvCxnSpPr>
          <p:nvPr/>
        </p:nvCxnSpPr>
        <p:spPr>
          <a:xfrm flipV="1">
            <a:off x="8122652" y="1334529"/>
            <a:ext cx="1376021" cy="3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9E1F409-7684-4647-ADF2-ED29738BCAB4}"/>
              </a:ext>
            </a:extLst>
          </p:cNvPr>
          <p:cNvSpPr/>
          <p:nvPr/>
        </p:nvSpPr>
        <p:spPr>
          <a:xfrm>
            <a:off x="10044233" y="2267464"/>
            <a:ext cx="1149178" cy="95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DB</a:t>
            </a:r>
          </a:p>
          <a:p>
            <a:pPr algn="ctr"/>
            <a:r>
              <a:rPr lang="pt-BR" dirty="0" err="1"/>
              <a:t>Postgres</a:t>
            </a:r>
            <a:endParaRPr lang="pt-BR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0425B38-8F44-4B17-B952-E1333A4FEC10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>
            <a:off x="9824157" y="1680518"/>
            <a:ext cx="794665" cy="58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7CFDDF3-8FB1-4C81-8F7B-3B3C8F248DF1}"/>
              </a:ext>
            </a:extLst>
          </p:cNvPr>
          <p:cNvSpPr/>
          <p:nvPr/>
        </p:nvSpPr>
        <p:spPr>
          <a:xfrm>
            <a:off x="8472905" y="4559642"/>
            <a:ext cx="1149178" cy="95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DB</a:t>
            </a:r>
          </a:p>
          <a:p>
            <a:pPr algn="ctr"/>
            <a:r>
              <a:rPr lang="pt-BR" dirty="0" err="1"/>
              <a:t>Dynamodb</a:t>
            </a:r>
            <a:endParaRPr lang="pt-BR" dirty="0"/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B10AB5C5-4E1B-479B-9E72-A36D30251334}"/>
              </a:ext>
            </a:extLst>
          </p:cNvPr>
          <p:cNvCxnSpPr>
            <a:cxnSpLocks/>
            <a:stCxn id="27" idx="3"/>
            <a:endCxn id="48" idx="1"/>
          </p:cNvCxnSpPr>
          <p:nvPr/>
        </p:nvCxnSpPr>
        <p:spPr>
          <a:xfrm flipV="1">
            <a:off x="7598128" y="5038467"/>
            <a:ext cx="874777" cy="25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10E8EBEE-B5CA-4312-819E-CC185D90385B}"/>
              </a:ext>
            </a:extLst>
          </p:cNvPr>
          <p:cNvSpPr/>
          <p:nvPr/>
        </p:nvSpPr>
        <p:spPr>
          <a:xfrm>
            <a:off x="8800544" y="3413554"/>
            <a:ext cx="1301935" cy="6919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Java</a:t>
            </a:r>
          </a:p>
          <a:p>
            <a:pPr algn="ctr"/>
            <a:r>
              <a:rPr lang="pt-BR" sz="1000" dirty="0"/>
              <a:t>EC2 + DOCKER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08C42DD-4129-488E-80D6-417C5C123D8A}"/>
              </a:ext>
            </a:extLst>
          </p:cNvPr>
          <p:cNvCxnSpPr>
            <a:stCxn id="43" idx="2"/>
          </p:cNvCxnSpPr>
          <p:nvPr/>
        </p:nvCxnSpPr>
        <p:spPr>
          <a:xfrm flipH="1">
            <a:off x="9683542" y="3225114"/>
            <a:ext cx="935280" cy="45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24BB86B9-AE0A-4814-94FB-481A1302CA39}"/>
              </a:ext>
            </a:extLst>
          </p:cNvPr>
          <p:cNvCxnSpPr>
            <a:cxnSpLocks/>
            <a:stCxn id="54" idx="3"/>
            <a:endCxn id="48" idx="0"/>
          </p:cNvCxnSpPr>
          <p:nvPr/>
        </p:nvCxnSpPr>
        <p:spPr>
          <a:xfrm flipH="1">
            <a:off x="9047494" y="4105533"/>
            <a:ext cx="404018" cy="45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79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ALEXSANDER HAGE DE MELO</dc:creator>
  <cp:lastModifiedBy>Alexsander Hage De Melo</cp:lastModifiedBy>
  <cp:revision>3</cp:revision>
  <dcterms:created xsi:type="dcterms:W3CDTF">2020-04-27T17:23:11Z</dcterms:created>
  <dcterms:modified xsi:type="dcterms:W3CDTF">2020-04-27T17:38:48Z</dcterms:modified>
</cp:coreProperties>
</file>