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20883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4400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6096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0" y="332656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/>
              <a:t>Customer.hbm.xml</a:t>
            </a:r>
            <a:endParaRPr lang="de-DE" b="1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="</a:t>
            </a:r>
            <a:r>
              <a:rPr lang="de-DE" dirty="0" err="1" smtClean="0"/>
              <a:t>myOrders</a:t>
            </a:r>
            <a:r>
              <a:rPr lang="de-DE" dirty="0" smtClean="0"/>
              <a:t>" inverse="</a:t>
            </a:r>
            <a:r>
              <a:rPr lang="de-DE" dirty="0" err="1" smtClean="0"/>
              <a:t>true</a:t>
            </a:r>
            <a:r>
              <a:rPr lang="de-DE" dirty="0" smtClean="0"/>
              <a:t>" </a:t>
            </a:r>
            <a:r>
              <a:rPr lang="de-DE" dirty="0" err="1" smtClean="0"/>
              <a:t>cascade</a:t>
            </a:r>
            <a:r>
              <a:rPr lang="de-DE" dirty="0" smtClean="0"/>
              <a:t>="save-update, </a:t>
            </a:r>
            <a:r>
              <a:rPr lang="de-DE" dirty="0" err="1" smtClean="0"/>
              <a:t>delete</a:t>
            </a:r>
            <a:r>
              <a:rPr lang="de-DE" dirty="0" smtClean="0"/>
              <a:t>, </a:t>
            </a:r>
            <a:r>
              <a:rPr lang="de-DE" dirty="0" err="1" smtClean="0"/>
              <a:t>delete-orphan</a:t>
            </a:r>
            <a:r>
              <a:rPr lang="de-DE" dirty="0" smtClean="0"/>
              <a:t>"&gt;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="CUSTOMER_ID" /&gt;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one-to-many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="</a:t>
            </a:r>
            <a:r>
              <a:rPr lang="de-DE" dirty="0" err="1" smtClean="0"/>
              <a:t>dbt.online.delivery.MyOrder</a:t>
            </a:r>
            <a:r>
              <a:rPr lang="de-DE" dirty="0" smtClean="0"/>
              <a:t>" /&gt;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set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627784" y="378904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Myorder.hbm.xml</a:t>
            </a:r>
            <a:endParaRPr lang="en-US" b="1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many-to-one name="customer" column="CUSTOMER_ID"</a:t>
            </a:r>
          </a:p>
          <a:p>
            <a:r>
              <a:rPr lang="de-DE" dirty="0" err="1" smtClean="0"/>
              <a:t>class</a:t>
            </a:r>
            <a:r>
              <a:rPr lang="de-DE" dirty="0" smtClean="0"/>
              <a:t>="</a:t>
            </a:r>
            <a:r>
              <a:rPr lang="de-DE" dirty="0" err="1" smtClean="0"/>
              <a:t>dbt.online.delivery.Customer</a:t>
            </a:r>
            <a:r>
              <a:rPr lang="de-DE" dirty="0" smtClean="0"/>
              <a:t>" /&gt;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645024"/>
            <a:ext cx="6105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517232"/>
            <a:ext cx="4467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0"/>
            <a:ext cx="6096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92696"/>
            <a:ext cx="2362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2771800" y="1556792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&lt;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="</a:t>
            </a:r>
            <a:r>
              <a:rPr lang="de-DE" dirty="0" err="1" smtClean="0"/>
              <a:t>menus</a:t>
            </a:r>
            <a:r>
              <a:rPr lang="de-DE" dirty="0" smtClean="0"/>
              <a:t>" </a:t>
            </a:r>
            <a:r>
              <a:rPr lang="de-DE" dirty="0" err="1" smtClean="0"/>
              <a:t>table</a:t>
            </a:r>
            <a:r>
              <a:rPr lang="de-DE" dirty="0" smtClean="0"/>
              <a:t>="</a:t>
            </a:r>
            <a:r>
              <a:rPr lang="de-DE" dirty="0" err="1" smtClean="0"/>
              <a:t>map_myorder_menu</a:t>
            </a:r>
            <a:r>
              <a:rPr lang="de-DE" dirty="0" smtClean="0"/>
              <a:t>" </a:t>
            </a:r>
            <a:r>
              <a:rPr lang="de-DE" dirty="0" err="1" smtClean="0"/>
              <a:t>cascade</a:t>
            </a:r>
            <a:r>
              <a:rPr lang="de-DE" dirty="0" smtClean="0"/>
              <a:t>="save-update, </a:t>
            </a:r>
            <a:r>
              <a:rPr lang="de-DE" dirty="0" err="1" smtClean="0"/>
              <a:t>delete</a:t>
            </a:r>
            <a:r>
              <a:rPr lang="de-DE" dirty="0" smtClean="0"/>
              <a:t>, </a:t>
            </a:r>
            <a:r>
              <a:rPr lang="de-DE" dirty="0" err="1" smtClean="0"/>
              <a:t>delete-orphan</a:t>
            </a:r>
            <a:r>
              <a:rPr lang="de-DE" dirty="0" smtClean="0"/>
              <a:t>"&gt;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="MYORDER_ID"/&gt;</a:t>
            </a:r>
          </a:p>
          <a:p>
            <a:r>
              <a:rPr lang="en-US" dirty="0" smtClean="0"/>
              <a:t>&lt;many-to-many class="</a:t>
            </a:r>
            <a:r>
              <a:rPr lang="en-US" dirty="0" err="1" smtClean="0"/>
              <a:t>dbt.online.delivery.Menu</a:t>
            </a:r>
            <a:r>
              <a:rPr lang="en-US" dirty="0" smtClean="0"/>
              <a:t>" column="MENU_ID" /&gt;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set</a:t>
            </a:r>
            <a:r>
              <a:rPr lang="de-DE" dirty="0" smtClean="0"/>
              <a:t>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443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4467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25144"/>
            <a:ext cx="6096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0"/>
            <a:ext cx="5410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79512" y="328498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&lt;set name="products" table="</a:t>
            </a:r>
            <a:r>
              <a:rPr lang="en-US" dirty="0" err="1" smtClean="0"/>
              <a:t>map_menu_product</a:t>
            </a:r>
            <a:r>
              <a:rPr lang="en-US" dirty="0" smtClean="0"/>
              <a:t>" cascade="save-update, delete, delete-orphan"&gt;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="MENU_ID"/&gt;</a:t>
            </a:r>
          </a:p>
          <a:p>
            <a:r>
              <a:rPr lang="en-US" dirty="0" smtClean="0"/>
              <a:t>&lt;many-to-many class="</a:t>
            </a:r>
            <a:r>
              <a:rPr lang="en-US" dirty="0" err="1" smtClean="0"/>
              <a:t>dbt.online.delivery.Product</a:t>
            </a:r>
            <a:r>
              <a:rPr lang="en-US" dirty="0" smtClean="0"/>
              <a:t>" column="PRODUCT_ID" /&gt;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set</a:t>
            </a:r>
            <a:r>
              <a:rPr lang="de-DE" dirty="0" smtClean="0"/>
              <a:t>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77072"/>
            <a:ext cx="60864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350" y="620688"/>
            <a:ext cx="443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733256"/>
            <a:ext cx="4410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0"/>
            <a:ext cx="40957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Koko</dc:creator>
  <cp:lastModifiedBy>Koko</cp:lastModifiedBy>
  <cp:revision>5</cp:revision>
  <dcterms:created xsi:type="dcterms:W3CDTF">2015-01-19T10:56:01Z</dcterms:created>
  <dcterms:modified xsi:type="dcterms:W3CDTF">2015-01-19T11:21:32Z</dcterms:modified>
</cp:coreProperties>
</file>