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3E4D-EBDC-4675-B3A4-152AA0AE21FD}" type="datetimeFigureOut">
              <a:rPr lang="de-DE" smtClean="0"/>
              <a:pPr/>
              <a:t>19.01.2015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0AA7-2C99-457F-BA86-823933C1B0A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17032"/>
            <a:ext cx="44005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5657850"/>
            <a:ext cx="6096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0" y="2132856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 smtClean="0"/>
              <a:t>Customer.hbm.xml</a:t>
            </a:r>
            <a:endParaRPr lang="de-DE" b="1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="</a:t>
            </a:r>
            <a:r>
              <a:rPr lang="de-DE" b="1" dirty="0" err="1" smtClean="0"/>
              <a:t>myOrders</a:t>
            </a:r>
            <a:r>
              <a:rPr lang="de-DE" dirty="0" smtClean="0"/>
              <a:t>" inverse="</a:t>
            </a:r>
            <a:r>
              <a:rPr lang="de-DE" b="1" dirty="0" err="1" smtClean="0"/>
              <a:t>true</a:t>
            </a:r>
            <a:r>
              <a:rPr lang="de-DE" dirty="0" smtClean="0"/>
              <a:t>" </a:t>
            </a:r>
            <a:r>
              <a:rPr lang="de-DE" dirty="0" err="1" smtClean="0"/>
              <a:t>cascade</a:t>
            </a:r>
            <a:r>
              <a:rPr lang="de-DE" dirty="0" smtClean="0"/>
              <a:t>="save-update, </a:t>
            </a:r>
            <a:r>
              <a:rPr lang="de-DE" dirty="0" err="1" smtClean="0"/>
              <a:t>delete</a:t>
            </a:r>
            <a:r>
              <a:rPr lang="de-DE" dirty="0" smtClean="0"/>
              <a:t>, </a:t>
            </a:r>
            <a:r>
              <a:rPr lang="de-DE" dirty="0" err="1" smtClean="0"/>
              <a:t>delete-orphan</a:t>
            </a:r>
            <a:r>
              <a:rPr lang="de-DE" dirty="0" smtClean="0"/>
              <a:t>"&gt;</a:t>
            </a:r>
          </a:p>
          <a:p>
            <a:r>
              <a:rPr lang="de-DE" dirty="0" smtClean="0"/>
              <a:t>&lt;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="</a:t>
            </a:r>
            <a:r>
              <a:rPr lang="de-DE" b="1" dirty="0" smtClean="0"/>
              <a:t>CUSTOMER_ID</a:t>
            </a:r>
            <a:r>
              <a:rPr lang="de-DE" dirty="0" smtClean="0"/>
              <a:t>" /&gt;</a:t>
            </a:r>
          </a:p>
          <a:p>
            <a:r>
              <a:rPr lang="de-DE" dirty="0" smtClean="0"/>
              <a:t>&lt;</a:t>
            </a:r>
            <a:r>
              <a:rPr lang="de-DE" dirty="0" err="1" smtClean="0"/>
              <a:t>one-to-many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="</a:t>
            </a:r>
            <a:r>
              <a:rPr lang="de-DE" dirty="0" err="1" smtClean="0"/>
              <a:t>dbt.online.delivery.</a:t>
            </a:r>
            <a:r>
              <a:rPr lang="de-DE" b="1" dirty="0" err="1" smtClean="0"/>
              <a:t>MyOrder</a:t>
            </a:r>
            <a:r>
              <a:rPr lang="de-DE" dirty="0" smtClean="0"/>
              <a:t>" /&gt;</a:t>
            </a:r>
          </a:p>
          <a:p>
            <a:r>
              <a:rPr lang="de-DE" dirty="0" smtClean="0"/>
              <a:t>&lt;/</a:t>
            </a:r>
            <a:r>
              <a:rPr lang="de-DE" dirty="0" err="1" smtClean="0"/>
              <a:t>set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167336" y="4725144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Myorder.hbm.xml</a:t>
            </a:r>
            <a:endParaRPr lang="en-US" b="1" dirty="0" smtClean="0"/>
          </a:p>
          <a:p>
            <a:r>
              <a:rPr lang="en-US" dirty="0" smtClean="0"/>
              <a:t>&lt;many-to-one name="</a:t>
            </a:r>
            <a:r>
              <a:rPr lang="en-US" b="1" dirty="0" smtClean="0"/>
              <a:t>customer</a:t>
            </a:r>
            <a:r>
              <a:rPr lang="en-US" dirty="0" smtClean="0"/>
              <a:t>" column="</a:t>
            </a:r>
            <a:r>
              <a:rPr lang="en-US" b="1" dirty="0" smtClean="0"/>
              <a:t>CUSTOMER_ID</a:t>
            </a:r>
            <a:r>
              <a:rPr lang="en-US" dirty="0" smtClean="0"/>
              <a:t>"</a:t>
            </a:r>
          </a:p>
          <a:p>
            <a:r>
              <a:rPr lang="de-DE" dirty="0" err="1" smtClean="0"/>
              <a:t>class</a:t>
            </a:r>
            <a:r>
              <a:rPr lang="de-DE" dirty="0" smtClean="0"/>
              <a:t>="</a:t>
            </a:r>
            <a:r>
              <a:rPr lang="de-DE" dirty="0" err="1" smtClean="0"/>
              <a:t>dbt.online.delivery.</a:t>
            </a:r>
            <a:r>
              <a:rPr lang="de-DE" b="1" dirty="0" err="1" smtClean="0"/>
              <a:t>Customer</a:t>
            </a:r>
            <a:r>
              <a:rPr lang="de-DE" dirty="0" smtClean="0"/>
              <a:t>" /&gt;</a:t>
            </a:r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328" y="0"/>
            <a:ext cx="6048672" cy="207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645024"/>
            <a:ext cx="61055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517232"/>
            <a:ext cx="44672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0"/>
            <a:ext cx="6096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92696"/>
            <a:ext cx="2362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2771800" y="1556792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 smtClean="0"/>
              <a:t>Myorder.hb</a:t>
            </a:r>
            <a:r>
              <a:rPr lang="de-DE" b="1" dirty="0" err="1" smtClean="0"/>
              <a:t>m.xml</a:t>
            </a:r>
            <a:endParaRPr lang="de-DE" b="1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="</a:t>
            </a:r>
            <a:r>
              <a:rPr lang="de-DE" b="1" dirty="0" err="1" smtClean="0"/>
              <a:t>menus</a:t>
            </a:r>
            <a:r>
              <a:rPr lang="de-DE" dirty="0" smtClean="0"/>
              <a:t>" </a:t>
            </a:r>
            <a:r>
              <a:rPr lang="de-DE" dirty="0" err="1" smtClean="0"/>
              <a:t>table</a:t>
            </a:r>
            <a:r>
              <a:rPr lang="de-DE" dirty="0" smtClean="0"/>
              <a:t>="</a:t>
            </a:r>
            <a:r>
              <a:rPr lang="de-DE" b="1" dirty="0" err="1" smtClean="0"/>
              <a:t>map_myorder_menu</a:t>
            </a:r>
            <a:r>
              <a:rPr lang="de-DE" dirty="0" smtClean="0"/>
              <a:t>" </a:t>
            </a:r>
            <a:r>
              <a:rPr lang="de-DE" dirty="0" err="1" smtClean="0"/>
              <a:t>cascade</a:t>
            </a:r>
            <a:r>
              <a:rPr lang="de-DE" dirty="0" smtClean="0"/>
              <a:t>="save-update, </a:t>
            </a:r>
            <a:r>
              <a:rPr lang="de-DE" dirty="0" err="1" smtClean="0"/>
              <a:t>delete</a:t>
            </a:r>
            <a:r>
              <a:rPr lang="de-DE" dirty="0" smtClean="0"/>
              <a:t>, </a:t>
            </a:r>
            <a:r>
              <a:rPr lang="de-DE" dirty="0" err="1" smtClean="0"/>
              <a:t>delete-orphan</a:t>
            </a:r>
            <a:r>
              <a:rPr lang="de-DE" dirty="0" smtClean="0"/>
              <a:t>"&gt;</a:t>
            </a:r>
          </a:p>
          <a:p>
            <a:r>
              <a:rPr lang="de-DE" dirty="0" smtClean="0"/>
              <a:t>&lt;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="</a:t>
            </a:r>
            <a:r>
              <a:rPr lang="de-DE" b="1" dirty="0" smtClean="0"/>
              <a:t>MYORDER_ID</a:t>
            </a:r>
            <a:r>
              <a:rPr lang="de-DE" dirty="0" smtClean="0"/>
              <a:t>"/&gt;</a:t>
            </a:r>
          </a:p>
          <a:p>
            <a:r>
              <a:rPr lang="en-US" dirty="0" smtClean="0"/>
              <a:t>&lt;many-to-many class="</a:t>
            </a:r>
            <a:r>
              <a:rPr lang="en-US" dirty="0" err="1" smtClean="0"/>
              <a:t>dbt.online.delivery.Menu</a:t>
            </a:r>
            <a:r>
              <a:rPr lang="en-US" dirty="0" smtClean="0"/>
              <a:t>" column="</a:t>
            </a:r>
            <a:r>
              <a:rPr lang="en-US" b="1" dirty="0" smtClean="0"/>
              <a:t>MENU_ID</a:t>
            </a:r>
            <a:r>
              <a:rPr lang="en-US" dirty="0" smtClean="0"/>
              <a:t>" </a:t>
            </a:r>
            <a:r>
              <a:rPr lang="en-US" dirty="0" smtClean="0"/>
              <a:t>/&gt; </a:t>
            </a:r>
            <a:r>
              <a:rPr lang="de-DE" dirty="0" smtClean="0"/>
              <a:t>&lt;/</a:t>
            </a:r>
            <a:r>
              <a:rPr lang="de-DE" dirty="0" err="1" smtClean="0"/>
              <a:t>set</a:t>
            </a:r>
            <a:r>
              <a:rPr lang="de-DE" dirty="0" smtClean="0"/>
              <a:t>&gt;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0"/>
            <a:ext cx="4438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76872"/>
            <a:ext cx="44672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25144"/>
            <a:ext cx="60960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0"/>
            <a:ext cx="5410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>
          <a:xfrm>
            <a:off x="179512" y="3284984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Menu.hb</a:t>
            </a:r>
            <a:r>
              <a:rPr lang="en-US" b="1" dirty="0" err="1" smtClean="0"/>
              <a:t>m.xml</a:t>
            </a:r>
            <a:endParaRPr lang="en-US" b="1" dirty="0" smtClean="0"/>
          </a:p>
          <a:p>
            <a:r>
              <a:rPr lang="en-US" dirty="0" smtClean="0"/>
              <a:t>&lt;</a:t>
            </a:r>
            <a:r>
              <a:rPr lang="en-US" dirty="0" smtClean="0"/>
              <a:t>set name="</a:t>
            </a:r>
            <a:r>
              <a:rPr lang="en-US" b="1" dirty="0" smtClean="0"/>
              <a:t>products</a:t>
            </a:r>
            <a:r>
              <a:rPr lang="en-US" dirty="0" smtClean="0"/>
              <a:t>" table="</a:t>
            </a:r>
            <a:r>
              <a:rPr lang="en-US" b="1" dirty="0" err="1" smtClean="0"/>
              <a:t>map_menu_product</a:t>
            </a:r>
            <a:r>
              <a:rPr lang="en-US" dirty="0" smtClean="0"/>
              <a:t>" cascade="save-update, delete, delete-orphan"&gt;</a:t>
            </a:r>
          </a:p>
          <a:p>
            <a:r>
              <a:rPr lang="de-DE" dirty="0" smtClean="0"/>
              <a:t>&lt;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="</a:t>
            </a:r>
            <a:r>
              <a:rPr lang="de-DE" b="1" dirty="0" smtClean="0"/>
              <a:t>MENU_ID</a:t>
            </a:r>
            <a:r>
              <a:rPr lang="de-DE" dirty="0" smtClean="0"/>
              <a:t>"/&gt;</a:t>
            </a:r>
          </a:p>
          <a:p>
            <a:r>
              <a:rPr lang="en-US" dirty="0" smtClean="0"/>
              <a:t>&lt;many-to-many class="</a:t>
            </a:r>
            <a:r>
              <a:rPr lang="en-US" dirty="0" err="1" smtClean="0"/>
              <a:t>dbt.online.delivery.</a:t>
            </a:r>
            <a:r>
              <a:rPr lang="en-US" b="1" dirty="0" err="1" smtClean="0"/>
              <a:t>Product</a:t>
            </a:r>
            <a:r>
              <a:rPr lang="en-US" dirty="0" smtClean="0"/>
              <a:t>" column="</a:t>
            </a:r>
            <a:r>
              <a:rPr lang="en-US" b="1" dirty="0" smtClean="0"/>
              <a:t>PRODUCT_ID</a:t>
            </a:r>
            <a:r>
              <a:rPr lang="en-US" dirty="0" smtClean="0"/>
              <a:t>" </a:t>
            </a:r>
            <a:r>
              <a:rPr lang="en-US" dirty="0" smtClean="0"/>
              <a:t>/&gt; </a:t>
            </a:r>
            <a:r>
              <a:rPr lang="de-DE" dirty="0" smtClean="0"/>
              <a:t>&lt;/</a:t>
            </a:r>
            <a:r>
              <a:rPr lang="de-DE" dirty="0" err="1" smtClean="0"/>
              <a:t>set</a:t>
            </a:r>
            <a:r>
              <a:rPr lang="de-DE" dirty="0" smtClean="0"/>
              <a:t>&gt;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077072"/>
            <a:ext cx="60864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5350" y="620688"/>
            <a:ext cx="4438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733256"/>
            <a:ext cx="44100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0"/>
            <a:ext cx="40957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Bildschirmpräsentation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Koko</dc:creator>
  <cp:lastModifiedBy>test12</cp:lastModifiedBy>
  <cp:revision>12</cp:revision>
  <dcterms:created xsi:type="dcterms:W3CDTF">2015-01-19T10:56:01Z</dcterms:created>
  <dcterms:modified xsi:type="dcterms:W3CDTF">2015-01-19T19:53:28Z</dcterms:modified>
</cp:coreProperties>
</file>