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ata20.xml" ContentType="application/vnd.openxmlformats-officedocument.drawingml.diagramData+xml"/>
  <Override PartName="/ppt/diagrams/drawing18.xml" ContentType="application/vnd.ms-office.drawingml.diagramDrawing+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diagrams/layout13.xml" ContentType="application/vnd.openxmlformats-officedocument.drawingml.diagramLayout+xml"/>
  <Override PartName="/ppt/diagrams/quickStyle20.xml" ContentType="application/vnd.openxmlformats-officedocument.drawingml.diagramStyle+xml"/>
  <Override PartName="/ppt/notesSlides/notesSlide7.xml" ContentType="application/vnd.openxmlformats-officedocument.presentationml.notesSlide+xml"/>
  <Override PartName="/ppt/diagrams/layout24.xml" ContentType="application/vnd.openxmlformats-officedocument.drawingml.diagramLayout+xml"/>
  <Override PartName="/ppt/diagrams/colors27.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diagrams/drawing10.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diagrams/drawing3.xml" ContentType="application/vnd.ms-office.drawingml.diagramDrawing+xml"/>
  <Override PartName="/ppt/charts/style1.xml" ContentType="application/vnd.ms-office.chartstyl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25.xml" ContentType="application/vnd.openxmlformats-officedocument.drawingml.diagramLayout+xml"/>
  <Override PartName="/ppt/notesSlides/notesSlide8.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11.xml" ContentType="application/vnd.ms-office.drawingml.diagramDrawing+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Default Extension="svg" ContentType="image/svg+xml"/>
  <Override PartName="/docMetadata/LabelInfo.xml" ContentType="application/vnd.ms-office.classificationlabels+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rawing5.xml" ContentType="application/vnd.ms-office.drawingml.diagramDrawing+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rawings/drawing1.xml" ContentType="application/vnd.openxmlformats-officedocument.drawingml.chartshapes+xml"/>
  <Override PartName="/ppt/diagrams/colors21.xml" ContentType="application/vnd.openxmlformats-officedocument.drawingml.diagramColors+xml"/>
  <Override PartName="/ppt/diagrams/data23.xml" ContentType="application/vnd.openxmlformats-officedocument.drawingml.diagramData+xml"/>
  <Override PartName="/ppt/diagrams/drawing1.xml" ContentType="application/vnd.ms-office.drawingml.diagramDrawing+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charts/colors1.xml" ContentType="application/vnd.ms-office.chartcolorstyl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13.xml" ContentType="application/vnd.ms-office.drawingml.diagramDrawing+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charts/chart2.xml" ContentType="application/vnd.openxmlformats-officedocument.drawingml.chart+xml"/>
  <Override PartName="/ppt/diagrams/layout12.xml" ContentType="application/vnd.openxmlformats-officedocument.drawingml.diagramLayout+xml"/>
  <Override PartName="/ppt/diagrams/colors15.xml" ContentType="application/vnd.openxmlformats-officedocument.drawingml.diagramColors+xml"/>
  <Override PartName="/ppt/diagrams/data17.xml" ContentType="application/vnd.openxmlformats-officedocument.drawingml.diagramData+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1"/>
  </p:notesMasterIdLst>
  <p:handoutMasterIdLst>
    <p:handoutMasterId r:id="rId32"/>
  </p:handoutMasterIdLst>
  <p:sldIdLst>
    <p:sldId id="257" r:id="rId5"/>
    <p:sldId id="389" r:id="rId6"/>
    <p:sldId id="384" r:id="rId7"/>
    <p:sldId id="394" r:id="rId8"/>
    <p:sldId id="317" r:id="rId9"/>
    <p:sldId id="412" r:id="rId10"/>
    <p:sldId id="277" r:id="rId11"/>
    <p:sldId id="278" r:id="rId12"/>
    <p:sldId id="393" r:id="rId13"/>
    <p:sldId id="409" r:id="rId14"/>
    <p:sldId id="410" r:id="rId15"/>
    <p:sldId id="411" r:id="rId16"/>
    <p:sldId id="395" r:id="rId17"/>
    <p:sldId id="407" r:id="rId18"/>
    <p:sldId id="396" r:id="rId19"/>
    <p:sldId id="397" r:id="rId20"/>
    <p:sldId id="413" r:id="rId21"/>
    <p:sldId id="414" r:id="rId22"/>
    <p:sldId id="415" r:id="rId23"/>
    <p:sldId id="416" r:id="rId24"/>
    <p:sldId id="398" r:id="rId25"/>
    <p:sldId id="399" r:id="rId26"/>
    <p:sldId id="401" r:id="rId27"/>
    <p:sldId id="402" r:id="rId28"/>
    <p:sldId id="404" r:id="rId29"/>
    <p:sldId id="405" r:id="rId3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2B1BF"/>
    <a:srgbClr val="7871B0"/>
    <a:srgbClr val="292644"/>
    <a:srgbClr val="37335B"/>
    <a:srgbClr val="009242"/>
    <a:srgbClr val="CCE8DA"/>
    <a:srgbClr val="1B192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33" autoAdjust="0"/>
    <p:restoredTop sz="93744" autoAdjust="0"/>
  </p:normalViewPr>
  <p:slideViewPr>
    <p:cSldViewPr snapToGrid="0">
      <p:cViewPr>
        <p:scale>
          <a:sx n="74" d="100"/>
          <a:sy n="74" d="100"/>
        </p:scale>
        <p:origin x="-450" y="-108"/>
      </p:cViewPr>
      <p:guideLst>
        <p:guide orient="horz" pos="2160"/>
        <p:guide pos="3840"/>
      </p:guideLst>
    </p:cSldViewPr>
  </p:slideViewPr>
  <p:outlineViewPr>
    <p:cViewPr>
      <p:scale>
        <a:sx n="33" d="100"/>
        <a:sy n="33" d="100"/>
      </p:scale>
      <p:origin x="0" y="-871"/>
    </p:cViewPr>
  </p:outlineViewPr>
  <p:notesTextViewPr>
    <p:cViewPr>
      <p:scale>
        <a:sx n="3" d="2"/>
        <a:sy n="3" d="2"/>
      </p:scale>
      <p:origin x="0" y="0"/>
    </p:cViewPr>
  </p:notesTextViewPr>
  <p:sorterViewPr>
    <p:cViewPr varScale="1">
      <p:scale>
        <a:sx n="1" d="1"/>
        <a:sy n="1" d="1"/>
      </p:scale>
      <p:origin x="0" y="-473"/>
    </p:cViewPr>
  </p:sorterViewPr>
  <p:notesViewPr>
    <p:cSldViewPr snapToGrid="0">
      <p:cViewPr varScale="1">
        <p:scale>
          <a:sx n="66" d="100"/>
          <a:sy n="66" d="100"/>
        </p:scale>
        <p:origin x="2403"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Office_Excel-Arbeitsblatt1.xlsx"/><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Arbeitsblatt2.xlsx"/></Relationships>
</file>

<file path=ppt/charts/chart1.xml><?xml version="1.0" encoding="utf-8"?>
<c:chartSpace xmlns:c="http://schemas.openxmlformats.org/drawingml/2006/chart" xmlns:a="http://schemas.openxmlformats.org/drawingml/2006/main" xmlns:r="http://schemas.openxmlformats.org/officeDocument/2006/relationships">
  <c:lang val="de-DE"/>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plotArea>
      <c:layout/>
      <c:pieChart>
        <c:varyColors val="1"/>
        <c:ser>
          <c:idx val="0"/>
          <c:order val="0"/>
          <c:tx>
            <c:strRef>
              <c:f>Tabelle1!$B$1</c:f>
              <c:strCache>
                <c:ptCount val="1"/>
                <c:pt idx="0">
                  <c:v>Chess Online</c:v>
                </c:pt>
              </c:strCache>
            </c:strRef>
          </c:tx>
          <c:spPr>
            <a:solidFill>
              <a:srgbClr val="FF0000"/>
            </a:solidFill>
          </c:spPr>
          <c:dPt>
            <c:idx val="0"/>
            <c:spPr>
              <a:solidFill>
                <a:srgbClr val="C00000"/>
              </a:solidFill>
              <a:ln w="19050">
                <a:solidFill>
                  <a:schemeClr val="lt1"/>
                </a:solidFill>
              </a:ln>
              <a:effectLst/>
            </c:spPr>
            <c:extLst xmlns:c16r2="http://schemas.microsoft.com/office/drawing/2015/06/chart">
              <c:ext xmlns:c16="http://schemas.microsoft.com/office/drawing/2014/chart" uri="{C3380CC4-5D6E-409C-BE32-E72D297353CC}">
                <c16:uniqueId val="{00000002-9297-4402-9E94-365CD2F05E3B}"/>
              </c:ext>
            </c:extLst>
          </c:dPt>
          <c:dPt>
            <c:idx val="1"/>
            <c:spPr>
              <a:solidFill>
                <a:srgbClr val="009242"/>
              </a:solidFill>
              <a:ln w="19050">
                <a:solidFill>
                  <a:schemeClr val="lt1"/>
                </a:solidFill>
              </a:ln>
              <a:effectLst/>
            </c:spPr>
            <c:extLst xmlns:c16r2="http://schemas.microsoft.com/office/drawing/2015/06/chart">
              <c:ext xmlns:c16="http://schemas.microsoft.com/office/drawing/2014/chart" uri="{C3380CC4-5D6E-409C-BE32-E72D297353CC}">
                <c16:uniqueId val="{00000001-9297-4402-9E94-365CD2F05E3B}"/>
              </c:ext>
            </c:extLst>
          </c:dPt>
          <c:cat>
            <c:strRef>
              <c:f>Tabelle1!$A$2:$A$3</c:f>
              <c:strCache>
                <c:ptCount val="2"/>
                <c:pt idx="0">
                  <c:v>Kein Fix</c:v>
                </c:pt>
                <c:pt idx="1">
                  <c:v>Fix</c:v>
                </c:pt>
              </c:strCache>
            </c:strRef>
          </c:cat>
          <c:val>
            <c:numRef>
              <c:f>Tabelle1!$B$2:$B$3</c:f>
              <c:numCache>
                <c:formatCode>General</c:formatCode>
                <c:ptCount val="2"/>
                <c:pt idx="0">
                  <c:v>57</c:v>
                </c:pt>
                <c:pt idx="1">
                  <c:v>49</c:v>
                </c:pt>
              </c:numCache>
            </c:numRef>
          </c:val>
          <c:extLst xmlns:c16r2="http://schemas.microsoft.com/office/drawing/2015/06/chart">
            <c:ext xmlns:c16="http://schemas.microsoft.com/office/drawing/2014/chart" uri="{C3380CC4-5D6E-409C-BE32-E72D297353CC}">
              <c16:uniqueId val="{00000000-9297-4402-9E94-365CD2F05E3B}"/>
            </c:ext>
          </c:extLst>
        </c:ser>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de-DE"/>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plotArea>
      <c:layout/>
      <c:pieChart>
        <c:varyColors val="1"/>
        <c:ser>
          <c:idx val="0"/>
          <c:order val="0"/>
          <c:tx>
            <c:strRef>
              <c:f>Tabelle1!$B$1</c:f>
              <c:strCache>
                <c:ptCount val="1"/>
                <c:pt idx="0">
                  <c:v>Datenbank</c:v>
                </c:pt>
              </c:strCache>
            </c:strRef>
          </c:tx>
          <c:spPr>
            <a:solidFill>
              <a:srgbClr val="FF0000"/>
            </a:solidFill>
          </c:spPr>
          <c:dPt>
            <c:idx val="0"/>
            <c:spPr>
              <a:solidFill>
                <a:srgbClr val="C00000"/>
              </a:solidFill>
              <a:ln w="19050">
                <a:solidFill>
                  <a:schemeClr val="lt1"/>
                </a:solidFill>
              </a:ln>
              <a:effectLst/>
            </c:spPr>
            <c:extLst xmlns:c16r2="http://schemas.microsoft.com/office/drawing/2015/06/chart">
              <c:ext xmlns:c16="http://schemas.microsoft.com/office/drawing/2014/chart" uri="{C3380CC4-5D6E-409C-BE32-E72D297353CC}">
                <c16:uniqueId val="{00000002-D875-4EC7-9C60-A2D0CB4B2592}"/>
              </c:ext>
            </c:extLst>
          </c:dPt>
          <c:dPt>
            <c:idx val="1"/>
            <c:spPr>
              <a:solidFill>
                <a:srgbClr val="009242"/>
              </a:solidFill>
              <a:ln w="19050">
                <a:solidFill>
                  <a:schemeClr val="lt1"/>
                </a:solidFill>
              </a:ln>
              <a:effectLst/>
            </c:spPr>
            <c:extLst xmlns:c16r2="http://schemas.microsoft.com/office/drawing/2015/06/chart">
              <c:ext xmlns:c16="http://schemas.microsoft.com/office/drawing/2014/chart" uri="{C3380CC4-5D6E-409C-BE32-E72D297353CC}">
                <c16:uniqueId val="{00000001-D875-4EC7-9C60-A2D0CB4B2592}"/>
              </c:ext>
            </c:extLst>
          </c:dPt>
          <c:cat>
            <c:strRef>
              <c:f>Tabelle1!$A$2:$A$3</c:f>
              <c:strCache>
                <c:ptCount val="2"/>
                <c:pt idx="0">
                  <c:v>Kein Fix</c:v>
                </c:pt>
                <c:pt idx="1">
                  <c:v>Fix</c:v>
                </c:pt>
              </c:strCache>
            </c:strRef>
          </c:cat>
          <c:val>
            <c:numRef>
              <c:f>Tabelle1!$B$2:$B$3</c:f>
              <c:numCache>
                <c:formatCode>General</c:formatCode>
                <c:ptCount val="2"/>
                <c:pt idx="0">
                  <c:v>6</c:v>
                </c:pt>
                <c:pt idx="1">
                  <c:v>12</c:v>
                </c:pt>
              </c:numCache>
            </c:numRef>
          </c:val>
          <c:extLst xmlns:c16r2="http://schemas.microsoft.com/office/drawing/2015/06/chart">
            <c:ext xmlns:c16="http://schemas.microsoft.com/office/drawing/2014/chart" uri="{C3380CC4-5D6E-409C-BE32-E72D297353CC}">
              <c16:uniqueId val="{00000000-D875-4EC7-9C60-A2D0CB4B2592}"/>
            </c:ext>
          </c:extLst>
        </c:ser>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t>
        <a:bodyPr/>
        <a:lstStyle/>
        <a:p>
          <a:endParaRPr lang="de-DE"/>
        </a:p>
      </dgm:t>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5618898-4F0F-46F4-95F8-44C7B00C7F32}" type="presOf" srcId="{3703BB09-EE65-43F1-9F6D-C392E6842CC6}" destId="{47CE186D-8A11-4DBE-A064-F57E40555E0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FFF5FA44-7739-40E1-B015-2286F4B1EEFE}" srcId="{8BF3F3B4-C3DF-4D45-A364-CB16BC2F6487}" destId="{3703BB09-EE65-43F1-9F6D-C392E6842CC6}" srcOrd="0" destOrd="0" parTransId="{1DE90FFA-6F20-4EB7-81CF-1A417C6A7237}" sibTransId="{2A7DD7F4-1274-45ED-9E48-EEB57D8556D9}"/>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D63BE098-3055-4746-9E99-1880C058E88A}" type="presOf" srcId="{F4096438-292D-42BF-AF3A-8D357354E197}" destId="{AB29361E-D15A-4A01-9F76-92A9983FA702}"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D30166E3-ACF0-4CB5-80FB-DAAEAEE148D2}" srcId="{8BF3F3B4-C3DF-4D45-A364-CB16BC2F6487}" destId="{2202C941-69FF-4D9D-9AC3-DD867C4A7288}" srcOrd="1" destOrd="0" parTransId="{4EB2FE8A-2E77-41ED-942F-FEB5851EDC68}" sibTransId="{31D01B02-8969-4429-824D-77861727F338}"/>
    <dgm:cxn modelId="{C78FE0F1-8383-43DE-B337-567697A72E70}" type="presOf" srcId="{6FA22F69-2F9B-4F96-B5A8-BF67E6CABE96}" destId="{4ADEFB16-FE05-4A99-8A89-8CBEBF9EC3AC}" srcOrd="0" destOrd="0" presId="urn:microsoft.com/office/officeart/2005/8/layout/chevron1"/>
    <dgm:cxn modelId="{FE23222E-3A77-4BD3-AB0F-EEA29C33ECFE}" type="presOf" srcId="{C7E9C8D3-7920-4789-B681-444B05705B22}" destId="{B8E9BF56-C6A3-499E-892A-C7B6AA887492}"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F6BC780D-AD95-4ECE-8BA1-B38AD9A2A5C2}"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6DA053ED-BCCD-4BD7-8258-23D957C51B5A}" type="presOf" srcId="{8BF3F3B4-C3DF-4D45-A364-CB16BC2F6487}" destId="{A8A986F6-5AB8-46C4-B552-8808D52F9867}" srcOrd="0" destOrd="0" presId="urn:microsoft.com/office/officeart/2005/8/layout/chevron1"/>
    <dgm:cxn modelId="{345C9B7F-7BBA-4F8E-A3D4-C1673344D402}" type="presOf" srcId="{2202C941-69FF-4D9D-9AC3-DD867C4A7288}" destId="{DB32513F-9264-49C1-845C-C7945E69ADC5}" srcOrd="0" destOrd="0" presId="urn:microsoft.com/office/officeart/2005/8/layout/chevron1"/>
    <dgm:cxn modelId="{6D0F2F53-2AF1-4065-BB96-37A695F8A9A3}" type="presParOf" srcId="{A8A986F6-5AB8-46C4-B552-8808D52F9867}" destId="{B379633F-2C86-4F9F-841D-E09CA9167C1A}" srcOrd="0" destOrd="0" presId="urn:microsoft.com/office/officeart/2005/8/layout/chevron1"/>
    <dgm:cxn modelId="{0267D21D-59F5-46D1-BE2B-3BF827169FC6}" type="presParOf" srcId="{A8A986F6-5AB8-46C4-B552-8808D52F9867}" destId="{D50C9375-E5D9-42F6-BAE8-3EDA0C6F7FC6}" srcOrd="1" destOrd="0" presId="urn:microsoft.com/office/officeart/2005/8/layout/chevron1"/>
    <dgm:cxn modelId="{30154FE5-9893-462B-9574-2DF8152F04D5}" type="presParOf" srcId="{A8A986F6-5AB8-46C4-B552-8808D52F9867}" destId="{DB32513F-9264-49C1-845C-C7945E69ADC5}" srcOrd="2" destOrd="0" presId="urn:microsoft.com/office/officeart/2005/8/layout/chevron1"/>
    <dgm:cxn modelId="{9A4C9A3C-5648-497C-921F-99BFCB8ADA6D}" type="presParOf" srcId="{A8A986F6-5AB8-46C4-B552-8808D52F9867}" destId="{54096540-53A4-45CF-9276-1E0C1516A1F6}" srcOrd="3" destOrd="0" presId="urn:microsoft.com/office/officeart/2005/8/layout/chevron1"/>
    <dgm:cxn modelId="{055E5733-DE77-4C2C-B478-5A938F49EACE}" type="presParOf" srcId="{A8A986F6-5AB8-46C4-B552-8808D52F9867}" destId="{4ADEFB16-FE05-4A99-8A89-8CBEBF9EC3AC}" srcOrd="4" destOrd="0" presId="urn:microsoft.com/office/officeart/2005/8/layout/chevron1"/>
    <dgm:cxn modelId="{2265070D-B131-4100-9F9D-DDE9ED211591}" type="presParOf" srcId="{A8A986F6-5AB8-46C4-B552-8808D52F9867}" destId="{3B94F74A-321C-4DE8-97D0-8C4E1C1613AD}" srcOrd="5" destOrd="0" presId="urn:microsoft.com/office/officeart/2005/8/layout/chevron1"/>
    <dgm:cxn modelId="{A0C38ADD-1160-4222-9C7A-D7EBB697D034}" type="presParOf" srcId="{A8A986F6-5AB8-46C4-B552-8808D52F9867}" destId="{AB29361E-D15A-4A01-9F76-92A9983FA702}" srcOrd="6" destOrd="0" presId="urn:microsoft.com/office/officeart/2005/8/layout/chevron1"/>
    <dgm:cxn modelId="{09B9C82A-877E-4EDB-B056-DA84AEC519EE}" type="presParOf" srcId="{A8A986F6-5AB8-46C4-B552-8808D52F9867}" destId="{7755AF59-CC1A-4F35-A6EC-E11E05E9CE6B}" srcOrd="7" destOrd="0" presId="urn:microsoft.com/office/officeart/2005/8/layout/chevron1"/>
    <dgm:cxn modelId="{004E42D2-B723-46CA-9753-3EA4F8206B8E}" type="presParOf" srcId="{A8A986F6-5AB8-46C4-B552-8808D52F9867}" destId="{B8E9BF56-C6A3-499E-892A-C7B6AA887492}" srcOrd="8" destOrd="0" presId="urn:microsoft.com/office/officeart/2005/8/layout/chevron1"/>
  </dgm:cxnLst>
  <dgm:bg/>
  <dgm:whole/>
</dgm:dataModel>
</file>

<file path=ppt/diagrams/data14.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67B66B4A-2429-43EE-81BA-F4D5FEA1EFB1}">
      <dgm:prSet phldrT="[Text]" custT="1"/>
      <dgm:spPr/>
      <dgm:t>
        <a:bodyPr/>
        <a:lstStyle/>
        <a:p>
          <a:pPr>
            <a:buNone/>
          </a:pPr>
          <a:r>
            <a:rPr lang="de-DE" sz="1800" baseline="0" dirty="0" smtClean="0"/>
            <a:t>Keine  Vertraulichkeit</a:t>
          </a:r>
          <a:endParaRPr lang="de-DE" sz="1800" dirty="0">
            <a:latin typeface="+mn-lt"/>
          </a:endParaRPr>
        </a:p>
      </dgm:t>
    </dgm:pt>
    <dgm:pt modelId="{B7FE7450-682A-49C1-935D-FD511D6E71EA}" type="parTrans" cxnId="{44D4BCBC-34D1-4017-93FC-85B794A7D961}">
      <dgm:prSet/>
      <dgm:spPr/>
      <dgm:t>
        <a:bodyPr/>
        <a:lstStyle/>
        <a:p>
          <a:endParaRPr lang="de-DE"/>
        </a:p>
      </dgm:t>
    </dgm:pt>
    <dgm:pt modelId="{F302A9CE-587E-45EB-B085-4AFC6EAA531E}" type="sibTrans" cxnId="{44D4BCBC-34D1-4017-93FC-85B794A7D961}">
      <dgm:prSet/>
      <dgm:spPr/>
      <dgm:t>
        <a:bodyPr/>
        <a:lstStyle/>
        <a:p>
          <a:endParaRPr lang="de-DE"/>
        </a:p>
      </dgm:t>
    </dgm:pt>
    <dgm:pt modelId="{1E68EFBC-0234-4B02-A920-F5DC05B90558}">
      <dgm:prSet phldrT="[Text]" custT="1"/>
      <dgm:spPr/>
      <dgm:t>
        <a:bodyPr rtlCol="0"/>
        <a:lstStyle/>
        <a:p>
          <a:pPr rtl="0">
            <a:buFont typeface="Symbol" panose="05050102010706020507" pitchFamily="18" charset="2"/>
            <a:buChar char=""/>
          </a:pPr>
          <a:r>
            <a:rPr lang="de-DE" sz="1800" dirty="0" smtClean="0">
              <a:latin typeface="+mn-lt"/>
            </a:rPr>
            <a:t>Schutzziele</a:t>
          </a:r>
          <a:endParaRPr lang="de-DE" sz="1800" dirty="0">
            <a:latin typeface="+mn-lt"/>
          </a:endParaRPr>
        </a:p>
      </dgm:t>
    </dgm:pt>
    <dgm:pt modelId="{6BE5D329-C6AB-4864-9ECE-34417E55BD10}" type="sibTrans" cxnId="{05B23CDE-D7E3-45FB-B435-D6593A9B992C}">
      <dgm:prSet/>
      <dgm:spPr/>
      <dgm:t>
        <a:bodyPr/>
        <a:lstStyle/>
        <a:p>
          <a:endParaRPr lang="de-DE"/>
        </a:p>
      </dgm:t>
    </dgm:pt>
    <dgm:pt modelId="{603AAB3D-8697-4C72-A6CB-D8375CCBB64D}" type="parTrans" cxnId="{05B23CDE-D7E3-45FB-B435-D6593A9B992C}">
      <dgm:prSet/>
      <dgm:spPr/>
      <dgm:t>
        <a:bodyPr/>
        <a:lstStyle/>
        <a:p>
          <a:endParaRPr lang="de-DE"/>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Benutzereingaben</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Keine </a:t>
          </a:r>
          <a:r>
            <a:rPr lang="de-DE" dirty="0" smtClean="0">
              <a:latin typeface="+mn-lt"/>
            </a:rPr>
            <a:t>Passwortrichtlinie</a:t>
          </a:r>
        </a:p>
        <a:p>
          <a:r>
            <a:rPr lang="de-DE" dirty="0" smtClean="0">
              <a:latin typeface="+mn-lt"/>
            </a:rPr>
            <a:t>Kein </a:t>
          </a:r>
          <a:r>
            <a:rPr lang="de-DE" dirty="0" err="1" smtClean="0">
              <a:latin typeface="+mn-lt"/>
            </a:rPr>
            <a:t>Hashen</a:t>
          </a:r>
          <a:r>
            <a:rPr lang="de-DE" dirty="0" smtClean="0">
              <a:latin typeface="+mn-lt"/>
            </a:rPr>
            <a:t> der Passwörter</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 modelId="{FA525FCA-BF95-4E74-9D93-CDB79C789B95}" type="pres">
      <dgm:prSet presAssocID="{5A5A8F69-6B0A-4580-9C82-749A88C7A069}" presName="composite" presStyleCnt="0"/>
      <dgm:spPr/>
    </dgm:pt>
    <dgm:pt modelId="{1AD8E27E-627D-43D1-BE33-0EA4D188A9D5}" type="pres">
      <dgm:prSet presAssocID="{5A5A8F69-6B0A-4580-9C82-749A88C7A069}" presName="parent" presStyleLbl="alignNode1" presStyleIdx="0" presStyleCnt="2">
        <dgm:presLayoutVars>
          <dgm:chMax val="1"/>
          <dgm:chPref val="1"/>
          <dgm:bulletEnabled val="1"/>
        </dgm:presLayoutVars>
      </dgm:prSet>
      <dgm:spPr/>
      <dgm:t>
        <a:bodyPr/>
        <a:lstStyle/>
        <a:p>
          <a:endParaRPr lang="de-DE"/>
        </a:p>
      </dgm:t>
    </dgm:pt>
    <dgm:pt modelId="{4EB8F7AC-F15E-4465-AD3F-32871D70A489}" type="pres">
      <dgm:prSet presAssocID="{5A5A8F69-6B0A-4580-9C82-749A88C7A069}" presName="Childtext" presStyleLbl="revTx" presStyleIdx="0" presStyleCnt="2">
        <dgm:presLayoutVars>
          <dgm:bulletEnabled val="1"/>
        </dgm:presLayoutVars>
      </dgm:prSet>
      <dgm:spPr/>
      <dgm:t>
        <a:bodyPr/>
        <a:lstStyle/>
        <a:p>
          <a:endParaRPr lang="de-DE"/>
        </a:p>
      </dgm:t>
    </dgm:pt>
    <dgm:pt modelId="{2352463D-0A80-4A34-B283-03FB0F958AF6}" type="pres">
      <dgm:prSet presAssocID="{5A5A8F69-6B0A-4580-9C82-749A88C7A069}" presName="ConnectLine" presStyleLbl="sibTrans1D1" presStyleIdx="0" presStyleCnt="2"/>
      <dgm:spPr/>
    </dgm:pt>
    <dgm:pt modelId="{F9D59ED5-992A-484B-8126-685D721DB288}" type="pres">
      <dgm:prSet presAssocID="{5A5A8F69-6B0A-4580-9C82-749A88C7A069}" presName="ConnectLineEnd" presStyleLbl="lnNode1" presStyleIdx="0" presStyleCnt="2"/>
      <dgm:spPr/>
    </dgm:pt>
    <dgm:pt modelId="{620264AE-57C0-42AC-8446-703EB84CF005}" type="pres">
      <dgm:prSet presAssocID="{5A5A8F69-6B0A-4580-9C82-749A88C7A069}" presName="EmptyPane" presStyleCnt="0"/>
      <dgm:spPr/>
    </dgm:pt>
    <dgm:pt modelId="{D8C8A501-CB5A-499C-9185-E4A034F96303}" type="pres">
      <dgm:prSet presAssocID="{E3204088-055D-4390-92EB-63EA7C2BFBA3}" presName="spaceBetweenRectangles" presStyleCnt="0"/>
      <dgm:spPr/>
    </dgm:pt>
    <dgm:pt modelId="{3466BF35-54A4-435F-A05B-FB50AD8418C2}" type="pres">
      <dgm:prSet presAssocID="{1E68EFBC-0234-4B02-A920-F5DC05B90558}" presName="composite" presStyleCnt="0"/>
      <dgm:spPr/>
    </dgm:pt>
    <dgm:pt modelId="{EF9E08D2-5C43-4F5F-9C18-12ED827D5338}" type="pres">
      <dgm:prSet presAssocID="{1E68EFBC-0234-4B02-A920-F5DC05B90558}" presName="parent" presStyleLbl="alignNode1" presStyleIdx="1" presStyleCnt="2">
        <dgm:presLayoutVars>
          <dgm:chMax val="1"/>
          <dgm:chPref val="1"/>
          <dgm:bulletEnabled val="1"/>
        </dgm:presLayoutVars>
      </dgm:prSet>
      <dgm:spPr/>
      <dgm:t>
        <a:bodyPr/>
        <a:lstStyle/>
        <a:p>
          <a:endParaRPr lang="de-DE"/>
        </a:p>
      </dgm:t>
    </dgm:pt>
    <dgm:pt modelId="{D896C205-1674-4C3E-A8DF-6C5D58B947D7}" type="pres">
      <dgm:prSet presAssocID="{1E68EFBC-0234-4B02-A920-F5DC05B90558}" presName="Childtext" presStyleLbl="revTx" presStyleIdx="1" presStyleCnt="2">
        <dgm:presLayoutVars>
          <dgm:bulletEnabled val="1"/>
        </dgm:presLayoutVars>
      </dgm:prSet>
      <dgm:spPr/>
      <dgm:t>
        <a:bodyPr/>
        <a:lstStyle/>
        <a:p>
          <a:endParaRPr lang="de-DE"/>
        </a:p>
      </dgm:t>
    </dgm:pt>
    <dgm:pt modelId="{DFC1E232-0313-42B9-9DB6-97EFB6199F90}" type="pres">
      <dgm:prSet presAssocID="{1E68EFBC-0234-4B02-A920-F5DC05B90558}" presName="ConnectLine" presStyleLbl="sibTrans1D1" presStyleIdx="1" presStyleCnt="2"/>
      <dgm:spPr/>
    </dgm:pt>
    <dgm:pt modelId="{C38DB300-1FCB-4D30-8687-96A905FD8DA5}" type="pres">
      <dgm:prSet presAssocID="{1E68EFBC-0234-4B02-A920-F5DC05B90558}" presName="ConnectLineEnd" presStyleLbl="lnNode1" presStyleIdx="1" presStyleCnt="2"/>
      <dgm:spPr/>
    </dgm:pt>
    <dgm:pt modelId="{64A3CF3A-6458-413C-8F5C-A6FE66C50D2A}" type="pres">
      <dgm:prSet presAssocID="{1E68EFBC-0234-4B02-A920-F5DC05B90558}" presName="EmptyPane" presStyleCnt="0"/>
      <dgm:spPr/>
    </dgm:pt>
  </dgm:ptLst>
  <dgm:cxnLst>
    <dgm:cxn modelId="{05B23CDE-D7E3-45FB-B435-D6593A9B992C}" srcId="{E5B2E815-0D19-41DC-B01B-4D608769620A}" destId="{1E68EFBC-0234-4B02-A920-F5DC05B90558}" srcOrd="1" destOrd="0" parTransId="{603AAB3D-8697-4C72-A6CB-D8375CCBB64D}" sibTransId="{6BE5D329-C6AB-4864-9ECE-34417E55BD10}"/>
    <dgm:cxn modelId="{52DC7E4D-7F7F-460D-97B0-6875C219E1C4}" type="presOf" srcId="{1E68EFBC-0234-4B02-A920-F5DC05B90558}" destId="{EF9E08D2-5C43-4F5F-9C18-12ED827D5338}" srcOrd="0" destOrd="0" presId="urn:microsoft.com/office/officeart/2016/7/layout/RoundedRectangleTimeline"/>
    <dgm:cxn modelId="{08B705F6-3B2D-42EB-B878-FC2C34633807}" type="presOf" srcId="{67B66B4A-2429-43EE-81BA-F4D5FEA1EFB1}" destId="{D896C205-1674-4C3E-A8DF-6C5D58B947D7}" srcOrd="0" destOrd="0" presId="urn:microsoft.com/office/officeart/2016/7/layout/RoundedRectangleTimeline"/>
    <dgm:cxn modelId="{6ED46407-54A0-48E7-AEC7-6FC1961EE4C9}" type="presOf" srcId="{E5B2E815-0D19-41DC-B01B-4D608769620A}" destId="{196C9F68-3606-4282-A4C6-4485F1280B5F}" srcOrd="0" destOrd="0" presId="urn:microsoft.com/office/officeart/2016/7/layout/RoundedRectangleTimeline"/>
    <dgm:cxn modelId="{44D4BCBC-34D1-4017-93FC-85B794A7D961}" srcId="{1E68EFBC-0234-4B02-A920-F5DC05B90558}" destId="{67B66B4A-2429-43EE-81BA-F4D5FEA1EFB1}" srcOrd="0" destOrd="0" parTransId="{B7FE7450-682A-49C1-935D-FD511D6E71EA}" sibTransId="{F302A9CE-587E-45EB-B085-4AFC6EAA531E}"/>
    <dgm:cxn modelId="{DEAE8E35-2AAC-4B40-BC29-8A3B60ED49F2}" srcId="{E5B2E815-0D19-41DC-B01B-4D608769620A}" destId="{5A5A8F69-6B0A-4580-9C82-749A88C7A069}" srcOrd="0" destOrd="0" parTransId="{CDBADA00-CB8D-465B-AAFF-78EBF91E9851}" sibTransId="{E3204088-055D-4390-92EB-63EA7C2BFBA3}"/>
    <dgm:cxn modelId="{6D22F719-F731-487D-99EB-11E6D3AE5A32}" srcId="{5A5A8F69-6B0A-4580-9C82-749A88C7A069}" destId="{F3CC0BD1-D20E-47B8-9D3F-76674BD024ED}" srcOrd="0" destOrd="0" parTransId="{E6E78A56-AD8C-4F05-B4C6-53FE413DB378}" sibTransId="{0901793C-5D6F-484B-8959-249258B32AA3}"/>
    <dgm:cxn modelId="{47E1E5BF-259D-42AD-AD3D-F0006076EA6F}" type="presOf" srcId="{F3CC0BD1-D20E-47B8-9D3F-76674BD024ED}" destId="{4EB8F7AC-F15E-4465-AD3F-32871D70A489}" srcOrd="0" destOrd="0" presId="urn:microsoft.com/office/officeart/2016/7/layout/RoundedRectangleTimeline"/>
    <dgm:cxn modelId="{2B2BDAE7-009A-45CB-B1DB-BE4953D2AF86}" type="presOf" srcId="{5A5A8F69-6B0A-4580-9C82-749A88C7A069}" destId="{1AD8E27E-627D-43D1-BE33-0EA4D188A9D5}" srcOrd="0" destOrd="0" presId="urn:microsoft.com/office/officeart/2016/7/layout/RoundedRectangleTimeline"/>
    <dgm:cxn modelId="{E42F3023-4F74-4772-88E5-95DBF79AF35A}" type="presParOf" srcId="{196C9F68-3606-4282-A4C6-4485F1280B5F}" destId="{FA525FCA-BF95-4E74-9D93-CDB79C789B95}" srcOrd="0" destOrd="0" presId="urn:microsoft.com/office/officeart/2016/7/layout/RoundedRectangleTimeline"/>
    <dgm:cxn modelId="{E6A8E5BC-767E-45A6-8E47-E46B5E730654}" type="presParOf" srcId="{FA525FCA-BF95-4E74-9D93-CDB79C789B95}" destId="{1AD8E27E-627D-43D1-BE33-0EA4D188A9D5}" srcOrd="0" destOrd="0" presId="urn:microsoft.com/office/officeart/2016/7/layout/RoundedRectangleTimeline"/>
    <dgm:cxn modelId="{DBCF4036-8844-4077-854C-745BB8AE38EB}" type="presParOf" srcId="{FA525FCA-BF95-4E74-9D93-CDB79C789B95}" destId="{4EB8F7AC-F15E-4465-AD3F-32871D70A489}" srcOrd="1" destOrd="0" presId="urn:microsoft.com/office/officeart/2016/7/layout/RoundedRectangleTimeline"/>
    <dgm:cxn modelId="{E1D0DB16-39F2-43A2-8230-BFC35A7F69F4}" type="presParOf" srcId="{FA525FCA-BF95-4E74-9D93-CDB79C789B95}" destId="{2352463D-0A80-4A34-B283-03FB0F958AF6}" srcOrd="2" destOrd="0" presId="urn:microsoft.com/office/officeart/2016/7/layout/RoundedRectangleTimeline"/>
    <dgm:cxn modelId="{F28DC52B-F784-4CE5-8812-7B319B925A97}" type="presParOf" srcId="{FA525FCA-BF95-4E74-9D93-CDB79C789B95}" destId="{F9D59ED5-992A-484B-8126-685D721DB288}" srcOrd="3" destOrd="0" presId="urn:microsoft.com/office/officeart/2016/7/layout/RoundedRectangleTimeline"/>
    <dgm:cxn modelId="{7D18136F-2E67-431F-9DFE-9CD26F5CFC33}" type="presParOf" srcId="{FA525FCA-BF95-4E74-9D93-CDB79C789B95}" destId="{620264AE-57C0-42AC-8446-703EB84CF005}" srcOrd="4" destOrd="0" presId="urn:microsoft.com/office/officeart/2016/7/layout/RoundedRectangleTimeline"/>
    <dgm:cxn modelId="{EE99516D-6573-4395-807E-6429AB2D0DE5}" type="presParOf" srcId="{196C9F68-3606-4282-A4C6-4485F1280B5F}" destId="{D8C8A501-CB5A-499C-9185-E4A034F96303}" srcOrd="1" destOrd="0" presId="urn:microsoft.com/office/officeart/2016/7/layout/RoundedRectangleTimeline"/>
    <dgm:cxn modelId="{D19C5024-8CEF-47A1-A385-44B1A0D106F5}" type="presParOf" srcId="{196C9F68-3606-4282-A4C6-4485F1280B5F}" destId="{3466BF35-54A4-435F-A05B-FB50AD8418C2}" srcOrd="2" destOrd="0" presId="urn:microsoft.com/office/officeart/2016/7/layout/RoundedRectangleTimeline"/>
    <dgm:cxn modelId="{CA8A5F37-C043-4934-A286-EE3F2C0F3A75}" type="presParOf" srcId="{3466BF35-54A4-435F-A05B-FB50AD8418C2}" destId="{EF9E08D2-5C43-4F5F-9C18-12ED827D5338}" srcOrd="0" destOrd="0" presId="urn:microsoft.com/office/officeart/2016/7/layout/RoundedRectangleTimeline"/>
    <dgm:cxn modelId="{B6BF44FE-E11F-4468-87E1-618C5FFF58D0}" type="presParOf" srcId="{3466BF35-54A4-435F-A05B-FB50AD8418C2}" destId="{D896C205-1674-4C3E-A8DF-6C5D58B947D7}" srcOrd="1" destOrd="0" presId="urn:microsoft.com/office/officeart/2016/7/layout/RoundedRectangleTimeline"/>
    <dgm:cxn modelId="{52DF48F9-4077-4DE9-A033-45748CF31671}" type="presParOf" srcId="{3466BF35-54A4-435F-A05B-FB50AD8418C2}" destId="{DFC1E232-0313-42B9-9DB6-97EFB6199F90}" srcOrd="2" destOrd="0" presId="urn:microsoft.com/office/officeart/2016/7/layout/RoundedRectangleTimeline"/>
    <dgm:cxn modelId="{808FAFBC-3B83-4CFC-9A43-4F5FC252EACE}" type="presParOf" srcId="{3466BF35-54A4-435F-A05B-FB50AD8418C2}" destId="{C38DB300-1FCB-4D30-8687-96A905FD8DA5}" srcOrd="3" destOrd="0" presId="urn:microsoft.com/office/officeart/2016/7/layout/RoundedRectangleTimeline"/>
    <dgm:cxn modelId="{2721CB4A-DE5E-4376-9C56-58CE13F6C946}" type="presParOf" srcId="{3466BF35-54A4-435F-A05B-FB50AD8418C2}" destId="{64A3CF3A-6458-413C-8F5C-A6FE66C50D2A}" srcOrd="4" destOrd="0" presId="urn:microsoft.com/office/officeart/2016/7/layout/RoundedRectangleTimeline"/>
  </dgm:cxnLst>
  <dgm:bg/>
  <dgm:whole/>
</dgm:dataModel>
</file>

<file path=ppt/diagrams/data15.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Lst>
  <dgm:cxnLst>
    <dgm:cxn modelId="{12D4EA5F-5725-4CCC-B353-FF8614ADE326}" type="presOf" srcId="{E5B2E815-0D19-41DC-B01B-4D608769620A}" destId="{196C9F68-3606-4282-A4C6-4485F1280B5F}" srcOrd="0" destOrd="0" presId="urn:microsoft.com/office/officeart/2016/7/layout/RoundedRectangleTimeline"/>
  </dgm:cxnLst>
  <dgm:bg/>
  <dgm:whole/>
</dgm:dataModel>
</file>

<file path=ppt/diagrams/data1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832C8064-8345-4F81-BBF5-B3C96DC66295}" type="presOf" srcId="{228C9F6B-15DD-46CB-914E-E6F68179F054}" destId="{B379633F-2C86-4F9F-841D-E09CA9167C1A}"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E53C83F9-A6DB-4D44-A8B8-60735BDBC7BF}" type="presOf" srcId="{2202C941-69FF-4D9D-9AC3-DD867C4A7288}" destId="{DB32513F-9264-49C1-845C-C7945E69ADC5}"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3" destOrd="0" parTransId="{B4DDD743-16AB-43CB-8A81-31FB8E789293}" sibTransId="{E9FAF1A2-6769-4687-B8B3-EFABA3E68A82}"/>
    <dgm:cxn modelId="{5D208706-C5C5-4013-AC4D-AC4BE2B83E10}" type="presOf" srcId="{C7E9C8D3-7920-4789-B681-444B05705B22}" destId="{B8E9BF56-C6A3-499E-892A-C7B6AA887492}" srcOrd="0" destOrd="0" presId="urn:microsoft.com/office/officeart/2005/8/layout/chevron1"/>
    <dgm:cxn modelId="{25FA2819-AA65-49C1-AF0D-6CA0605C8ED9}"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AA9686CF-CD2B-4B4E-B16F-8D069351E5CE}" type="presOf" srcId="{6FA22F69-2F9B-4F96-B5A8-BF67E6CABE96}" destId="{4ADEFB16-FE05-4A99-8A89-8CBEBF9EC3AC}" srcOrd="0" destOrd="0" presId="urn:microsoft.com/office/officeart/2005/8/layout/chevron1"/>
    <dgm:cxn modelId="{D5B93917-0123-43D1-B6A9-1D78AC8914BB}" type="presOf" srcId="{8BF3F3B4-C3DF-4D45-A364-CB16BC2F6487}" destId="{A8A986F6-5AB8-46C4-B552-8808D52F9867}" srcOrd="0" destOrd="0" presId="urn:microsoft.com/office/officeart/2005/8/layout/chevron1"/>
    <dgm:cxn modelId="{456C54C1-A994-4D14-A192-2B054816769A}" type="presParOf" srcId="{A8A986F6-5AB8-46C4-B552-8808D52F9867}" destId="{B379633F-2C86-4F9F-841D-E09CA9167C1A}" srcOrd="0" destOrd="0" presId="urn:microsoft.com/office/officeart/2005/8/layout/chevron1"/>
    <dgm:cxn modelId="{62FDD645-D09F-462F-AECB-F8D03DD69B46}" type="presParOf" srcId="{A8A986F6-5AB8-46C4-B552-8808D52F9867}" destId="{D50C9375-E5D9-42F6-BAE8-3EDA0C6F7FC6}" srcOrd="1" destOrd="0" presId="urn:microsoft.com/office/officeart/2005/8/layout/chevron1"/>
    <dgm:cxn modelId="{F8E73D3B-7A9E-4E5A-95C3-3C8FEE5D7FA0}" type="presParOf" srcId="{A8A986F6-5AB8-46C4-B552-8808D52F9867}" destId="{DB32513F-9264-49C1-845C-C7945E69ADC5}" srcOrd="2" destOrd="0" presId="urn:microsoft.com/office/officeart/2005/8/layout/chevron1"/>
    <dgm:cxn modelId="{30BDAC59-7B7F-47F4-AFC9-32D5EC79A2B6}" type="presParOf" srcId="{A8A986F6-5AB8-46C4-B552-8808D52F9867}" destId="{54096540-53A4-45CF-9276-1E0C1516A1F6}" srcOrd="3" destOrd="0" presId="urn:microsoft.com/office/officeart/2005/8/layout/chevron1"/>
    <dgm:cxn modelId="{0674805C-3EDF-4E15-8699-2475592B19AD}" type="presParOf" srcId="{A8A986F6-5AB8-46C4-B552-8808D52F9867}" destId="{4ADEFB16-FE05-4A99-8A89-8CBEBF9EC3AC}" srcOrd="4" destOrd="0" presId="urn:microsoft.com/office/officeart/2005/8/layout/chevron1"/>
    <dgm:cxn modelId="{26A5360B-DA6E-4D2D-921B-C7D797B288BA}" type="presParOf" srcId="{A8A986F6-5AB8-46C4-B552-8808D52F9867}" destId="{3B94F74A-321C-4DE8-97D0-8C4E1C1613AD}" srcOrd="5" destOrd="0" presId="urn:microsoft.com/office/officeart/2005/8/layout/chevron1"/>
    <dgm:cxn modelId="{C7C49CE2-5C61-401C-A1A1-15623EB98F5D}" type="presParOf" srcId="{A8A986F6-5AB8-46C4-B552-8808D52F9867}" destId="{AB29361E-D15A-4A01-9F76-92A9983FA702}" srcOrd="6" destOrd="0" presId="urn:microsoft.com/office/officeart/2005/8/layout/chevron1"/>
    <dgm:cxn modelId="{4E9454EA-1C5F-46DE-95BD-140E18A6C6B2}" type="presParOf" srcId="{A8A986F6-5AB8-46C4-B552-8808D52F9867}" destId="{7755AF59-CC1A-4F35-A6EC-E11E05E9CE6B}" srcOrd="7" destOrd="0" presId="urn:microsoft.com/office/officeart/2005/8/layout/chevron1"/>
    <dgm:cxn modelId="{970E7956-7936-4636-B657-B50D4C8B585C}" type="presParOf" srcId="{A8A986F6-5AB8-46C4-B552-8808D52F9867}" destId="{B8E9BF56-C6A3-499E-892A-C7B6AA887492}" srcOrd="8" destOrd="0" presId="urn:microsoft.com/office/officeart/2005/8/layout/chevron1"/>
  </dgm:cxnLst>
  <dgm:bg/>
  <dgm:whole/>
</dgm:dataModel>
</file>

<file path=ppt/diagrams/data17.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Lst>
  <dgm:cxnLst>
    <dgm:cxn modelId="{557E38F7-7BE8-4DA0-988C-DD2158D7D687}" type="presOf" srcId="{E5B2E815-0D19-41DC-B01B-4D608769620A}" destId="{196C9F68-3606-4282-A4C6-4485F1280B5F}" srcOrd="0" destOrd="0" presId="urn:microsoft.com/office/officeart/2016/7/layout/RoundedRectangleTimeline"/>
  </dgm:cxnLst>
  <dgm:bg/>
  <dgm:whole/>
</dgm:dataModel>
</file>

<file path=ppt/diagrams/data1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E10208A3-4A8A-4F0E-8091-2F2EA0F17839}" type="presOf" srcId="{6FA22F69-2F9B-4F96-B5A8-BF67E6CABE96}" destId="{4ADEFB16-FE05-4A99-8A89-8CBEBF9EC3AC}"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09872E27-BDDE-46F7-B76B-76358B76EA1F}" type="presOf" srcId="{228C9F6B-15DD-46CB-914E-E6F68179F054}" destId="{B379633F-2C86-4F9F-841D-E09CA9167C1A}"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E9BED81B-0B4D-41D9-B827-E3A0D9ECF920}" type="presOf" srcId="{2202C941-69FF-4D9D-9AC3-DD867C4A7288}" destId="{DB32513F-9264-49C1-845C-C7945E69ADC5}"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F15A4E72-2B68-4780-A8ED-55620A5B5CDA}" type="presOf" srcId="{C7E9C8D3-7920-4789-B681-444B05705B22}" destId="{B8E9BF56-C6A3-499E-892A-C7B6AA887492}" srcOrd="0" destOrd="0" presId="urn:microsoft.com/office/officeart/2005/8/layout/chevron1"/>
    <dgm:cxn modelId="{F2F424FE-DBD9-486B-B130-8815DEF6E21C}" type="presOf" srcId="{F4096438-292D-42BF-AF3A-8D357354E197}" destId="{AB29361E-D15A-4A01-9F76-92A9983FA702}" srcOrd="0" destOrd="0" presId="urn:microsoft.com/office/officeart/2005/8/layout/chevron1"/>
    <dgm:cxn modelId="{C59B0AA4-393A-4458-8030-AA949EA814B5}" type="presOf" srcId="{8BF3F3B4-C3DF-4D45-A364-CB16BC2F6487}" destId="{A8A986F6-5AB8-46C4-B552-8808D52F9867}"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1CB06EAE-AF24-4DFE-876F-6F2392D2E284}" srcId="{8BF3F3B4-C3DF-4D45-A364-CB16BC2F6487}" destId="{C7E9C8D3-7920-4789-B681-444B05705B22}" srcOrd="4" destOrd="0" parTransId="{C22441DA-C949-4B95-9498-0E8BC042045A}" sibTransId="{B589400B-0769-429A-B461-1ED485D5D86E}"/>
    <dgm:cxn modelId="{A78281A7-96C1-44FB-813D-FFC78076AF85}" type="presParOf" srcId="{A8A986F6-5AB8-46C4-B552-8808D52F9867}" destId="{B379633F-2C86-4F9F-841D-E09CA9167C1A}" srcOrd="0" destOrd="0" presId="urn:microsoft.com/office/officeart/2005/8/layout/chevron1"/>
    <dgm:cxn modelId="{C003B51E-EFB4-4977-A389-B2E826B48170}" type="presParOf" srcId="{A8A986F6-5AB8-46C4-B552-8808D52F9867}" destId="{D50C9375-E5D9-42F6-BAE8-3EDA0C6F7FC6}" srcOrd="1" destOrd="0" presId="urn:microsoft.com/office/officeart/2005/8/layout/chevron1"/>
    <dgm:cxn modelId="{98C50CFA-D1BF-4E42-896F-01F88055B3F4}" type="presParOf" srcId="{A8A986F6-5AB8-46C4-B552-8808D52F9867}" destId="{DB32513F-9264-49C1-845C-C7945E69ADC5}" srcOrd="2" destOrd="0" presId="urn:microsoft.com/office/officeart/2005/8/layout/chevron1"/>
    <dgm:cxn modelId="{1BA1C40B-4047-4D63-B668-4082A285F62A}" type="presParOf" srcId="{A8A986F6-5AB8-46C4-B552-8808D52F9867}" destId="{54096540-53A4-45CF-9276-1E0C1516A1F6}" srcOrd="3" destOrd="0" presId="urn:microsoft.com/office/officeart/2005/8/layout/chevron1"/>
    <dgm:cxn modelId="{31F74EC3-9CA7-4156-9EF3-014686AB510C}" type="presParOf" srcId="{A8A986F6-5AB8-46C4-B552-8808D52F9867}" destId="{4ADEFB16-FE05-4A99-8A89-8CBEBF9EC3AC}" srcOrd="4" destOrd="0" presId="urn:microsoft.com/office/officeart/2005/8/layout/chevron1"/>
    <dgm:cxn modelId="{F760B188-9F66-43D0-B99A-EF327DF7E0F2}" type="presParOf" srcId="{A8A986F6-5AB8-46C4-B552-8808D52F9867}" destId="{3B94F74A-321C-4DE8-97D0-8C4E1C1613AD}" srcOrd="5" destOrd="0" presId="urn:microsoft.com/office/officeart/2005/8/layout/chevron1"/>
    <dgm:cxn modelId="{9093FE78-CBC2-47F4-A9B6-8B9AF0C101FA}" type="presParOf" srcId="{A8A986F6-5AB8-46C4-B552-8808D52F9867}" destId="{AB29361E-D15A-4A01-9F76-92A9983FA702}" srcOrd="6" destOrd="0" presId="urn:microsoft.com/office/officeart/2005/8/layout/chevron1"/>
    <dgm:cxn modelId="{6B5DB9FB-144C-4AD3-B557-322E487D9902}" type="presParOf" srcId="{A8A986F6-5AB8-46C4-B552-8808D52F9867}" destId="{7755AF59-CC1A-4F35-A6EC-E11E05E9CE6B}" srcOrd="7" destOrd="0" presId="urn:microsoft.com/office/officeart/2005/8/layout/chevron1"/>
    <dgm:cxn modelId="{6A4258C4-F2B9-4A03-8497-5F5A182AF9ED}" type="presParOf" srcId="{A8A986F6-5AB8-46C4-B552-8808D52F9867}" destId="{B8E9BF56-C6A3-499E-892A-C7B6AA887492}" srcOrd="8" destOrd="0" presId="urn:microsoft.com/office/officeart/2005/8/layout/chevron1"/>
  </dgm:cxnLst>
  <dgm:bg/>
  <dgm:whole/>
</dgm:dataModel>
</file>

<file path=ppt/diagrams/data19.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Lst>
  <dgm:cxnLst>
    <dgm:cxn modelId="{6B0514AA-44B7-4686-9FB7-4D1DDE212071}" type="presOf" srcId="{E5B2E815-0D19-41DC-B01B-4D608769620A}" destId="{196C9F68-3606-4282-A4C6-4485F1280B5F}" srcOrd="0" destOrd="0" presId="urn:microsoft.com/office/officeart/2016/7/layout/RoundedRectangleTimeline"/>
  </dgm:cxnLst>
  <dgm:bg/>
  <dgm:whole/>
</dgm:dataModel>
</file>

<file path=ppt/diagrams/data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t>
        <a:bodyPr/>
        <a:lstStyle/>
        <a:p>
          <a:endParaRPr lang="de-DE"/>
        </a:p>
      </dgm:t>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5618898-4F0F-46F4-95F8-44C7B00C7F32}" type="presOf" srcId="{3703BB09-EE65-43F1-9F6D-C392E6842CC6}" destId="{47CE186D-8A11-4DBE-A064-F57E40555E0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FFF5FA44-7739-40E1-B015-2286F4B1EEFE}" srcId="{8BF3F3B4-C3DF-4D45-A364-CB16BC2F6487}" destId="{3703BB09-EE65-43F1-9F6D-C392E6842CC6}" srcOrd="0" destOrd="0" parTransId="{1DE90FFA-6F20-4EB7-81CF-1A417C6A7237}" sibTransId="{2A7DD7F4-1274-45ED-9E48-EEB57D8556D9}"/>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FACBBB70-5448-45E6-A9B7-BB667DA39848}" type="presOf" srcId="{6FA22F69-2F9B-4F96-B5A8-BF67E6CABE96}" destId="{4ADEFB16-FE05-4A99-8A89-8CBEBF9EC3AC}"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3" destOrd="0" parTransId="{B4DDD743-16AB-43CB-8A81-31FB8E789293}" sibTransId="{E9FAF1A2-6769-4687-B8B3-EFABA3E68A82}"/>
    <dgm:cxn modelId="{E7815DF8-2C28-4295-9E87-3FBDFEE225F0}" type="presOf" srcId="{228C9F6B-15DD-46CB-914E-E6F68179F054}" destId="{B379633F-2C86-4F9F-841D-E09CA9167C1A}" srcOrd="0" destOrd="0" presId="urn:microsoft.com/office/officeart/2005/8/layout/chevron1"/>
    <dgm:cxn modelId="{D73063F2-4D45-43CA-AABA-5845E10372F0}" type="presOf" srcId="{2202C941-69FF-4D9D-9AC3-DD867C4A7288}" destId="{DB32513F-9264-49C1-845C-C7945E69ADC5}" srcOrd="0" destOrd="0" presId="urn:microsoft.com/office/officeart/2005/8/layout/chevron1"/>
    <dgm:cxn modelId="{5262F24F-D99F-461A-891E-B4C5A7860C09}" type="presOf" srcId="{8BF3F3B4-C3DF-4D45-A364-CB16BC2F6487}" destId="{A8A986F6-5AB8-46C4-B552-8808D52F9867}"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F8054BFE-D946-4550-A7FC-1FAE3470B3F7}" type="presOf" srcId="{F4096438-292D-42BF-AF3A-8D357354E197}" destId="{AB29361E-D15A-4A01-9F76-92A9983FA702}" srcOrd="0" destOrd="0" presId="urn:microsoft.com/office/officeart/2005/8/layout/chevron1"/>
    <dgm:cxn modelId="{D17B3568-5FD1-4C57-8EB6-8A216E5E3E7E}" type="presOf" srcId="{C7E9C8D3-7920-4789-B681-444B05705B22}" destId="{B8E9BF56-C6A3-499E-892A-C7B6AA887492}" srcOrd="0" destOrd="0" presId="urn:microsoft.com/office/officeart/2005/8/layout/chevron1"/>
    <dgm:cxn modelId="{0AA79C55-6F0C-4FFB-B750-16379FFA4406}" type="presParOf" srcId="{A8A986F6-5AB8-46C4-B552-8808D52F9867}" destId="{B379633F-2C86-4F9F-841D-E09CA9167C1A}" srcOrd="0" destOrd="0" presId="urn:microsoft.com/office/officeart/2005/8/layout/chevron1"/>
    <dgm:cxn modelId="{524E2F25-D3C9-47D6-9E7A-CE090ACA0FA3}" type="presParOf" srcId="{A8A986F6-5AB8-46C4-B552-8808D52F9867}" destId="{D50C9375-E5D9-42F6-BAE8-3EDA0C6F7FC6}" srcOrd="1" destOrd="0" presId="urn:microsoft.com/office/officeart/2005/8/layout/chevron1"/>
    <dgm:cxn modelId="{6BB61555-E1C1-4B3A-9BE4-C94214242B56}" type="presParOf" srcId="{A8A986F6-5AB8-46C4-B552-8808D52F9867}" destId="{DB32513F-9264-49C1-845C-C7945E69ADC5}" srcOrd="2" destOrd="0" presId="urn:microsoft.com/office/officeart/2005/8/layout/chevron1"/>
    <dgm:cxn modelId="{3579C319-9485-4F75-9408-5FE28926140B}" type="presParOf" srcId="{A8A986F6-5AB8-46C4-B552-8808D52F9867}" destId="{54096540-53A4-45CF-9276-1E0C1516A1F6}" srcOrd="3" destOrd="0" presId="urn:microsoft.com/office/officeart/2005/8/layout/chevron1"/>
    <dgm:cxn modelId="{1AC47331-A636-4B40-A98B-FF5CEDE71A54}" type="presParOf" srcId="{A8A986F6-5AB8-46C4-B552-8808D52F9867}" destId="{4ADEFB16-FE05-4A99-8A89-8CBEBF9EC3AC}" srcOrd="4" destOrd="0" presId="urn:microsoft.com/office/officeart/2005/8/layout/chevron1"/>
    <dgm:cxn modelId="{0B579597-78C6-4842-82AF-317941A699F4}" type="presParOf" srcId="{A8A986F6-5AB8-46C4-B552-8808D52F9867}" destId="{3B94F74A-321C-4DE8-97D0-8C4E1C1613AD}" srcOrd="5" destOrd="0" presId="urn:microsoft.com/office/officeart/2005/8/layout/chevron1"/>
    <dgm:cxn modelId="{156E55ED-4FDE-4F16-981B-0FF60CCE0181}" type="presParOf" srcId="{A8A986F6-5AB8-46C4-B552-8808D52F9867}" destId="{AB29361E-D15A-4A01-9F76-92A9983FA702}" srcOrd="6" destOrd="0" presId="urn:microsoft.com/office/officeart/2005/8/layout/chevron1"/>
    <dgm:cxn modelId="{7E2EBDBF-EE51-4A47-882A-1755807888C7}" type="presParOf" srcId="{A8A986F6-5AB8-46C4-B552-8808D52F9867}" destId="{7755AF59-CC1A-4F35-A6EC-E11E05E9CE6B}" srcOrd="7" destOrd="0" presId="urn:microsoft.com/office/officeart/2005/8/layout/chevron1"/>
    <dgm:cxn modelId="{7C16F2C9-03D6-4BC3-BE5D-E27A6E5B444B}" type="presParOf" srcId="{A8A986F6-5AB8-46C4-B552-8808D52F9867}" destId="{B8E9BF56-C6A3-499E-892A-C7B6AA887492}" srcOrd="8" destOrd="0" presId="urn:microsoft.com/office/officeart/2005/8/layout/chevron1"/>
  </dgm:cxnLst>
  <dgm:bg/>
  <dgm:whole/>
</dgm:dataModel>
</file>

<file path=ppt/diagrams/data2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67B66B4A-2429-43EE-81BA-F4D5FEA1EFB1}">
      <dgm:prSet phldrT="[Text]" custT="1"/>
      <dgm:spPr/>
      <dgm:t>
        <a:bodyPr/>
        <a:lstStyle/>
        <a:p>
          <a:pPr>
            <a:buNone/>
          </a:pPr>
          <a:r>
            <a:rPr lang="de-DE" sz="1800" b="0" strike="noStrike" baseline="0" dirty="0" smtClean="0"/>
            <a:t>Vertraulichkeit</a:t>
          </a:r>
          <a:endParaRPr lang="de-DE" sz="1800" b="0" strike="noStrike" dirty="0">
            <a:latin typeface="+mn-lt"/>
          </a:endParaRPr>
        </a:p>
      </dgm:t>
    </dgm:pt>
    <dgm:pt modelId="{B7FE7450-682A-49C1-935D-FD511D6E71EA}" type="parTrans" cxnId="{44D4BCBC-34D1-4017-93FC-85B794A7D961}">
      <dgm:prSet/>
      <dgm:spPr/>
      <dgm:t>
        <a:bodyPr/>
        <a:lstStyle/>
        <a:p>
          <a:endParaRPr lang="de-DE"/>
        </a:p>
      </dgm:t>
    </dgm:pt>
    <dgm:pt modelId="{F302A9CE-587E-45EB-B085-4AFC6EAA531E}" type="sibTrans" cxnId="{44D4BCBC-34D1-4017-93FC-85B794A7D961}">
      <dgm:prSet/>
      <dgm:spPr/>
      <dgm:t>
        <a:bodyPr/>
        <a:lstStyle/>
        <a:p>
          <a:endParaRPr lang="de-DE"/>
        </a:p>
      </dgm:t>
    </dgm:pt>
    <dgm:pt modelId="{1E68EFBC-0234-4B02-A920-F5DC05B90558}">
      <dgm:prSet phldrT="[Text]" custT="1"/>
      <dgm:spPr/>
      <dgm:t>
        <a:bodyPr rtlCol="0"/>
        <a:lstStyle/>
        <a:p>
          <a:pPr rtl="0">
            <a:buFont typeface="Symbol" panose="05050102010706020507" pitchFamily="18" charset="2"/>
            <a:buChar char=""/>
          </a:pPr>
          <a:r>
            <a:rPr lang="de-DE" sz="1800" dirty="0" smtClean="0">
              <a:latin typeface="+mn-lt"/>
            </a:rPr>
            <a:t>Schutzziele</a:t>
          </a:r>
          <a:endParaRPr lang="de-DE" sz="1800" dirty="0">
            <a:latin typeface="+mn-lt"/>
          </a:endParaRPr>
        </a:p>
      </dgm:t>
    </dgm:pt>
    <dgm:pt modelId="{6BE5D329-C6AB-4864-9ECE-34417E55BD10}" type="sibTrans" cxnId="{05B23CDE-D7E3-45FB-B435-D6593A9B992C}">
      <dgm:prSet/>
      <dgm:spPr/>
      <dgm:t>
        <a:bodyPr/>
        <a:lstStyle/>
        <a:p>
          <a:endParaRPr lang="de-DE"/>
        </a:p>
      </dgm:t>
    </dgm:pt>
    <dgm:pt modelId="{603AAB3D-8697-4C72-A6CB-D8375CCBB64D}" type="parTrans" cxnId="{05B23CDE-D7E3-45FB-B435-D6593A9B992C}">
      <dgm:prSet/>
      <dgm:spPr/>
      <dgm:t>
        <a:bodyPr/>
        <a:lstStyle/>
        <a:p>
          <a:endParaRPr lang="de-DE"/>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Benutzereingaben</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smtClean="0">
              <a:latin typeface="+mn-lt"/>
            </a:rPr>
            <a:t>Passwortrichtlinie</a:t>
          </a:r>
          <a:endParaRPr lang="de-DE" dirty="0" smtClean="0">
            <a:latin typeface="+mn-lt"/>
          </a:endParaRPr>
        </a:p>
        <a:p>
          <a:r>
            <a:rPr lang="de-DE" dirty="0" smtClean="0">
              <a:latin typeface="+mn-lt"/>
            </a:rPr>
            <a:t>Maskierung der Passwordeingabe</a:t>
          </a:r>
        </a:p>
        <a:p>
          <a:r>
            <a:rPr lang="de-DE" dirty="0" err="1" smtClean="0">
              <a:latin typeface="+mn-lt"/>
            </a:rPr>
            <a:t>Hashen</a:t>
          </a:r>
          <a:r>
            <a:rPr lang="de-DE" dirty="0" smtClean="0">
              <a:latin typeface="+mn-lt"/>
            </a:rPr>
            <a:t> der Passwörter und Aktivierungscodes</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 modelId="{FA525FCA-BF95-4E74-9D93-CDB79C789B95}" type="pres">
      <dgm:prSet presAssocID="{5A5A8F69-6B0A-4580-9C82-749A88C7A069}" presName="composite" presStyleCnt="0"/>
      <dgm:spPr/>
    </dgm:pt>
    <dgm:pt modelId="{1AD8E27E-627D-43D1-BE33-0EA4D188A9D5}" type="pres">
      <dgm:prSet presAssocID="{5A5A8F69-6B0A-4580-9C82-749A88C7A069}" presName="parent" presStyleLbl="alignNode1" presStyleIdx="0" presStyleCnt="2">
        <dgm:presLayoutVars>
          <dgm:chMax val="1"/>
          <dgm:chPref val="1"/>
          <dgm:bulletEnabled val="1"/>
        </dgm:presLayoutVars>
      </dgm:prSet>
      <dgm:spPr/>
      <dgm:t>
        <a:bodyPr/>
        <a:lstStyle/>
        <a:p>
          <a:endParaRPr lang="de-DE"/>
        </a:p>
      </dgm:t>
    </dgm:pt>
    <dgm:pt modelId="{4EB8F7AC-F15E-4465-AD3F-32871D70A489}" type="pres">
      <dgm:prSet presAssocID="{5A5A8F69-6B0A-4580-9C82-749A88C7A069}" presName="Childtext" presStyleLbl="revTx" presStyleIdx="0" presStyleCnt="2">
        <dgm:presLayoutVars>
          <dgm:bulletEnabled val="1"/>
        </dgm:presLayoutVars>
      </dgm:prSet>
      <dgm:spPr/>
      <dgm:t>
        <a:bodyPr/>
        <a:lstStyle/>
        <a:p>
          <a:endParaRPr lang="de-DE"/>
        </a:p>
      </dgm:t>
    </dgm:pt>
    <dgm:pt modelId="{2352463D-0A80-4A34-B283-03FB0F958AF6}" type="pres">
      <dgm:prSet presAssocID="{5A5A8F69-6B0A-4580-9C82-749A88C7A069}" presName="ConnectLine" presStyleLbl="sibTrans1D1" presStyleIdx="0" presStyleCnt="2"/>
      <dgm:spPr/>
    </dgm:pt>
    <dgm:pt modelId="{F9D59ED5-992A-484B-8126-685D721DB288}" type="pres">
      <dgm:prSet presAssocID="{5A5A8F69-6B0A-4580-9C82-749A88C7A069}" presName="ConnectLineEnd" presStyleLbl="lnNode1" presStyleIdx="0" presStyleCnt="2"/>
      <dgm:spPr/>
    </dgm:pt>
    <dgm:pt modelId="{620264AE-57C0-42AC-8446-703EB84CF005}" type="pres">
      <dgm:prSet presAssocID="{5A5A8F69-6B0A-4580-9C82-749A88C7A069}" presName="EmptyPane" presStyleCnt="0"/>
      <dgm:spPr/>
    </dgm:pt>
    <dgm:pt modelId="{D8C8A501-CB5A-499C-9185-E4A034F96303}" type="pres">
      <dgm:prSet presAssocID="{E3204088-055D-4390-92EB-63EA7C2BFBA3}" presName="spaceBetweenRectangles" presStyleCnt="0"/>
      <dgm:spPr/>
    </dgm:pt>
    <dgm:pt modelId="{3466BF35-54A4-435F-A05B-FB50AD8418C2}" type="pres">
      <dgm:prSet presAssocID="{1E68EFBC-0234-4B02-A920-F5DC05B90558}" presName="composite" presStyleCnt="0"/>
      <dgm:spPr/>
    </dgm:pt>
    <dgm:pt modelId="{EF9E08D2-5C43-4F5F-9C18-12ED827D5338}" type="pres">
      <dgm:prSet presAssocID="{1E68EFBC-0234-4B02-A920-F5DC05B90558}" presName="parent" presStyleLbl="alignNode1" presStyleIdx="1" presStyleCnt="2">
        <dgm:presLayoutVars>
          <dgm:chMax val="1"/>
          <dgm:chPref val="1"/>
          <dgm:bulletEnabled val="1"/>
        </dgm:presLayoutVars>
      </dgm:prSet>
      <dgm:spPr/>
      <dgm:t>
        <a:bodyPr/>
        <a:lstStyle/>
        <a:p>
          <a:endParaRPr lang="de-DE"/>
        </a:p>
      </dgm:t>
    </dgm:pt>
    <dgm:pt modelId="{D896C205-1674-4C3E-A8DF-6C5D58B947D7}" type="pres">
      <dgm:prSet presAssocID="{1E68EFBC-0234-4B02-A920-F5DC05B90558}" presName="Childtext" presStyleLbl="revTx" presStyleIdx="1" presStyleCnt="2">
        <dgm:presLayoutVars>
          <dgm:bulletEnabled val="1"/>
        </dgm:presLayoutVars>
      </dgm:prSet>
      <dgm:spPr/>
      <dgm:t>
        <a:bodyPr/>
        <a:lstStyle/>
        <a:p>
          <a:endParaRPr lang="de-DE"/>
        </a:p>
      </dgm:t>
    </dgm:pt>
    <dgm:pt modelId="{DFC1E232-0313-42B9-9DB6-97EFB6199F90}" type="pres">
      <dgm:prSet presAssocID="{1E68EFBC-0234-4B02-A920-F5DC05B90558}" presName="ConnectLine" presStyleLbl="sibTrans1D1" presStyleIdx="1" presStyleCnt="2"/>
      <dgm:spPr/>
    </dgm:pt>
    <dgm:pt modelId="{C38DB300-1FCB-4D30-8687-96A905FD8DA5}" type="pres">
      <dgm:prSet presAssocID="{1E68EFBC-0234-4B02-A920-F5DC05B90558}" presName="ConnectLineEnd" presStyleLbl="lnNode1" presStyleIdx="1" presStyleCnt="2"/>
      <dgm:spPr/>
    </dgm:pt>
    <dgm:pt modelId="{64A3CF3A-6458-413C-8F5C-A6FE66C50D2A}" type="pres">
      <dgm:prSet presAssocID="{1E68EFBC-0234-4B02-A920-F5DC05B90558}" presName="EmptyPane" presStyleCnt="0"/>
      <dgm:spPr/>
    </dgm:pt>
  </dgm:ptLst>
  <dgm:cxnLst>
    <dgm:cxn modelId="{05B23CDE-D7E3-45FB-B435-D6593A9B992C}" srcId="{E5B2E815-0D19-41DC-B01B-4D608769620A}" destId="{1E68EFBC-0234-4B02-A920-F5DC05B90558}" srcOrd="1" destOrd="0" parTransId="{603AAB3D-8697-4C72-A6CB-D8375CCBB64D}" sibTransId="{6BE5D329-C6AB-4864-9ECE-34417E55BD10}"/>
    <dgm:cxn modelId="{0538325B-B043-49B1-A502-0F1BCDA0E054}" type="presOf" srcId="{1E68EFBC-0234-4B02-A920-F5DC05B90558}" destId="{EF9E08D2-5C43-4F5F-9C18-12ED827D5338}" srcOrd="0" destOrd="0" presId="urn:microsoft.com/office/officeart/2016/7/layout/RoundedRectangleTimeline"/>
    <dgm:cxn modelId="{FD73E4F3-4477-4565-B3CC-43032C1A271F}" type="presOf" srcId="{F3CC0BD1-D20E-47B8-9D3F-76674BD024ED}" destId="{4EB8F7AC-F15E-4465-AD3F-32871D70A489}" srcOrd="0" destOrd="0" presId="urn:microsoft.com/office/officeart/2016/7/layout/RoundedRectangleTimeline"/>
    <dgm:cxn modelId="{44D4BCBC-34D1-4017-93FC-85B794A7D961}" srcId="{1E68EFBC-0234-4B02-A920-F5DC05B90558}" destId="{67B66B4A-2429-43EE-81BA-F4D5FEA1EFB1}" srcOrd="0" destOrd="0" parTransId="{B7FE7450-682A-49C1-935D-FD511D6E71EA}" sibTransId="{F302A9CE-587E-45EB-B085-4AFC6EAA531E}"/>
    <dgm:cxn modelId="{DEAE8E35-2AAC-4B40-BC29-8A3B60ED49F2}" srcId="{E5B2E815-0D19-41DC-B01B-4D608769620A}" destId="{5A5A8F69-6B0A-4580-9C82-749A88C7A069}" srcOrd="0" destOrd="0" parTransId="{CDBADA00-CB8D-465B-AAFF-78EBF91E9851}" sibTransId="{E3204088-055D-4390-92EB-63EA7C2BFBA3}"/>
    <dgm:cxn modelId="{6D22F719-F731-487D-99EB-11E6D3AE5A32}" srcId="{5A5A8F69-6B0A-4580-9C82-749A88C7A069}" destId="{F3CC0BD1-D20E-47B8-9D3F-76674BD024ED}" srcOrd="0" destOrd="0" parTransId="{E6E78A56-AD8C-4F05-B4C6-53FE413DB378}" sibTransId="{0901793C-5D6F-484B-8959-249258B32AA3}"/>
    <dgm:cxn modelId="{8FB8BCEA-BBA9-4C18-8736-559AD043C2E5}" type="presOf" srcId="{5A5A8F69-6B0A-4580-9C82-749A88C7A069}" destId="{1AD8E27E-627D-43D1-BE33-0EA4D188A9D5}" srcOrd="0" destOrd="0" presId="urn:microsoft.com/office/officeart/2016/7/layout/RoundedRectangleTimeline"/>
    <dgm:cxn modelId="{323C4836-2C90-47B4-A91A-2438CBB35FE2}" type="presOf" srcId="{67B66B4A-2429-43EE-81BA-F4D5FEA1EFB1}" destId="{D896C205-1674-4C3E-A8DF-6C5D58B947D7}" srcOrd="0" destOrd="0" presId="urn:microsoft.com/office/officeart/2016/7/layout/RoundedRectangleTimeline"/>
    <dgm:cxn modelId="{06B40DF7-3907-4EAA-B020-13950E96A708}" type="presOf" srcId="{E5B2E815-0D19-41DC-B01B-4D608769620A}" destId="{196C9F68-3606-4282-A4C6-4485F1280B5F}" srcOrd="0" destOrd="0" presId="urn:microsoft.com/office/officeart/2016/7/layout/RoundedRectangleTimeline"/>
    <dgm:cxn modelId="{14C8FFDE-861E-4A7C-807F-30D936FF9EA0}" type="presParOf" srcId="{196C9F68-3606-4282-A4C6-4485F1280B5F}" destId="{FA525FCA-BF95-4E74-9D93-CDB79C789B95}" srcOrd="0" destOrd="0" presId="urn:microsoft.com/office/officeart/2016/7/layout/RoundedRectangleTimeline"/>
    <dgm:cxn modelId="{DFCB6A18-ABAB-44B0-B3C9-AFF97B960C7F}" type="presParOf" srcId="{FA525FCA-BF95-4E74-9D93-CDB79C789B95}" destId="{1AD8E27E-627D-43D1-BE33-0EA4D188A9D5}" srcOrd="0" destOrd="0" presId="urn:microsoft.com/office/officeart/2016/7/layout/RoundedRectangleTimeline"/>
    <dgm:cxn modelId="{C04CCC19-89F7-4B27-A567-1D440FCD5AB9}" type="presParOf" srcId="{FA525FCA-BF95-4E74-9D93-CDB79C789B95}" destId="{4EB8F7AC-F15E-4465-AD3F-32871D70A489}" srcOrd="1" destOrd="0" presId="urn:microsoft.com/office/officeart/2016/7/layout/RoundedRectangleTimeline"/>
    <dgm:cxn modelId="{B56E8CCE-A538-4F9A-84B0-BCB0DABA0AD9}" type="presParOf" srcId="{FA525FCA-BF95-4E74-9D93-CDB79C789B95}" destId="{2352463D-0A80-4A34-B283-03FB0F958AF6}" srcOrd="2" destOrd="0" presId="urn:microsoft.com/office/officeart/2016/7/layout/RoundedRectangleTimeline"/>
    <dgm:cxn modelId="{10EB4C43-0AE2-4D79-A02B-28BACAE9A808}" type="presParOf" srcId="{FA525FCA-BF95-4E74-9D93-CDB79C789B95}" destId="{F9D59ED5-992A-484B-8126-685D721DB288}" srcOrd="3" destOrd="0" presId="urn:microsoft.com/office/officeart/2016/7/layout/RoundedRectangleTimeline"/>
    <dgm:cxn modelId="{A06B6732-B29D-42BF-9F2F-FDF77DD67B60}" type="presParOf" srcId="{FA525FCA-BF95-4E74-9D93-CDB79C789B95}" destId="{620264AE-57C0-42AC-8446-703EB84CF005}" srcOrd="4" destOrd="0" presId="urn:microsoft.com/office/officeart/2016/7/layout/RoundedRectangleTimeline"/>
    <dgm:cxn modelId="{F2C64430-DEA1-4AF9-925B-1D8CB4FC655A}" type="presParOf" srcId="{196C9F68-3606-4282-A4C6-4485F1280B5F}" destId="{D8C8A501-CB5A-499C-9185-E4A034F96303}" srcOrd="1" destOrd="0" presId="urn:microsoft.com/office/officeart/2016/7/layout/RoundedRectangleTimeline"/>
    <dgm:cxn modelId="{313009CC-5664-4EBB-B5E4-3389384DC02F}" type="presParOf" srcId="{196C9F68-3606-4282-A4C6-4485F1280B5F}" destId="{3466BF35-54A4-435F-A05B-FB50AD8418C2}" srcOrd="2" destOrd="0" presId="urn:microsoft.com/office/officeart/2016/7/layout/RoundedRectangleTimeline"/>
    <dgm:cxn modelId="{B2506A2C-4D4F-4868-BC47-D5CF54060AD2}" type="presParOf" srcId="{3466BF35-54A4-435F-A05B-FB50AD8418C2}" destId="{EF9E08D2-5C43-4F5F-9C18-12ED827D5338}" srcOrd="0" destOrd="0" presId="urn:microsoft.com/office/officeart/2016/7/layout/RoundedRectangleTimeline"/>
    <dgm:cxn modelId="{188E200F-C95F-4009-A553-41AD00EAD562}" type="presParOf" srcId="{3466BF35-54A4-435F-A05B-FB50AD8418C2}" destId="{D896C205-1674-4C3E-A8DF-6C5D58B947D7}" srcOrd="1" destOrd="0" presId="urn:microsoft.com/office/officeart/2016/7/layout/RoundedRectangleTimeline"/>
    <dgm:cxn modelId="{156E773F-6442-4FDF-AD4C-834352A915AD}" type="presParOf" srcId="{3466BF35-54A4-435F-A05B-FB50AD8418C2}" destId="{DFC1E232-0313-42B9-9DB6-97EFB6199F90}" srcOrd="2" destOrd="0" presId="urn:microsoft.com/office/officeart/2016/7/layout/RoundedRectangleTimeline"/>
    <dgm:cxn modelId="{CB4B9A1E-5278-4174-AF4D-49347B59D29B}" type="presParOf" srcId="{3466BF35-54A4-435F-A05B-FB50AD8418C2}" destId="{C38DB300-1FCB-4D30-8687-96A905FD8DA5}" srcOrd="3" destOrd="0" presId="urn:microsoft.com/office/officeart/2016/7/layout/RoundedRectangleTimeline"/>
    <dgm:cxn modelId="{176B2AFC-F97D-441C-B00C-B341340D5593}" type="presParOf" srcId="{3466BF35-54A4-435F-A05B-FB50AD8418C2}" destId="{64A3CF3A-6458-413C-8F5C-A6FE66C50D2A}" srcOrd="4" destOrd="0" presId="urn:microsoft.com/office/officeart/2016/7/layout/RoundedRectangleTimeline"/>
  </dgm:cxnLst>
  <dgm:bg/>
  <dgm:whole/>
</dgm:dataModel>
</file>

<file path=ppt/diagrams/data2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t>
        <a:bodyPr/>
        <a:lstStyle/>
        <a:p>
          <a:endParaRPr lang="de-DE"/>
        </a:p>
      </dgm:t>
    </dgm:pt>
    <dgm:pt modelId="{77B77535-4965-4017-9147-FA30F70EF043}" type="pres">
      <dgm:prSet presAssocID="{5A5A8F69-6B0A-4580-9C82-749A88C7A069}" presName="Childtext" presStyleLbl="revTx" presStyleIdx="0" presStyleCnt="2">
        <dgm:presLayoutVars>
          <dgm:bulletEnabled val="1"/>
        </dgm:presLayoutVars>
      </dgm:prSet>
      <dgm:spPr/>
      <dgm:t>
        <a:bodyPr/>
        <a:lstStyle/>
        <a:p>
          <a:endParaRPr lang="de-DE"/>
        </a:p>
      </dgm:t>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t>
        <a:bodyPr/>
        <a:lstStyle/>
        <a:p>
          <a:endParaRPr lang="de-DE"/>
        </a:p>
      </dgm:t>
    </dgm:pt>
    <dgm:pt modelId="{24F1EC14-F08B-45F5-ACC2-2C75793D3296}" type="pres">
      <dgm:prSet presAssocID="{4259F840-24E7-476F-9F30-482E46395856}" presName="Childtext" presStyleLbl="revTx" presStyleIdx="1" presStyleCnt="2">
        <dgm:presLayoutVars>
          <dgm:bulletEnabled val="1"/>
        </dgm:presLayoutVars>
      </dgm:prSet>
      <dgm:spPr/>
      <dgm:t>
        <a:bodyPr/>
        <a:lstStyle/>
        <a:p>
          <a:endParaRPr lang="de-DE"/>
        </a:p>
      </dgm:t>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CAAFEAE6-A54C-44F4-A368-2D5AFE03AF9A}" type="presOf" srcId="{B54C8F6C-BE1E-4EAB-B7A0-48DE01FFAA36}" destId="{24F1EC14-F08B-45F5-ACC2-2C75793D3296}"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42EE41D1-3C16-4937-BB38-B076896C09A0}" srcId="{E5B2E815-0D19-41DC-B01B-4D608769620A}" destId="{4259F840-24E7-476F-9F30-482E46395856}" srcOrd="1" destOrd="0" parTransId="{FCE8068D-7E50-4749-A8D0-ADEDAC5637B3}" sibTransId="{DCC444A4-F20A-48F5-A61E-47BFFF185A57}"/>
    <dgm:cxn modelId="{770CA1CC-3DDD-451E-AE83-A71CA570260C}" srcId="{4259F840-24E7-476F-9F30-482E46395856}" destId="{B54C8F6C-BE1E-4EAB-B7A0-48DE01FFAA36}" srcOrd="0" destOrd="0" parTransId="{8DE7CD45-B7C0-432E-B819-6A7D97E31315}" sibTransId="{C33B8BEF-A818-4A2F-A99A-E2B29895E184}"/>
    <dgm:cxn modelId="{DEAE8E35-2AAC-4B40-BC29-8A3B60ED49F2}" srcId="{E5B2E815-0D19-41DC-B01B-4D608769620A}" destId="{5A5A8F69-6B0A-4580-9C82-749A88C7A069}" srcOrd="0" destOrd="0" parTransId="{CDBADA00-CB8D-465B-AAFF-78EBF91E9851}" sibTransId="{E3204088-055D-4390-92EB-63EA7C2BFBA3}"/>
    <dgm:cxn modelId="{689D2086-E27D-472B-AE8A-BBA34E984EE1}" type="presOf" srcId="{F3CC0BD1-D20E-47B8-9D3F-76674BD024ED}" destId="{77B77535-4965-4017-9147-FA30F70EF043}" srcOrd="0" destOrd="0" presId="urn:microsoft.com/office/officeart/2016/7/layout/RoundedRectangleTimeline"/>
    <dgm:cxn modelId="{6D22F719-F731-487D-99EB-11E6D3AE5A32}" srcId="{5A5A8F69-6B0A-4580-9C82-749A88C7A069}" destId="{F3CC0BD1-D20E-47B8-9D3F-76674BD024ED}" srcOrd="0" destOrd="0" parTransId="{E6E78A56-AD8C-4F05-B4C6-53FE413DB378}" sibTransId="{0901793C-5D6F-484B-8959-249258B32AA3}"/>
    <dgm:cxn modelId="{6D31BF68-996F-4425-AB7F-3863D771BF53}" type="presOf" srcId="{5A5A8F69-6B0A-4580-9C82-749A88C7A069}" destId="{A25D57D9-D144-4C47-A698-4DCFD79D623E}"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FBAA6C1B-E36E-4682-A66F-6783CA4DC1F4}" type="presOf" srcId="{6FA22F69-2F9B-4F96-B5A8-BF67E6CABE96}" destId="{4ADEFB16-FE05-4A99-8A89-8CBEBF9EC3AC}"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FBAA6C1B-E36E-4682-A66F-6783CA4DC1F4}" type="presOf" srcId="{6FA22F69-2F9B-4F96-B5A8-BF67E6CABE96}" destId="{4ADEFB16-FE05-4A99-8A89-8CBEBF9EC3AC}"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FBAA6C1B-E36E-4682-A66F-6783CA4DC1F4}" type="presOf" srcId="{6FA22F69-2F9B-4F96-B5A8-BF67E6CABE96}" destId="{4ADEFB16-FE05-4A99-8A89-8CBEBF9EC3AC}"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de-DE"/>
        </a:p>
      </dgm:t>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t>
        <a:bodyPr/>
        <a:lstStyle/>
        <a:p>
          <a:endParaRPr lang="de-DE"/>
        </a:p>
      </dgm:t>
    </dgm:pt>
    <dgm:pt modelId="{77B77535-4965-4017-9147-FA30F70EF043}" type="pres">
      <dgm:prSet presAssocID="{5A5A8F69-6B0A-4580-9C82-749A88C7A069}" presName="Childtext" presStyleLbl="revTx" presStyleIdx="0" presStyleCnt="2">
        <dgm:presLayoutVars>
          <dgm:bulletEnabled val="1"/>
        </dgm:presLayoutVars>
      </dgm:prSet>
      <dgm:spPr/>
      <dgm:t>
        <a:bodyPr/>
        <a:lstStyle/>
        <a:p>
          <a:endParaRPr lang="de-DE"/>
        </a:p>
      </dgm:t>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t>
        <a:bodyPr/>
        <a:lstStyle/>
        <a:p>
          <a:endParaRPr lang="de-DE"/>
        </a:p>
      </dgm:t>
    </dgm:pt>
    <dgm:pt modelId="{24F1EC14-F08B-45F5-ACC2-2C75793D3296}" type="pres">
      <dgm:prSet presAssocID="{4259F840-24E7-476F-9F30-482E46395856}" presName="Childtext" presStyleLbl="revTx" presStyleIdx="1" presStyleCnt="2">
        <dgm:presLayoutVars>
          <dgm:bulletEnabled val="1"/>
        </dgm:presLayoutVars>
      </dgm:prSet>
      <dgm:spPr/>
      <dgm:t>
        <a:bodyPr/>
        <a:lstStyle/>
        <a:p>
          <a:endParaRPr lang="de-DE"/>
        </a:p>
      </dgm:t>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CAAFEAE6-A54C-44F4-A368-2D5AFE03AF9A}" type="presOf" srcId="{B54C8F6C-BE1E-4EAB-B7A0-48DE01FFAA36}" destId="{24F1EC14-F08B-45F5-ACC2-2C75793D3296}"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42EE41D1-3C16-4937-BB38-B076896C09A0}" srcId="{E5B2E815-0D19-41DC-B01B-4D608769620A}" destId="{4259F840-24E7-476F-9F30-482E46395856}" srcOrd="1" destOrd="0" parTransId="{FCE8068D-7E50-4749-A8D0-ADEDAC5637B3}" sibTransId="{DCC444A4-F20A-48F5-A61E-47BFFF185A57}"/>
    <dgm:cxn modelId="{770CA1CC-3DDD-451E-AE83-A71CA570260C}" srcId="{4259F840-24E7-476F-9F30-482E46395856}" destId="{B54C8F6C-BE1E-4EAB-B7A0-48DE01FFAA36}" srcOrd="0" destOrd="0" parTransId="{8DE7CD45-B7C0-432E-B819-6A7D97E31315}" sibTransId="{C33B8BEF-A818-4A2F-A99A-E2B29895E184}"/>
    <dgm:cxn modelId="{DEAE8E35-2AAC-4B40-BC29-8A3B60ED49F2}" srcId="{E5B2E815-0D19-41DC-B01B-4D608769620A}" destId="{5A5A8F69-6B0A-4580-9C82-749A88C7A069}" srcOrd="0" destOrd="0" parTransId="{CDBADA00-CB8D-465B-AAFF-78EBF91E9851}" sibTransId="{E3204088-055D-4390-92EB-63EA7C2BFBA3}"/>
    <dgm:cxn modelId="{689D2086-E27D-472B-AE8A-BBA34E984EE1}" type="presOf" srcId="{F3CC0BD1-D20E-47B8-9D3F-76674BD024ED}" destId="{77B77535-4965-4017-9147-FA30F70EF043}" srcOrd="0" destOrd="0" presId="urn:microsoft.com/office/officeart/2016/7/layout/RoundedRectangleTimeline"/>
    <dgm:cxn modelId="{6D22F719-F731-487D-99EB-11E6D3AE5A32}" srcId="{5A5A8F69-6B0A-4580-9C82-749A88C7A069}" destId="{F3CC0BD1-D20E-47B8-9D3F-76674BD024ED}" srcOrd="0" destOrd="0" parTransId="{E6E78A56-AD8C-4F05-B4C6-53FE413DB378}" sibTransId="{0901793C-5D6F-484B-8959-249258B32AA3}"/>
    <dgm:cxn modelId="{6D31BF68-996F-4425-AB7F-3863D771BF53}" type="presOf" srcId="{5A5A8F69-6B0A-4580-9C82-749A88C7A069}" destId="{A25D57D9-D144-4C47-A698-4DCFD79D623E}"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t>
        <a:bodyPr/>
        <a:lstStyle/>
        <a:p>
          <a:endParaRPr lang="de-DE"/>
        </a:p>
      </dgm:t>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DE62797E-D89A-4CE7-BCE4-DC36D7B69E9C}" srcId="{8BF3F3B4-C3DF-4D45-A364-CB16BC2F6487}" destId="{6FA22F69-2F9B-4F96-B5A8-BF67E6CABE96}" srcOrd="2" destOrd="0" parTransId="{32A6F1DF-8DE1-4925-B370-FDADE0F796AF}" sibTransId="{A8FC8C92-E7AD-4DB6-B8DE-2FD2F1E57C80}"/>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FBAA6C1B-E36E-4682-A66F-6783CA4DC1F4}" type="presOf" srcId="{6FA22F69-2F9B-4F96-B5A8-BF67E6CABE96}" destId="{4ADEFB16-FE05-4A99-8A89-8CBEBF9EC3AC}" srcOrd="0" destOrd="0" presId="urn:microsoft.com/office/officeart/2005/8/layout/chevron1"/>
    <dgm:cxn modelId="{42810516-4CBB-4598-8F27-DA316F7BF31E}" srcId="{8BF3F3B4-C3DF-4D45-A364-CB16BC2F6487}" destId="{F4096438-292D-42BF-AF3A-8D357354E197}" srcOrd="3" destOrd="0" parTransId="{B4DDD743-16AB-43CB-8A81-31FB8E789293}" sibTransId="{E9FAF1A2-6769-4687-B8B3-EFABA3E68A82}"/>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t>
        <a:bodyPr/>
        <a:lstStyle/>
        <a:p>
          <a:endParaRPr lang="de-DE"/>
        </a:p>
      </dgm:t>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t>
        <a:bodyPr/>
        <a:lstStyle/>
        <a:p>
          <a:endParaRPr lang="de-DE"/>
        </a:p>
      </dgm:t>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t>
        <a:bodyPr/>
        <a:lstStyle/>
        <a:p>
          <a:endParaRPr lang="de-DE"/>
        </a:p>
      </dgm:t>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t>
        <a:bodyPr/>
        <a:lstStyle/>
        <a:p>
          <a:endParaRPr lang="de-DE"/>
        </a:p>
      </dgm:t>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t>
        <a:bodyPr/>
        <a:lstStyle/>
        <a:p>
          <a:endParaRPr lang="de-DE"/>
        </a:p>
      </dgm:t>
    </dgm:pt>
  </dgm:ptLst>
  <dgm:cxnLst>
    <dgm:cxn modelId="{911CE86B-80BA-4FCD-BD83-EEA168B264B8}" srcId="{8BF3F3B4-C3DF-4D45-A364-CB16BC2F6487}" destId="{228C9F6B-15DD-46CB-914E-E6F68179F054}" srcOrd="0" destOrd="0" parTransId="{4FF6B53C-A318-48EB-9010-95E22219D809}" sibTransId="{45A94106-BEC1-4A28-8934-4D02804F85F7}"/>
    <dgm:cxn modelId="{A0B7ABAB-136C-4695-8F6B-5BE12CED56B1}" type="presOf" srcId="{F4096438-292D-42BF-AF3A-8D357354E197}" destId="{AB29361E-D15A-4A01-9F76-92A9983FA702}"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42810516-4CBB-4598-8F27-DA316F7BF31E}" srcId="{8BF3F3B4-C3DF-4D45-A364-CB16BC2F6487}" destId="{F4096438-292D-42BF-AF3A-8D357354E197}" srcOrd="2" destOrd="0" parTransId="{B4DDD743-16AB-43CB-8A81-31FB8E789293}" sibTransId="{E9FAF1A2-6769-4687-B8B3-EFABA3E68A82}"/>
    <dgm:cxn modelId="{141F8D80-5CEA-4158-AD7C-917F1D36C551}" srcId="{8BF3F3B4-C3DF-4D45-A364-CB16BC2F6487}" destId="{E627122B-B9F7-4308-80C9-A791F551620D}" srcOrd="3" destOrd="0" parTransId="{C6C49614-F21D-4EE8-91DB-33516E22B9C1}" sibTransId="{251F0FA4-22D8-4244-A514-BFFEB4CCE021}"/>
    <dgm:cxn modelId="{C38249A8-91DC-44AA-9488-240F0B01055C}" type="presOf" srcId="{228C9F6B-15DD-46CB-914E-E6F68179F054}" destId="{B379633F-2C86-4F9F-841D-E09CA9167C1A}"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9F66658F-835C-4308-97E7-ABAF0205AE31}" type="presOf" srcId="{2202C941-69FF-4D9D-9AC3-DD867C4A7288}" destId="{DB32513F-9264-49C1-845C-C7945E69ADC5}" srcOrd="0" destOrd="0" presId="urn:microsoft.com/office/officeart/2005/8/layout/chevron1"/>
    <dgm:cxn modelId="{D18984CA-6BE9-4293-911E-5BE3AE26C774}" type="presOf" srcId="{8BF3F3B4-C3DF-4D45-A364-CB16BC2F6487}" destId="{A8A986F6-5AB8-46C4-B552-8808D52F9867}" srcOrd="0" destOrd="0" presId="urn:microsoft.com/office/officeart/2005/8/layout/chevron1"/>
    <dgm:cxn modelId="{6B5E4455-E13B-465E-961F-CD4A2972D221}" type="presOf" srcId="{E627122B-B9F7-4308-80C9-A791F551620D}" destId="{FB47A113-86D5-4517-815B-50F326AA9811}" srcOrd="0" destOrd="0" presId="urn:microsoft.com/office/officeart/2005/8/layout/chevron1"/>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0.51354</cdr:x>
      <cdr:y>0.51968</cdr:y>
    </cdr:from>
    <cdr:to>
      <cdr:x>0.68822</cdr:x>
      <cdr:y>0.73619</cdr:y>
    </cdr:to>
    <cdr:sp macro="" textlink="">
      <cdr:nvSpPr>
        <cdr:cNvPr id="2" name="Textfeld 1">
          <a:extLst xmlns:a="http://schemas.openxmlformats.org/drawingml/2006/main">
            <a:ext uri="{FF2B5EF4-FFF2-40B4-BE49-F238E27FC236}">
              <a16:creationId xmlns:a16="http://schemas.microsoft.com/office/drawing/2014/main" xmlns="" id="{EBDEA6D0-4280-85C9-BD66-B2700F4C1217}"/>
            </a:ext>
          </a:extLst>
        </cdr:cNvPr>
        <cdr:cNvSpPr txBox="1"/>
      </cdr:nvSpPr>
      <cdr:spPr>
        <a:xfrm xmlns:a="http://schemas.openxmlformats.org/drawingml/2006/main">
          <a:off x="3564857" y="1960145"/>
          <a:ext cx="1212548" cy="8166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57 CWE</a:t>
          </a:r>
        </a:p>
        <a:p xmlns:a="http://schemas.openxmlformats.org/drawingml/2006/main">
          <a:pPr algn="ctr"/>
          <a:r>
            <a:rPr lang="de-DE" sz="1400" dirty="0">
              <a:solidFill>
                <a:schemeClr val="tx1"/>
              </a:solidFill>
            </a:rPr>
            <a:t>(ca. 54%)</a:t>
          </a:r>
        </a:p>
      </cdr:txBody>
    </cdr:sp>
  </cdr:relSizeAnchor>
  <cdr:relSizeAnchor xmlns:cdr="http://schemas.openxmlformats.org/drawingml/2006/chartDrawing">
    <cdr:from>
      <cdr:x>0.30433</cdr:x>
      <cdr:y>0.44316</cdr:y>
    </cdr:from>
    <cdr:to>
      <cdr:x>0.45518</cdr:x>
      <cdr:y>0.58312</cdr:y>
    </cdr:to>
    <cdr:sp macro="" textlink="">
      <cdr:nvSpPr>
        <cdr:cNvPr id="3" name="Textfeld 2">
          <a:extLst xmlns:a="http://schemas.openxmlformats.org/drawingml/2006/main">
            <a:ext uri="{FF2B5EF4-FFF2-40B4-BE49-F238E27FC236}">
              <a16:creationId xmlns:a16="http://schemas.microsoft.com/office/drawing/2014/main" xmlns="" id="{7A9D2B93-7763-1245-ED09-8DA701D35943}"/>
            </a:ext>
          </a:extLst>
        </cdr:cNvPr>
        <cdr:cNvSpPr txBox="1"/>
      </cdr:nvSpPr>
      <cdr:spPr>
        <a:xfrm xmlns:a="http://schemas.openxmlformats.org/drawingml/2006/main">
          <a:off x="2112549" y="1821253"/>
          <a:ext cx="1047135" cy="5751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49 CWE</a:t>
          </a:r>
        </a:p>
        <a:p xmlns:a="http://schemas.openxmlformats.org/drawingml/2006/main">
          <a:pPr algn="ctr"/>
          <a:r>
            <a:rPr lang="de-DE" sz="1400" dirty="0">
              <a:solidFill>
                <a:schemeClr val="tx1"/>
              </a:solidFill>
            </a:rPr>
            <a:t>(ca. 46%)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pPr rtl="0"/>
              <a:t>20.01.2023</a:t>
            </a:fld>
            <a:endParaRPr lang="de-DE"/>
          </a:p>
        </p:txBody>
      </p:sp>
      <p:sp>
        <p:nvSpPr>
          <p:cNvPr id="4" name="Fußzeilenplatzhalt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pPr rtl="0"/>
              <a:t>‹Nr.›</a:t>
            </a:fld>
            <a:endParaRPr lang="de-DE"/>
          </a:p>
        </p:txBody>
      </p:sp>
    </p:spTree>
    <p:extLst>
      <p:ext uri="{BB962C8B-B14F-4D97-AF65-F5344CB8AC3E}">
        <p14:creationId xmlns:p14="http://schemas.microsoft.com/office/powerpoint/2010/main" xmlns=""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pPr rtl="0"/>
              <a:t>20.01.2023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pPr rtl="0"/>
              <a:t>‹Nr.›</a:t>
            </a:fld>
            <a:endParaRPr lang="de-DE"/>
          </a:p>
        </p:txBody>
      </p:sp>
    </p:spTree>
    <p:extLst>
      <p:ext uri="{BB962C8B-B14F-4D97-AF65-F5344CB8AC3E}">
        <p14:creationId xmlns:p14="http://schemas.microsoft.com/office/powerpoint/2010/main" xmlns=""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1</a:t>
            </a:fld>
            <a:endParaRPr lang="de-DE"/>
          </a:p>
        </p:txBody>
      </p:sp>
      <p:sp>
        <p:nvSpPr>
          <p:cNvPr id="5" name="Datumsplatzhalter 4">
            <a:extLst>
              <a:ext uri="{FF2B5EF4-FFF2-40B4-BE49-F238E27FC236}">
                <a16:creationId xmlns:a16="http://schemas.microsoft.com/office/drawing/2014/main" xmlns="" id="{67A8B132-0B54-4245-BB9B-11DF2AB16F35}"/>
              </a:ext>
            </a:extLst>
          </p:cNvPr>
          <p:cNvSpPr>
            <a:spLocks noGrp="1"/>
          </p:cNvSpPr>
          <p:nvPr>
            <p:ph type="dt" idx="1"/>
          </p:nvPr>
        </p:nvSpPr>
        <p:spPr/>
        <p:txBody>
          <a:bodyPr/>
          <a:lstStyle/>
          <a:p>
            <a:pPr rtl="0"/>
            <a:fld id="{0CBB3949-A74E-4375-9902-BE6F3E4041B8}" type="datetime1">
              <a:rPr lang="de-DE" smtClean="0"/>
              <a:pPr rtl="0"/>
              <a:t>20.01.2023</a:t>
            </a:fld>
            <a:endParaRPr lang="de-DE"/>
          </a:p>
        </p:txBody>
      </p:sp>
    </p:spTree>
    <p:extLst>
      <p:ext uri="{BB962C8B-B14F-4D97-AF65-F5344CB8AC3E}">
        <p14:creationId xmlns:p14="http://schemas.microsoft.com/office/powerpoint/2010/main" xmlns=""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3</a:t>
            </a:fld>
            <a:endParaRPr lang="de-DE"/>
          </a:p>
        </p:txBody>
      </p:sp>
      <p:sp>
        <p:nvSpPr>
          <p:cNvPr id="5" name="Datumsplatzhalter 4">
            <a:extLst>
              <a:ext uri="{FF2B5EF4-FFF2-40B4-BE49-F238E27FC236}">
                <a16:creationId xmlns:a16="http://schemas.microsoft.com/office/drawing/2014/main" xmlns="" id="{DE317CFD-DAA6-4172-B7CB-840253C11912}"/>
              </a:ext>
            </a:extLst>
          </p:cNvPr>
          <p:cNvSpPr>
            <a:spLocks noGrp="1"/>
          </p:cNvSpPr>
          <p:nvPr>
            <p:ph type="dt" idx="1"/>
          </p:nvPr>
        </p:nvSpPr>
        <p:spPr/>
        <p:txBody>
          <a:bodyPr/>
          <a:lstStyle/>
          <a:p>
            <a:pPr rtl="0"/>
            <a:fld id="{FD49ABAD-E61B-4B88-9ACF-FB6760CFA54D}" type="datetime1">
              <a:rPr lang="de-DE" smtClean="0"/>
              <a:pPr rtl="0"/>
              <a:t>20.01.2023</a:t>
            </a:fld>
            <a:endParaRPr lang="de-DE"/>
          </a:p>
        </p:txBody>
      </p:sp>
    </p:spTree>
    <p:extLst>
      <p:ext uri="{BB962C8B-B14F-4D97-AF65-F5344CB8AC3E}">
        <p14:creationId xmlns:p14="http://schemas.microsoft.com/office/powerpoint/2010/main" xmlns=""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4</a:t>
            </a:fld>
            <a:endParaRPr lang="de-DE"/>
          </a:p>
        </p:txBody>
      </p:sp>
      <p:sp>
        <p:nvSpPr>
          <p:cNvPr id="5" name="Datumsplatzhalter 4">
            <a:extLst>
              <a:ext uri="{FF2B5EF4-FFF2-40B4-BE49-F238E27FC236}">
                <a16:creationId xmlns:a16="http://schemas.microsoft.com/office/drawing/2014/main" xmlns="" id="{DE317CFD-DAA6-4172-B7CB-840253C11912}"/>
              </a:ext>
            </a:extLst>
          </p:cNvPr>
          <p:cNvSpPr>
            <a:spLocks noGrp="1"/>
          </p:cNvSpPr>
          <p:nvPr>
            <p:ph type="dt" idx="1"/>
          </p:nvPr>
        </p:nvSpPr>
        <p:spPr/>
        <p:txBody>
          <a:bodyPr/>
          <a:lstStyle/>
          <a:p>
            <a:pPr rtl="0"/>
            <a:fld id="{FD49ABAD-E61B-4B88-9ACF-FB6760CFA54D}" type="datetime1">
              <a:rPr lang="de-DE" smtClean="0"/>
              <a:pPr rtl="0"/>
              <a:t>20.01.2023</a:t>
            </a:fld>
            <a:endParaRPr lang="de-DE"/>
          </a:p>
        </p:txBody>
      </p:sp>
    </p:spTree>
    <p:extLst>
      <p:ext uri="{BB962C8B-B14F-4D97-AF65-F5344CB8AC3E}">
        <p14:creationId xmlns:p14="http://schemas.microsoft.com/office/powerpoint/2010/main" xmlns="" val="385353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5</a:t>
            </a:fld>
            <a:endParaRPr lang="de-DE"/>
          </a:p>
        </p:txBody>
      </p:sp>
      <p:sp>
        <p:nvSpPr>
          <p:cNvPr id="5" name="Datumsplatzhalter 4">
            <a:extLst>
              <a:ext uri="{FF2B5EF4-FFF2-40B4-BE49-F238E27FC236}">
                <a16:creationId xmlns:a16="http://schemas.microsoft.com/office/drawing/2014/main" xmlns=""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xmlns=""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14DBC5CC-54D7-4FDA-9C5E-6B3403E5AEA6}" type="datetime1">
              <a:rPr lang="de-DE" smtClean="0"/>
              <a:pPr rtl="0"/>
              <a:t>20.01.2023</a:t>
            </a:fld>
            <a:endParaRPr lang="de-DE"/>
          </a:p>
        </p:txBody>
      </p:sp>
      <p:sp>
        <p:nvSpPr>
          <p:cNvPr id="5" name="Foliennummernplatzhalter 4"/>
          <p:cNvSpPr>
            <a:spLocks noGrp="1"/>
          </p:cNvSpPr>
          <p:nvPr>
            <p:ph type="sldNum" sz="quarter" idx="5"/>
          </p:nvPr>
        </p:nvSpPr>
        <p:spPr/>
        <p:txBody>
          <a:bodyPr/>
          <a:lstStyle/>
          <a:p>
            <a:pPr rtl="0"/>
            <a:fld id="{E7CCE34D-CFF1-4FFE-815B-D050E7ED2DFD}" type="slidenum">
              <a:rPr lang="de-DE" smtClean="0"/>
              <a:pPr rtl="0"/>
              <a:t>13</a:t>
            </a:fld>
            <a:endParaRPr lang="de-DE"/>
          </a:p>
        </p:txBody>
      </p:sp>
    </p:spTree>
    <p:extLst>
      <p:ext uri="{BB962C8B-B14F-4D97-AF65-F5344CB8AC3E}">
        <p14:creationId xmlns:p14="http://schemas.microsoft.com/office/powerpoint/2010/main" xmlns="" val="5534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16</a:t>
            </a:fld>
            <a:endParaRPr lang="de-DE"/>
          </a:p>
        </p:txBody>
      </p:sp>
      <p:sp>
        <p:nvSpPr>
          <p:cNvPr id="5" name="Datumsplatzhalter 4">
            <a:extLst>
              <a:ext uri="{FF2B5EF4-FFF2-40B4-BE49-F238E27FC236}">
                <a16:creationId xmlns:a16="http://schemas.microsoft.com/office/drawing/2014/main" xmlns=""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xmlns="" val="4283063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21</a:t>
            </a:fld>
            <a:endParaRPr lang="de-DE"/>
          </a:p>
        </p:txBody>
      </p:sp>
      <p:sp>
        <p:nvSpPr>
          <p:cNvPr id="5" name="Datumsplatzhalter 4">
            <a:extLst>
              <a:ext uri="{FF2B5EF4-FFF2-40B4-BE49-F238E27FC236}">
                <a16:creationId xmlns:a16="http://schemas.microsoft.com/office/drawing/2014/main" xmlns=""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xmlns="" val="155485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pPr rtl="0"/>
              <a:t>26</a:t>
            </a:fld>
            <a:endParaRPr lang="de-DE"/>
          </a:p>
        </p:txBody>
      </p:sp>
      <p:sp>
        <p:nvSpPr>
          <p:cNvPr id="5" name="Datumsplatzhalter 4">
            <a:extLst>
              <a:ext uri="{FF2B5EF4-FFF2-40B4-BE49-F238E27FC236}">
                <a16:creationId xmlns:a16="http://schemas.microsoft.com/office/drawing/2014/main" xmlns="" id="{8FD2B596-AB0D-4135-A940-33377973D45E}"/>
              </a:ext>
            </a:extLst>
          </p:cNvPr>
          <p:cNvSpPr>
            <a:spLocks noGrp="1"/>
          </p:cNvSpPr>
          <p:nvPr>
            <p:ph type="dt" idx="1"/>
          </p:nvPr>
        </p:nvSpPr>
        <p:spPr/>
        <p:txBody>
          <a:bodyPr/>
          <a:lstStyle/>
          <a:p>
            <a:pPr rtl="0"/>
            <a:fld id="{8329F44B-9298-4AA7-A5DA-7D2EEE7FF61C}" type="datetime1">
              <a:rPr lang="de-DE" smtClean="0"/>
              <a:pPr rtl="0"/>
              <a:t>20.01.2023</a:t>
            </a:fld>
            <a:endParaRPr lang="de-DE"/>
          </a:p>
        </p:txBody>
      </p:sp>
    </p:spTree>
    <p:extLst>
      <p:ext uri="{BB962C8B-B14F-4D97-AF65-F5344CB8AC3E}">
        <p14:creationId xmlns:p14="http://schemas.microsoft.com/office/powerpoint/2010/main" xmlns="" val="342031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xmlns=""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xmlns=""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8" name="Ellipse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xmlns=""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17" name="Ellipse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xmlns=""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19" name="Freihandform: Form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xmlns=""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6" name="Ellipse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xmlns=""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
        <p:nvSpPr>
          <p:cNvPr id="11" name="Inhaltsplatzhalt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xmlns=""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rtlCol="0"/>
          <a:lstStyle/>
          <a:p>
            <a:pPr rtl="0"/>
            <a:fld id="{DBA1B0FB-D917-4C8C-928F-313BD683BF39}" type="slidenum">
              <a:rPr lang="de-DE" smtClean="0"/>
              <a:pPr rtl="0"/>
              <a:t>‹Nr.›</a:t>
            </a:fld>
            <a:endParaRPr lang="de-DE"/>
          </a:p>
        </p:txBody>
      </p:sp>
      <p:sp>
        <p:nvSpPr>
          <p:cNvPr id="13" name="Rechteck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xmlns=""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xmlns=""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rtl="0"/>
              <a:t>‹Nr.›</a:t>
            </a:fld>
            <a:endParaRPr lang="de-DE"/>
          </a:p>
        </p:txBody>
      </p:sp>
    </p:spTree>
    <p:extLst>
      <p:ext uri="{BB962C8B-B14F-4D97-AF65-F5344CB8AC3E}">
        <p14:creationId xmlns:p14="http://schemas.microsoft.com/office/powerpoint/2010/main" xmlns=""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openxmlformats.org/officeDocument/2006/relationships/image" Target="../media/image8.png"/><Relationship Id="rId11"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12.svg"/><Relationship Id="rId4" Type="http://schemas.openxmlformats.org/officeDocument/2006/relationships/diagramQuickStyle" Target="../diagrams/quickStyle9.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10.xml"/><Relationship Id="rId7"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microsoft.com/office/2007/relationships/diagramDrawing" Target="../diagrams/drawing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7" Type="http://schemas.microsoft.com/office/2007/relationships/diagramDrawing" Target="../diagrams/drawing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diagramLayout" Target="../diagrams/layout13.xml"/><Relationship Id="rId7" Type="http://schemas.openxmlformats.org/officeDocument/2006/relationships/diagramLayout" Target="../diagrams/layout14.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openxmlformats.org/officeDocument/2006/relationships/diagramData" Target="../diagrams/data14.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Colors" Target="../diagrams/colors14.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diagramLayout" Target="../diagrams/layout15.xml"/><Relationship Id="rId7" Type="http://schemas.openxmlformats.org/officeDocument/2006/relationships/diagramLayout" Target="../diagrams/layout16.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openxmlformats.org/officeDocument/2006/relationships/diagramData" Target="../diagrams/data16.xml"/><Relationship Id="rId5" Type="http://schemas.openxmlformats.org/officeDocument/2006/relationships/diagramColors" Target="../diagrams/colors15.xml"/><Relationship Id="rId10" Type="http://schemas.openxmlformats.org/officeDocument/2006/relationships/image" Target="../media/image11.jpeg"/><Relationship Id="rId4" Type="http://schemas.openxmlformats.org/officeDocument/2006/relationships/diagramQuickStyle" Target="../diagrams/quickStyle15.xml"/><Relationship Id="rId9" Type="http://schemas.openxmlformats.org/officeDocument/2006/relationships/diagramColors" Target="../diagrams/colors16.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diagramLayout" Target="../diagrams/layout17.xml"/><Relationship Id="rId7" Type="http://schemas.openxmlformats.org/officeDocument/2006/relationships/diagramLayout" Target="../diagrams/layout18.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openxmlformats.org/officeDocument/2006/relationships/diagramData" Target="../diagrams/data18.xml"/><Relationship Id="rId5" Type="http://schemas.openxmlformats.org/officeDocument/2006/relationships/diagramColors" Target="../diagrams/colors17.xml"/><Relationship Id="rId10" Type="http://schemas.openxmlformats.org/officeDocument/2006/relationships/image" Target="../media/image12.jpeg"/><Relationship Id="rId4" Type="http://schemas.openxmlformats.org/officeDocument/2006/relationships/diagramQuickStyle" Target="../diagrams/quickStyle17.xml"/><Relationship Id="rId9" Type="http://schemas.openxmlformats.org/officeDocument/2006/relationships/diagramColors" Target="../diagrams/colors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20.xml"/><Relationship Id="rId13" Type="http://schemas.openxmlformats.org/officeDocument/2006/relationships/diagramColors" Target="../diagrams/colors21.xml"/><Relationship Id="rId3" Type="http://schemas.openxmlformats.org/officeDocument/2006/relationships/diagramLayout" Target="../diagrams/layout19.xml"/><Relationship Id="rId7" Type="http://schemas.openxmlformats.org/officeDocument/2006/relationships/diagramLayout" Target="../diagrams/layout20.xml"/><Relationship Id="rId12" Type="http://schemas.openxmlformats.org/officeDocument/2006/relationships/diagramQuickStyle" Target="../diagrams/quickStyle21.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openxmlformats.org/officeDocument/2006/relationships/diagramData" Target="../diagrams/data20.xml"/><Relationship Id="rId11" Type="http://schemas.openxmlformats.org/officeDocument/2006/relationships/diagramLayout" Target="../diagrams/layout21.xml"/><Relationship Id="rId5" Type="http://schemas.openxmlformats.org/officeDocument/2006/relationships/diagramColors" Target="../diagrams/colors19.xml"/><Relationship Id="rId10" Type="http://schemas.openxmlformats.org/officeDocument/2006/relationships/diagramData" Target="../diagrams/data21.xml"/><Relationship Id="rId4" Type="http://schemas.openxmlformats.org/officeDocument/2006/relationships/diagramQuickStyle" Target="../diagrams/quickStyle19.xml"/><Relationship Id="rId9" Type="http://schemas.openxmlformats.org/officeDocument/2006/relationships/diagramColors" Target="../diagrams/colors20.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diagramLayout" Target="../diagrams/layout22.xml"/><Relationship Id="rId7" Type="http://schemas.openxmlformats.org/officeDocument/2006/relationships/diagramLayout" Target="../diagrams/layout23.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openxmlformats.org/officeDocument/2006/relationships/diagramData" Target="../diagrams/data23.xml"/><Relationship Id="rId11" Type="http://schemas.microsoft.com/office/2007/relationships/diagramDrawing" Target="../diagrams/drawing14.xml"/><Relationship Id="rId5" Type="http://schemas.openxmlformats.org/officeDocument/2006/relationships/diagramColors" Target="../diagrams/colors22.xml"/><Relationship Id="rId10" Type="http://schemas.microsoft.com/office/2007/relationships/diagramDrawing" Target="../diagrams/drawing13.xml"/><Relationship Id="rId4" Type="http://schemas.openxmlformats.org/officeDocument/2006/relationships/diagramQuickStyle" Target="../diagrams/quickStyle22.xml"/><Relationship Id="rId9" Type="http://schemas.openxmlformats.org/officeDocument/2006/relationships/diagramColors" Target="../diagrams/colors23.xml"/></Relationships>
</file>

<file path=ppt/slides/_rels/slide2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diagramLayout" Target="../diagrams/layout24.xml"/><Relationship Id="rId7" Type="http://schemas.openxmlformats.org/officeDocument/2006/relationships/image" Target="../media/image14.png"/><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6.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diagramLayout" Target="../diagrams/layout26.xml"/><Relationship Id="rId7" Type="http://schemas.openxmlformats.org/officeDocument/2006/relationships/diagramLayout" Target="../diagrams/layout27.xml"/><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openxmlformats.org/officeDocument/2006/relationships/diagramData" Target="../diagrams/data27.xml"/><Relationship Id="rId11" Type="http://schemas.microsoft.com/office/2007/relationships/diagramDrawing" Target="../diagrams/drawing18.xml"/><Relationship Id="rId5" Type="http://schemas.openxmlformats.org/officeDocument/2006/relationships/diagramColors" Target="../diagrams/colors26.xml"/><Relationship Id="rId10" Type="http://schemas.microsoft.com/office/2007/relationships/diagramDrawing" Target="../diagrams/drawing17.xml"/><Relationship Id="rId4" Type="http://schemas.openxmlformats.org/officeDocument/2006/relationships/diagramQuickStyle" Target="../diagrams/quickStyle26.xml"/><Relationship Id="rId9" Type="http://schemas.openxmlformats.org/officeDocument/2006/relationships/diagramColors" Target="../diagrams/colors27.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hyperlink" Target="https://creativecommons.org/licenses/by-nc-sa/3.0/" TargetMode="External"/><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hyperlink" Target="https://creativecommons.org/licenses/by-nc-sa/3.0/" TargetMode="External"/><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xmlns="" id="{D9A11267-FC52-4990-8D98-010AFABA5544}"/>
              </a:ext>
            </a:extLst>
          </p:cNvPr>
          <p:cNvSpPr>
            <a:spLocks noGrp="1"/>
          </p:cNvSpPr>
          <p:nvPr>
            <p:ph type="body" sz="quarter" idx="14"/>
          </p:nvPr>
        </p:nvSpPr>
        <p:spPr>
          <a:xfrm>
            <a:off x="8829838" y="2563018"/>
            <a:ext cx="2310914" cy="1731963"/>
          </a:xfrm>
        </p:spPr>
        <p:txBody>
          <a:bodyPr rtlCol="0">
            <a:normAutofit/>
          </a:bodyPr>
          <a:lstStyle/>
          <a:p>
            <a:pPr rtl="0"/>
            <a:r>
              <a:rPr lang="de-DE" dirty="0"/>
              <a:t>Christian </a:t>
            </a:r>
            <a:r>
              <a:rPr lang="de-DE" dirty="0" err="1"/>
              <a:t>Joiko</a:t>
            </a:r>
            <a:endParaRPr lang="de-DE" dirty="0"/>
          </a:p>
          <a:p>
            <a:pPr rtl="0"/>
            <a:r>
              <a:rPr lang="de-DE" dirty="0"/>
              <a:t>Sandro Schamberger</a:t>
            </a:r>
          </a:p>
          <a:p>
            <a:pPr rtl="0"/>
            <a:r>
              <a:rPr lang="de-DE" dirty="0"/>
              <a:t>Florian Hagengruber</a:t>
            </a:r>
          </a:p>
        </p:txBody>
      </p:sp>
      <p:sp>
        <p:nvSpPr>
          <p:cNvPr id="12" name="Rechteck 11">
            <a:extLst>
              <a:ext uri="{FF2B5EF4-FFF2-40B4-BE49-F238E27FC236}">
                <a16:creationId xmlns:a16="http://schemas.microsoft.com/office/drawing/2014/main" xmlns="" id="{AD9CFC2E-FF06-1AE1-6ACD-C0A4D9BBCAA8}"/>
              </a:ext>
            </a:extLst>
          </p:cNvPr>
          <p:cNvSpPr/>
          <p:nvPr/>
        </p:nvSpPr>
        <p:spPr>
          <a:xfrm>
            <a:off x="380207" y="4982547"/>
            <a:ext cx="235613" cy="279918"/>
          </a:xfrm>
          <a:prstGeom prst="rect">
            <a:avLst/>
          </a:prstGeom>
          <a:solidFill>
            <a:srgbClr val="1B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Ein Bild, das Text enthält.&#10;&#10;Automatisch generierte Beschreibung">
            <a:extLst>
              <a:ext uri="{FF2B5EF4-FFF2-40B4-BE49-F238E27FC236}">
                <a16:creationId xmlns:a16="http://schemas.microsoft.com/office/drawing/2014/main" xmlns="" id="{2963E477-983B-FA4D-0416-0A20C0F3344E}"/>
              </a:ext>
            </a:extLst>
          </p:cNvPr>
          <p:cNvPicPr>
            <a:picLocks noChangeAspect="1"/>
          </p:cNvPicPr>
          <p:nvPr/>
        </p:nvPicPr>
        <p:blipFill rotWithShape="1">
          <a:blip r:embed="rId3"/>
          <a:srcRect r="35739"/>
          <a:stretch/>
        </p:blipFill>
        <p:spPr>
          <a:xfrm>
            <a:off x="380207" y="1147761"/>
            <a:ext cx="7308297" cy="4562475"/>
          </a:xfrm>
          <a:prstGeom prst="rect">
            <a:avLst/>
          </a:prstGeom>
        </p:spPr>
      </p:pic>
    </p:spTree>
    <p:extLst>
      <p:ext uri="{BB962C8B-B14F-4D97-AF65-F5344CB8AC3E}">
        <p14:creationId xmlns:p14="http://schemas.microsoft.com/office/powerpoint/2010/main" xmlns="" val="75281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10</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a:extLst>
              <a:ext uri="{FF2B5EF4-FFF2-40B4-BE49-F238E27FC236}">
                <a16:creationId xmlns:a16="http://schemas.microsoft.com/office/drawing/2014/main" xmlns="" id="{39E03020-1435-9240-4C01-4D1EE0CCD682}"/>
              </a:ext>
            </a:extLst>
          </p:cNvPr>
          <p:cNvSpPr txBox="1"/>
          <p:nvPr/>
        </p:nvSpPr>
        <p:spPr>
          <a:xfrm>
            <a:off x="1664164" y="1514111"/>
            <a:ext cx="8863672" cy="584775"/>
          </a:xfrm>
          <a:prstGeom prst="rect">
            <a:avLst/>
          </a:prstGeom>
          <a:solidFill>
            <a:srgbClr val="7871B0"/>
          </a:solidFill>
          <a:ln>
            <a:solidFill>
              <a:srgbClr val="292644"/>
            </a:solidFill>
          </a:ln>
        </p:spPr>
        <p:txBody>
          <a:bodyPr wrap="square" rtlCol="0">
            <a:spAutoFit/>
          </a:bodyPr>
          <a:lstStyle/>
          <a:p>
            <a:r>
              <a:rPr lang="de-DE" sz="1600" b="0" dirty="0" err="1"/>
              <a:t>self.cur.executescript</a:t>
            </a:r>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                                    VALUES ('%s', '%s', '%s', '%</a:t>
            </a:r>
            <a:r>
              <a:rPr lang="de-DE" sz="1600" b="0" dirty="0" err="1"/>
              <a:t>s'</a:t>
            </a:r>
            <a:r>
              <a:rPr lang="de-DE" sz="1600" b="0" dirty="0"/>
              <a:t>)""" %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a:t>
            </a:r>
          </a:p>
        </p:txBody>
      </p:sp>
      <p:sp>
        <p:nvSpPr>
          <p:cNvPr id="11" name="Rechteck: abgerundete Ecken 10">
            <a:extLst>
              <a:ext uri="{FF2B5EF4-FFF2-40B4-BE49-F238E27FC236}">
                <a16:creationId xmlns:a16="http://schemas.microsoft.com/office/drawing/2014/main" xmlns="" id="{727CA3D1-8909-61BC-356E-A203047354EC}"/>
              </a:ext>
            </a:extLst>
          </p:cNvPr>
          <p:cNvSpPr/>
          <p:nvPr/>
        </p:nvSpPr>
        <p:spPr>
          <a:xfrm>
            <a:off x="2071523" y="2339107"/>
            <a:ext cx="3298294"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0" dirty="0">
                <a:solidFill>
                  <a:schemeClr val="tx1"/>
                </a:solidFill>
              </a:rPr>
              <a:t>*@th-deg.de</a:t>
            </a:r>
          </a:p>
        </p:txBody>
      </p:sp>
      <p:sp>
        <p:nvSpPr>
          <p:cNvPr id="12" name="Rechteck: abgerundete Ecken 11">
            <a:extLst>
              <a:ext uri="{FF2B5EF4-FFF2-40B4-BE49-F238E27FC236}">
                <a16:creationId xmlns:a16="http://schemas.microsoft.com/office/drawing/2014/main" xmlns="" id="{01CCC361-7CDE-4034-2080-F255BB230B83}"/>
              </a:ext>
            </a:extLst>
          </p:cNvPr>
          <p:cNvSpPr/>
          <p:nvPr/>
        </p:nvSpPr>
        <p:spPr>
          <a:xfrm>
            <a:off x="6822185" y="4000053"/>
            <a:ext cx="3298293"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0" dirty="0">
                <a:solidFill>
                  <a:schemeClr val="tx1"/>
                </a:solidFill>
              </a:rPr>
              <a:t>7251</a:t>
            </a:r>
          </a:p>
        </p:txBody>
      </p:sp>
      <p:sp>
        <p:nvSpPr>
          <p:cNvPr id="13" name="Rechteck: abgerundete Ecken 12">
            <a:extLst>
              <a:ext uri="{FF2B5EF4-FFF2-40B4-BE49-F238E27FC236}">
                <a16:creationId xmlns:a16="http://schemas.microsoft.com/office/drawing/2014/main" xmlns="" id="{0114393C-C0B4-B0F3-1E56-B7C1FEE14609}"/>
              </a:ext>
            </a:extLst>
          </p:cNvPr>
          <p:cNvSpPr/>
          <p:nvPr/>
        </p:nvSpPr>
        <p:spPr>
          <a:xfrm>
            <a:off x="2071523" y="4000052"/>
            <a:ext cx="3298293"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m.mustermann</a:t>
            </a:r>
            <a:endParaRPr lang="de-DE" b="0" dirty="0">
              <a:solidFill>
                <a:schemeClr val="tx1"/>
              </a:solidFill>
            </a:endParaRPr>
          </a:p>
        </p:txBody>
      </p:sp>
      <p:sp>
        <p:nvSpPr>
          <p:cNvPr id="14" name="Rechteck: abgerundete Ecken 13">
            <a:extLst>
              <a:ext uri="{FF2B5EF4-FFF2-40B4-BE49-F238E27FC236}">
                <a16:creationId xmlns:a16="http://schemas.microsoft.com/office/drawing/2014/main" xmlns="" id="{F4F48508-1E27-5B1F-7108-8ED4818B3898}"/>
              </a:ext>
            </a:extLst>
          </p:cNvPr>
          <p:cNvSpPr/>
          <p:nvPr/>
        </p:nvSpPr>
        <p:spPr>
          <a:xfrm>
            <a:off x="6822185" y="2339106"/>
            <a:ext cx="3298294"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a:t>
            </a:r>
            <a:r>
              <a:rPr lang="de-DE" b="0" dirty="0"/>
              <a:t>'</a:t>
            </a:r>
            <a:r>
              <a:rPr lang="de-DE" b="0" dirty="0">
                <a:solidFill>
                  <a:schemeClr val="tx1"/>
                </a:solidFill>
              </a:rPr>
              <a:t>, </a:t>
            </a:r>
            <a:r>
              <a:rPr lang="de-DE" b="0" dirty="0"/>
              <a:t>'</a:t>
            </a:r>
            <a:r>
              <a:rPr lang="de-DE" b="0" dirty="0">
                <a:solidFill>
                  <a:schemeClr val="tx1"/>
                </a:solidFill>
              </a:rPr>
              <a:t>*</a:t>
            </a:r>
            <a:r>
              <a:rPr lang="de-DE" b="0" dirty="0"/>
              <a:t>'</a:t>
            </a:r>
            <a:r>
              <a:rPr lang="de-DE" b="0" dirty="0">
                <a:solidFill>
                  <a:schemeClr val="tx1"/>
                </a:solidFill>
              </a:rPr>
              <a:t>, </a:t>
            </a:r>
            <a:r>
              <a:rPr lang="de-DE" b="0" dirty="0"/>
              <a:t>'</a:t>
            </a:r>
            <a:r>
              <a:rPr lang="de-DE" b="0" dirty="0">
                <a:solidFill>
                  <a:schemeClr val="tx1"/>
                </a:solidFill>
              </a:rPr>
              <a:t>*</a:t>
            </a:r>
            <a:r>
              <a:rPr lang="de-DE" b="0" dirty="0"/>
              <a:t>'</a:t>
            </a:r>
            <a:r>
              <a:rPr lang="de-DE" b="0" dirty="0">
                <a:solidFill>
                  <a:schemeClr val="tx1"/>
                </a:solidFill>
              </a:rPr>
              <a:t>); DROP TABLE Spieler;--</a:t>
            </a:r>
          </a:p>
        </p:txBody>
      </p:sp>
      <p:sp>
        <p:nvSpPr>
          <p:cNvPr id="17" name="Textfeld 16">
            <a:extLst>
              <a:ext uri="{FF2B5EF4-FFF2-40B4-BE49-F238E27FC236}">
                <a16:creationId xmlns:a16="http://schemas.microsoft.com/office/drawing/2014/main" xmlns="" id="{0BE4A22D-C3BE-29B1-3128-11C9C2B09DBD}"/>
              </a:ext>
            </a:extLst>
          </p:cNvPr>
          <p:cNvSpPr txBox="1"/>
          <p:nvPr/>
        </p:nvSpPr>
        <p:spPr>
          <a:xfrm>
            <a:off x="3422225" y="3402503"/>
            <a:ext cx="596887" cy="369332"/>
          </a:xfrm>
          <a:prstGeom prst="rect">
            <a:avLst/>
          </a:prstGeom>
          <a:noFill/>
        </p:spPr>
        <p:txBody>
          <a:bodyPr wrap="square" rtlCol="0">
            <a:spAutoFit/>
          </a:bodyPr>
          <a:lstStyle/>
          <a:p>
            <a:pPr algn="ctr"/>
            <a:r>
              <a:rPr lang="de-DE" dirty="0"/>
              <a:t>mail</a:t>
            </a:r>
          </a:p>
        </p:txBody>
      </p:sp>
      <p:sp>
        <p:nvSpPr>
          <p:cNvPr id="18" name="Textfeld 17">
            <a:extLst>
              <a:ext uri="{FF2B5EF4-FFF2-40B4-BE49-F238E27FC236}">
                <a16:creationId xmlns:a16="http://schemas.microsoft.com/office/drawing/2014/main" xmlns="" id="{C165A5DB-B5E8-E88D-EE62-2DF379B9C8FF}"/>
              </a:ext>
            </a:extLst>
          </p:cNvPr>
          <p:cNvSpPr txBox="1"/>
          <p:nvPr/>
        </p:nvSpPr>
        <p:spPr>
          <a:xfrm>
            <a:off x="7843295" y="3402503"/>
            <a:ext cx="1256071" cy="369332"/>
          </a:xfrm>
          <a:prstGeom prst="rect">
            <a:avLst/>
          </a:prstGeom>
          <a:noFill/>
        </p:spPr>
        <p:txBody>
          <a:bodyPr wrap="square" rtlCol="0">
            <a:spAutoFit/>
          </a:bodyPr>
          <a:lstStyle/>
          <a:p>
            <a:pPr algn="ctr"/>
            <a:r>
              <a:rPr lang="de-DE" dirty="0" err="1"/>
              <a:t>passwort</a:t>
            </a:r>
            <a:endParaRPr lang="de-DE" dirty="0"/>
          </a:p>
        </p:txBody>
      </p:sp>
      <p:sp>
        <p:nvSpPr>
          <p:cNvPr id="19" name="Textfeld 18">
            <a:extLst>
              <a:ext uri="{FF2B5EF4-FFF2-40B4-BE49-F238E27FC236}">
                <a16:creationId xmlns:a16="http://schemas.microsoft.com/office/drawing/2014/main" xmlns="" id="{E559B892-1859-1110-23E3-925CA9F1C01C}"/>
              </a:ext>
            </a:extLst>
          </p:cNvPr>
          <p:cNvSpPr txBox="1"/>
          <p:nvPr/>
        </p:nvSpPr>
        <p:spPr>
          <a:xfrm>
            <a:off x="3006902" y="5104133"/>
            <a:ext cx="1427534" cy="369332"/>
          </a:xfrm>
          <a:prstGeom prst="rect">
            <a:avLst/>
          </a:prstGeom>
          <a:noFill/>
        </p:spPr>
        <p:txBody>
          <a:bodyPr wrap="square" rtlCol="0">
            <a:spAutoFit/>
          </a:bodyPr>
          <a:lstStyle/>
          <a:p>
            <a:pPr algn="ctr"/>
            <a:r>
              <a:rPr lang="de-DE" dirty="0" err="1"/>
              <a:t>nutzername</a:t>
            </a:r>
            <a:endParaRPr lang="de-DE" dirty="0"/>
          </a:p>
        </p:txBody>
      </p:sp>
      <p:sp>
        <p:nvSpPr>
          <p:cNvPr id="20" name="Textfeld 19">
            <a:extLst>
              <a:ext uri="{FF2B5EF4-FFF2-40B4-BE49-F238E27FC236}">
                <a16:creationId xmlns:a16="http://schemas.microsoft.com/office/drawing/2014/main" xmlns="" id="{A7CF1424-B638-7A32-BC5D-B17EC023F2BF}"/>
              </a:ext>
            </a:extLst>
          </p:cNvPr>
          <p:cNvSpPr txBox="1"/>
          <p:nvPr/>
        </p:nvSpPr>
        <p:spPr>
          <a:xfrm>
            <a:off x="7534429" y="5104133"/>
            <a:ext cx="1873804" cy="369332"/>
          </a:xfrm>
          <a:prstGeom prst="rect">
            <a:avLst/>
          </a:prstGeom>
          <a:noFill/>
        </p:spPr>
        <p:txBody>
          <a:bodyPr wrap="square" rtlCol="0">
            <a:spAutoFit/>
          </a:bodyPr>
          <a:lstStyle/>
          <a:p>
            <a:pPr algn="ctr"/>
            <a:r>
              <a:rPr lang="de-DE" dirty="0" err="1"/>
              <a:t>aktivierungscode</a:t>
            </a:r>
            <a:endParaRPr lang="de-DE" dirty="0"/>
          </a:p>
        </p:txBody>
      </p:sp>
    </p:spTree>
    <p:extLst>
      <p:ext uri="{BB962C8B-B14F-4D97-AF65-F5344CB8AC3E}">
        <p14:creationId xmlns:p14="http://schemas.microsoft.com/office/powerpoint/2010/main" xmlns="" val="135330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11</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a:extLst>
              <a:ext uri="{FF2B5EF4-FFF2-40B4-BE49-F238E27FC236}">
                <a16:creationId xmlns:a16="http://schemas.microsoft.com/office/drawing/2014/main" xmlns="" id="{39E03020-1435-9240-4C01-4D1EE0CCD682}"/>
              </a:ext>
            </a:extLst>
          </p:cNvPr>
          <p:cNvSpPr txBox="1"/>
          <p:nvPr/>
        </p:nvSpPr>
        <p:spPr>
          <a:xfrm>
            <a:off x="2617866" y="1597744"/>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a:t>
            </a:r>
            <a:r>
              <a:rPr lang="de-DE" sz="1600" b="0" dirty="0"/>
              <a:t>', '</a:t>
            </a:r>
            <a:r>
              <a:rPr lang="de-DE" sz="1600" dirty="0" err="1">
                <a:solidFill>
                  <a:schemeClr val="tx1"/>
                </a:solidFill>
              </a:rPr>
              <a:t>m.mustermann</a:t>
            </a:r>
            <a:r>
              <a:rPr lang="de-DE" sz="1600" b="0" dirty="0"/>
              <a:t>', '</a:t>
            </a:r>
            <a:r>
              <a:rPr lang="de-DE" sz="1600" b="0" dirty="0">
                <a:solidFill>
                  <a:schemeClr val="tx1"/>
                </a:solidFill>
              </a:rPr>
              <a:t>7251</a:t>
            </a:r>
            <a:r>
              <a:rPr lang="de-DE" sz="1600" b="0" dirty="0"/>
              <a:t>'</a:t>
            </a:r>
          </a:p>
        </p:txBody>
      </p:sp>
      <p:sp>
        <p:nvSpPr>
          <p:cNvPr id="10" name="Pfeil: nach unten 9">
            <a:extLst>
              <a:ext uri="{FF2B5EF4-FFF2-40B4-BE49-F238E27FC236}">
                <a16:creationId xmlns:a16="http://schemas.microsoft.com/office/drawing/2014/main" xmlns="" id="{B3F3DCD2-D5CF-50B8-3CA7-E21EF2846BA9}"/>
              </a:ext>
            </a:extLst>
          </p:cNvPr>
          <p:cNvSpPr/>
          <p:nvPr/>
        </p:nvSpPr>
        <p:spPr>
          <a:xfrm>
            <a:off x="5781367" y="2271251"/>
            <a:ext cx="656303" cy="1246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xmlns="" id="{54E0C461-9480-284F-AD1C-CC1A8FDD09A9}"/>
              </a:ext>
            </a:extLst>
          </p:cNvPr>
          <p:cNvSpPr txBox="1"/>
          <p:nvPr/>
        </p:nvSpPr>
        <p:spPr>
          <a:xfrm>
            <a:off x="4802367" y="2525038"/>
            <a:ext cx="2587266" cy="369332"/>
          </a:xfrm>
          <a:prstGeom prst="rect">
            <a:avLst/>
          </a:prstGeom>
          <a:solidFill>
            <a:schemeClr val="bg2">
              <a:lumMod val="75000"/>
              <a:lumOff val="25000"/>
            </a:schemeClr>
          </a:solidFill>
        </p:spPr>
        <p:txBody>
          <a:bodyPr wrap="square" rtlCol="0">
            <a:spAutoFit/>
          </a:bodyPr>
          <a:lstStyle/>
          <a:p>
            <a:pPr algn="ctr"/>
            <a:r>
              <a:rPr lang="de-DE" b="1" dirty="0"/>
              <a:t>! Kommentarzeichen !</a:t>
            </a:r>
          </a:p>
        </p:txBody>
      </p:sp>
      <p:sp>
        <p:nvSpPr>
          <p:cNvPr id="21" name="Textfeld 20">
            <a:extLst>
              <a:ext uri="{FF2B5EF4-FFF2-40B4-BE49-F238E27FC236}">
                <a16:creationId xmlns:a16="http://schemas.microsoft.com/office/drawing/2014/main" xmlns="" id="{05E5ADC0-A3DE-63E0-E506-A45A19A50B87}"/>
              </a:ext>
            </a:extLst>
          </p:cNvPr>
          <p:cNvSpPr txBox="1"/>
          <p:nvPr/>
        </p:nvSpPr>
        <p:spPr>
          <a:xfrm>
            <a:off x="2631384" y="3606222"/>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 </a:t>
            </a:r>
            <a:endParaRPr lang="de-DE" sz="1600" b="0" dirty="0"/>
          </a:p>
        </p:txBody>
      </p:sp>
      <p:sp>
        <p:nvSpPr>
          <p:cNvPr id="22" name="Rechteck 21">
            <a:extLst>
              <a:ext uri="{FF2B5EF4-FFF2-40B4-BE49-F238E27FC236}">
                <a16:creationId xmlns:a16="http://schemas.microsoft.com/office/drawing/2014/main" xmlns="" id="{FD38387A-1495-3074-825B-95516BF7D740}"/>
              </a:ext>
            </a:extLst>
          </p:cNvPr>
          <p:cNvSpPr/>
          <p:nvPr/>
        </p:nvSpPr>
        <p:spPr>
          <a:xfrm>
            <a:off x="2077309" y="4616560"/>
            <a:ext cx="8064418" cy="715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Syntaktisch korrektes SQL-Statement!</a:t>
            </a:r>
          </a:p>
        </p:txBody>
      </p:sp>
    </p:spTree>
    <p:extLst>
      <p:ext uri="{BB962C8B-B14F-4D97-AF65-F5344CB8AC3E}">
        <p14:creationId xmlns:p14="http://schemas.microsoft.com/office/powerpoint/2010/main" xmlns="" val="21054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7"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12</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feld 20">
            <a:extLst>
              <a:ext uri="{FF2B5EF4-FFF2-40B4-BE49-F238E27FC236}">
                <a16:creationId xmlns:a16="http://schemas.microsoft.com/office/drawing/2014/main" xmlns="" id="{05E5ADC0-A3DE-63E0-E506-A45A19A50B87}"/>
              </a:ext>
            </a:extLst>
          </p:cNvPr>
          <p:cNvSpPr txBox="1"/>
          <p:nvPr/>
        </p:nvSpPr>
        <p:spPr>
          <a:xfrm>
            <a:off x="2617866" y="1565188"/>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 </a:t>
            </a:r>
            <a:endParaRPr lang="de-DE" sz="1600" b="0" dirty="0"/>
          </a:p>
        </p:txBody>
      </p:sp>
      <p:sp>
        <p:nvSpPr>
          <p:cNvPr id="4" name="Textfeld 3">
            <a:extLst>
              <a:ext uri="{FF2B5EF4-FFF2-40B4-BE49-F238E27FC236}">
                <a16:creationId xmlns:a16="http://schemas.microsoft.com/office/drawing/2014/main" xmlns="" id="{C126D920-587F-E01A-8FE2-E9F2E6DCC507}"/>
              </a:ext>
            </a:extLst>
          </p:cNvPr>
          <p:cNvSpPr txBox="1"/>
          <p:nvPr/>
        </p:nvSpPr>
        <p:spPr>
          <a:xfrm>
            <a:off x="3152263" y="2425006"/>
            <a:ext cx="5887471"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a:t>
            </a:r>
            <a:endParaRPr lang="de-DE" sz="1600" b="0" dirty="0"/>
          </a:p>
        </p:txBody>
      </p:sp>
      <p:sp>
        <p:nvSpPr>
          <p:cNvPr id="5" name="Textfeld 4">
            <a:extLst>
              <a:ext uri="{FF2B5EF4-FFF2-40B4-BE49-F238E27FC236}">
                <a16:creationId xmlns:a16="http://schemas.microsoft.com/office/drawing/2014/main" xmlns="" id="{6E024E80-ABA9-7F7B-F7DB-8077C8BC1B3D}"/>
              </a:ext>
            </a:extLst>
          </p:cNvPr>
          <p:cNvSpPr txBox="1"/>
          <p:nvPr/>
        </p:nvSpPr>
        <p:spPr>
          <a:xfrm>
            <a:off x="5082062" y="4161703"/>
            <a:ext cx="2027876" cy="338554"/>
          </a:xfrm>
          <a:prstGeom prst="rect">
            <a:avLst/>
          </a:prstGeom>
          <a:solidFill>
            <a:srgbClr val="7871B0"/>
          </a:solidFill>
          <a:ln>
            <a:solidFill>
              <a:srgbClr val="292644"/>
            </a:solidFill>
          </a:ln>
        </p:spPr>
        <p:txBody>
          <a:bodyPr wrap="square" rtlCol="0">
            <a:spAutoFit/>
          </a:bodyPr>
          <a:lstStyle/>
          <a:p>
            <a:r>
              <a:rPr lang="de-DE" sz="1600" b="0" dirty="0"/>
              <a:t>DROP TABLE Spieler;</a:t>
            </a:r>
          </a:p>
        </p:txBody>
      </p:sp>
      <p:sp>
        <p:nvSpPr>
          <p:cNvPr id="8" name="Textfeld 7">
            <a:extLst>
              <a:ext uri="{FF2B5EF4-FFF2-40B4-BE49-F238E27FC236}">
                <a16:creationId xmlns:a16="http://schemas.microsoft.com/office/drawing/2014/main" xmlns="" id="{157EB8DA-8CAA-22B4-60F7-9971403F3BB4}"/>
              </a:ext>
            </a:extLst>
          </p:cNvPr>
          <p:cNvSpPr txBox="1"/>
          <p:nvPr/>
        </p:nvSpPr>
        <p:spPr>
          <a:xfrm>
            <a:off x="3798938" y="3057843"/>
            <a:ext cx="4594122" cy="369332"/>
          </a:xfrm>
          <a:prstGeom prst="rect">
            <a:avLst/>
          </a:prstGeom>
          <a:noFill/>
        </p:spPr>
        <p:txBody>
          <a:bodyPr wrap="square" rtlCol="0">
            <a:spAutoFit/>
          </a:bodyPr>
          <a:lstStyle/>
          <a:p>
            <a:pPr algn="ctr"/>
            <a:r>
              <a:rPr lang="de-DE" dirty="0"/>
              <a:t>! Sinnlose Werte in der Datenbank !</a:t>
            </a:r>
          </a:p>
        </p:txBody>
      </p:sp>
      <p:sp>
        <p:nvSpPr>
          <p:cNvPr id="9" name="Textfeld 8">
            <a:extLst>
              <a:ext uri="{FF2B5EF4-FFF2-40B4-BE49-F238E27FC236}">
                <a16:creationId xmlns:a16="http://schemas.microsoft.com/office/drawing/2014/main" xmlns="" id="{59656958-AB3C-FE2B-C37F-1ABEE74CE151}"/>
              </a:ext>
            </a:extLst>
          </p:cNvPr>
          <p:cNvSpPr txBox="1"/>
          <p:nvPr/>
        </p:nvSpPr>
        <p:spPr>
          <a:xfrm>
            <a:off x="4200831" y="4552184"/>
            <a:ext cx="3790336" cy="369332"/>
          </a:xfrm>
          <a:prstGeom prst="rect">
            <a:avLst/>
          </a:prstGeom>
          <a:noFill/>
        </p:spPr>
        <p:txBody>
          <a:bodyPr wrap="square" rtlCol="0">
            <a:spAutoFit/>
          </a:bodyPr>
          <a:lstStyle/>
          <a:p>
            <a:pPr algn="ctr"/>
            <a:r>
              <a:rPr lang="de-DE" dirty="0"/>
              <a:t>! Verlust der Tabelle Spieler !</a:t>
            </a:r>
          </a:p>
        </p:txBody>
      </p:sp>
      <p:pic>
        <p:nvPicPr>
          <p:cNvPr id="13" name="Grafik 12" descr="Gefahr mit einfarbiger Füllung">
            <a:extLst>
              <a:ext uri="{FF2B5EF4-FFF2-40B4-BE49-F238E27FC236}">
                <a16:creationId xmlns:a16="http://schemas.microsoft.com/office/drawing/2014/main" xmlns="" id="{06865371-E862-AF19-03D6-235B719A2643}"/>
              </a:ext>
            </a:extLst>
          </p:cNvPr>
          <p:cNvPicPr>
            <a:picLocks noChangeAspect="1"/>
          </p:cNvPicPr>
          <p:nvPr/>
        </p:nvPicPr>
        <p:blipFill>
          <a:blip r:embed="rId6">
            <a:extLst>
              <a:ext uri="{96DAC541-7B7A-43D3-8B79-37D633B846F1}">
                <asvg:svgBlip xmlns:asvg="http://schemas.microsoft.com/office/drawing/2016/SVG/main" xmlns="" r:embed="rId8"/>
              </a:ext>
            </a:extLst>
          </a:blip>
          <a:stretch>
            <a:fillRect/>
          </a:stretch>
        </p:blipFill>
        <p:spPr>
          <a:xfrm>
            <a:off x="3823620" y="4165568"/>
            <a:ext cx="754422" cy="754422"/>
          </a:xfrm>
          <a:prstGeom prst="rect">
            <a:avLst/>
          </a:prstGeom>
        </p:spPr>
      </p:pic>
      <p:pic>
        <p:nvPicPr>
          <p:cNvPr id="17" name="Grafik 16" descr="Blitz mit einfarbiger Füllung">
            <a:extLst>
              <a:ext uri="{FF2B5EF4-FFF2-40B4-BE49-F238E27FC236}">
                <a16:creationId xmlns:a16="http://schemas.microsoft.com/office/drawing/2014/main" xmlns="" id="{2EEC24A8-0233-4810-6EDD-009D0E8C3484}"/>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149637" y="2424546"/>
            <a:ext cx="1002629" cy="1002629"/>
          </a:xfrm>
          <a:prstGeom prst="rect">
            <a:avLst/>
          </a:prstGeom>
        </p:spPr>
      </p:pic>
      <p:pic>
        <p:nvPicPr>
          <p:cNvPr id="19" name="Grafik 18" descr="Blitz mit einfarbiger Füllung">
            <a:extLst>
              <a:ext uri="{FF2B5EF4-FFF2-40B4-BE49-F238E27FC236}">
                <a16:creationId xmlns:a16="http://schemas.microsoft.com/office/drawing/2014/main" xmlns="" id="{C52B96A8-CA86-E89B-4FA6-84489344C0F0}"/>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039734" y="2332462"/>
            <a:ext cx="1002629" cy="1002629"/>
          </a:xfrm>
          <a:prstGeom prst="rect">
            <a:avLst/>
          </a:prstGeom>
        </p:spPr>
      </p:pic>
      <p:pic>
        <p:nvPicPr>
          <p:cNvPr id="20" name="Grafik 19" descr="Gefahr mit einfarbiger Füllung">
            <a:extLst>
              <a:ext uri="{FF2B5EF4-FFF2-40B4-BE49-F238E27FC236}">
                <a16:creationId xmlns:a16="http://schemas.microsoft.com/office/drawing/2014/main" xmlns="" id="{FE40F495-A49F-E0F4-B994-4D72834CF583}"/>
              </a:ext>
            </a:extLst>
          </p:cNvPr>
          <p:cNvPicPr>
            <a:picLocks noChangeAspect="1"/>
          </p:cNvPicPr>
          <p:nvPr/>
        </p:nvPicPr>
        <p:blipFill>
          <a:blip r:embed="rId6">
            <a:extLst>
              <a:ext uri="{96DAC541-7B7A-43D3-8B79-37D633B846F1}">
                <asvg:svgBlip xmlns:asvg="http://schemas.microsoft.com/office/drawing/2016/SVG/main" xmlns="" r:embed="rId8"/>
              </a:ext>
            </a:extLst>
          </a:blip>
          <a:stretch>
            <a:fillRect/>
          </a:stretch>
        </p:blipFill>
        <p:spPr>
          <a:xfrm>
            <a:off x="7613956" y="4158317"/>
            <a:ext cx="754422" cy="754422"/>
          </a:xfrm>
          <a:prstGeom prst="rect">
            <a:avLst/>
          </a:prstGeom>
        </p:spPr>
      </p:pic>
    </p:spTree>
    <p:extLst>
      <p:ext uri="{BB962C8B-B14F-4D97-AF65-F5344CB8AC3E}">
        <p14:creationId xmlns:p14="http://schemas.microsoft.com/office/powerpoint/2010/main" xmlns="" val="3776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5"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13</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extLst>
              <p:ext uri="{D42A27DB-BD31-4B8C-83A1-F6EECF244321}">
                <p14:modId xmlns:p14="http://schemas.microsoft.com/office/powerpoint/2010/main" xmlns="" val="1148493751"/>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 22">
            <a:extLst>
              <a:ext uri="{FF2B5EF4-FFF2-40B4-BE49-F238E27FC236}">
                <a16:creationId xmlns:a16="http://schemas.microsoft.com/office/drawing/2014/main" xmlns="" id="{C0F79EF7-2D71-DA1C-0C19-A8E935122C48}"/>
              </a:ext>
            </a:extLst>
          </p:cNvPr>
          <p:cNvGraphicFramePr/>
          <p:nvPr>
            <p:extLst>
              <p:ext uri="{D42A27DB-BD31-4B8C-83A1-F6EECF244321}">
                <p14:modId xmlns:p14="http://schemas.microsoft.com/office/powerpoint/2010/main" xmlns="" val="739475914"/>
              </p:ext>
            </p:extLst>
          </p:nvPr>
        </p:nvGraphicFramePr>
        <p:xfrm>
          <a:off x="-392915" y="1374151"/>
          <a:ext cx="6941670" cy="37718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Diagramm 25">
            <a:extLst>
              <a:ext uri="{FF2B5EF4-FFF2-40B4-BE49-F238E27FC236}">
                <a16:creationId xmlns:a16="http://schemas.microsoft.com/office/drawing/2014/main" xmlns="" id="{62ACB064-4DAD-D5C3-6F7E-BB4EA41CCCC7}"/>
              </a:ext>
            </a:extLst>
          </p:cNvPr>
          <p:cNvGraphicFramePr/>
          <p:nvPr>
            <p:extLst>
              <p:ext uri="{D42A27DB-BD31-4B8C-83A1-F6EECF244321}">
                <p14:modId xmlns:p14="http://schemas.microsoft.com/office/powerpoint/2010/main" xmlns="" val="1243061874"/>
              </p:ext>
            </p:extLst>
          </p:nvPr>
        </p:nvGraphicFramePr>
        <p:xfrm>
          <a:off x="6096000" y="1374151"/>
          <a:ext cx="6473265" cy="3771852"/>
        </p:xfrm>
        <a:graphic>
          <a:graphicData uri="http://schemas.openxmlformats.org/drawingml/2006/chart">
            <c:chart xmlns:c="http://schemas.openxmlformats.org/drawingml/2006/chart" xmlns:r="http://schemas.openxmlformats.org/officeDocument/2006/relationships" r:id="rId8"/>
          </a:graphicData>
        </a:graphic>
      </p:graphicFrame>
      <p:sp>
        <p:nvSpPr>
          <p:cNvPr id="27" name="Textfeld 1">
            <a:extLst>
              <a:ext uri="{FF2B5EF4-FFF2-40B4-BE49-F238E27FC236}">
                <a16:creationId xmlns:a16="http://schemas.microsoft.com/office/drawing/2014/main" xmlns="" id="{5F7700C3-1AA0-7971-15E5-D12C0E7EC1C7}"/>
              </a:ext>
            </a:extLst>
          </p:cNvPr>
          <p:cNvSpPr txBox="1"/>
          <p:nvPr/>
        </p:nvSpPr>
        <p:spPr>
          <a:xfrm>
            <a:off x="9469556" y="2728578"/>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6 CWE</a:t>
            </a:r>
            <a:endParaRPr lang="de-DE" sz="1400" dirty="0">
              <a:solidFill>
                <a:schemeClr val="tx1"/>
              </a:solidFill>
            </a:endParaRPr>
          </a:p>
          <a:p>
            <a:pPr algn="ctr"/>
            <a:r>
              <a:rPr lang="de-DE" sz="1400" dirty="0">
                <a:solidFill>
                  <a:schemeClr val="tx1"/>
                </a:solidFill>
              </a:rPr>
              <a:t>(ca</a:t>
            </a:r>
            <a:r>
              <a:rPr lang="de-DE" sz="1400" dirty="0"/>
              <a:t>. 33</a:t>
            </a:r>
            <a:r>
              <a:rPr lang="de-DE" sz="1400" dirty="0">
                <a:solidFill>
                  <a:schemeClr val="tx1"/>
                </a:solidFill>
              </a:rPr>
              <a:t>%)</a:t>
            </a:r>
          </a:p>
        </p:txBody>
      </p:sp>
      <p:sp>
        <p:nvSpPr>
          <p:cNvPr id="28" name="Textfeld 1">
            <a:extLst>
              <a:ext uri="{FF2B5EF4-FFF2-40B4-BE49-F238E27FC236}">
                <a16:creationId xmlns:a16="http://schemas.microsoft.com/office/drawing/2014/main" xmlns="" id="{5F7700C3-1AA0-7971-15E5-D12C0E7EC1C7}"/>
              </a:ext>
            </a:extLst>
          </p:cNvPr>
          <p:cNvSpPr txBox="1"/>
          <p:nvPr/>
        </p:nvSpPr>
        <p:spPr>
          <a:xfrm>
            <a:off x="8007191" y="3554322"/>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12</a:t>
            </a:r>
            <a:r>
              <a:rPr lang="de-DE" sz="1400" dirty="0">
                <a:solidFill>
                  <a:schemeClr val="tx1"/>
                </a:solidFill>
              </a:rPr>
              <a:t> CWE</a:t>
            </a:r>
          </a:p>
          <a:p>
            <a:pPr algn="ctr"/>
            <a:r>
              <a:rPr lang="de-DE" sz="1400" dirty="0">
                <a:solidFill>
                  <a:schemeClr val="tx1"/>
                </a:solidFill>
              </a:rPr>
              <a:t>(ca. </a:t>
            </a:r>
            <a:r>
              <a:rPr lang="de-DE" sz="1400" dirty="0"/>
              <a:t>67%</a:t>
            </a:r>
            <a:r>
              <a:rPr lang="de-DE" sz="1400" dirty="0">
                <a:solidFill>
                  <a:schemeClr val="tx1"/>
                </a:solidFill>
              </a:rPr>
              <a:t>)</a:t>
            </a:r>
          </a:p>
        </p:txBody>
      </p:sp>
      <p:sp>
        <p:nvSpPr>
          <p:cNvPr id="29" name="Pfeil: nach rechts 28">
            <a:extLst>
              <a:ext uri="{FF2B5EF4-FFF2-40B4-BE49-F238E27FC236}">
                <a16:creationId xmlns:a16="http://schemas.microsoft.com/office/drawing/2014/main" xmlns="" id="{D23BFCFA-3DB4-1DD9-B794-3681337B43D8}"/>
              </a:ext>
            </a:extLst>
          </p:cNvPr>
          <p:cNvSpPr/>
          <p:nvPr/>
        </p:nvSpPr>
        <p:spPr>
          <a:xfrm>
            <a:off x="5191589" y="3083257"/>
            <a:ext cx="2035708" cy="815071"/>
          </a:xfrm>
          <a:prstGeom prst="rightArrow">
            <a:avLst/>
          </a:prstGeom>
          <a:solidFill>
            <a:srgbClr val="37335B"/>
          </a:solidFill>
          <a:ln>
            <a:solidFill>
              <a:srgbClr val="292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 17%</a:t>
            </a:r>
          </a:p>
        </p:txBody>
      </p:sp>
      <p:sp>
        <p:nvSpPr>
          <p:cNvPr id="31" name="Textfeld 30">
            <a:extLst>
              <a:ext uri="{FF2B5EF4-FFF2-40B4-BE49-F238E27FC236}">
                <a16:creationId xmlns:a16="http://schemas.microsoft.com/office/drawing/2014/main" xmlns="" id="{C930EC06-9DD3-1066-B829-AC0357891FE3}"/>
              </a:ext>
            </a:extLst>
          </p:cNvPr>
          <p:cNvSpPr txBox="1"/>
          <p:nvPr/>
        </p:nvSpPr>
        <p:spPr>
          <a:xfrm>
            <a:off x="2270311" y="5146003"/>
            <a:ext cx="1615217" cy="369332"/>
          </a:xfrm>
          <a:prstGeom prst="rect">
            <a:avLst/>
          </a:prstGeom>
          <a:noFill/>
        </p:spPr>
        <p:txBody>
          <a:bodyPr wrap="square" rtlCol="0">
            <a:spAutoFit/>
          </a:bodyPr>
          <a:lstStyle/>
          <a:p>
            <a:pPr algn="ctr"/>
            <a:r>
              <a:rPr lang="de-DE" b="1" dirty="0"/>
              <a:t>106 CWE</a:t>
            </a:r>
          </a:p>
        </p:txBody>
      </p:sp>
      <p:sp>
        <p:nvSpPr>
          <p:cNvPr id="32" name="Textfeld 31">
            <a:extLst>
              <a:ext uri="{FF2B5EF4-FFF2-40B4-BE49-F238E27FC236}">
                <a16:creationId xmlns:a16="http://schemas.microsoft.com/office/drawing/2014/main" xmlns="" id="{46A0924E-8005-26B9-F0DA-14C75CCF0F0F}"/>
              </a:ext>
            </a:extLst>
          </p:cNvPr>
          <p:cNvSpPr txBox="1"/>
          <p:nvPr/>
        </p:nvSpPr>
        <p:spPr>
          <a:xfrm>
            <a:off x="8525023" y="5146003"/>
            <a:ext cx="1615217" cy="369332"/>
          </a:xfrm>
          <a:prstGeom prst="rect">
            <a:avLst/>
          </a:prstGeom>
          <a:noFill/>
        </p:spPr>
        <p:txBody>
          <a:bodyPr wrap="square" rtlCol="0">
            <a:spAutoFit/>
          </a:bodyPr>
          <a:lstStyle/>
          <a:p>
            <a:pPr algn="ctr"/>
            <a:r>
              <a:rPr lang="de-DE" b="1" dirty="0"/>
              <a:t>18 CWE</a:t>
            </a:r>
          </a:p>
        </p:txBody>
      </p:sp>
    </p:spTree>
    <p:extLst>
      <p:ext uri="{BB962C8B-B14F-4D97-AF65-F5344CB8AC3E}">
        <p14:creationId xmlns:p14="http://schemas.microsoft.com/office/powerpoint/2010/main" xmlns="" val="1534842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uiExpand="1">
        <p:bldAsOne/>
      </p:bldGraphic>
      <p:bldGraphic spid="26" grpId="0">
        <p:bldAsOne/>
      </p:bldGraphic>
      <p:bldP spid="27" grpId="0"/>
      <p:bldP spid="28" grpId="0"/>
      <p:bldP spid="29" grpId="0" animBg="1"/>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14</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nhaltsplatzhalter 4">
            <a:extLst>
              <a:ext uri="{FF2B5EF4-FFF2-40B4-BE49-F238E27FC236}">
                <a16:creationId xmlns:a16="http://schemas.microsoft.com/office/drawing/2014/main" xmlns="" id="{A1FFD201-60D4-8275-1399-619E262A2798}"/>
              </a:ext>
            </a:extLst>
          </p:cNvPr>
          <p:cNvPicPr>
            <a:picLocks noGrp="1" noChangeAspect="1"/>
          </p:cNvPicPr>
          <p:nvPr>
            <p:ph idx="1"/>
          </p:nvPr>
        </p:nvPicPr>
        <p:blipFill>
          <a:blip r:embed="rId6"/>
          <a:stretch>
            <a:fillRect/>
          </a:stretch>
        </p:blipFill>
        <p:spPr>
          <a:xfrm>
            <a:off x="2920400" y="2128318"/>
            <a:ext cx="6351200" cy="2601363"/>
          </a:xfrm>
        </p:spPr>
      </p:pic>
    </p:spTree>
    <p:extLst>
      <p:ext uri="{BB962C8B-B14F-4D97-AF65-F5344CB8AC3E}">
        <p14:creationId xmlns:p14="http://schemas.microsoft.com/office/powerpoint/2010/main" xmlns="" val="38999526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15</a:t>
            </a:fld>
            <a:endParaRPr lang="de-DE"/>
          </a:p>
        </p:txBody>
      </p:sp>
      <p:sp>
        <p:nvSpPr>
          <p:cNvPr id="13" name="Freihandform: Form 12">
            <a:extLst>
              <a:ext uri="{FF2B5EF4-FFF2-40B4-BE49-F238E27FC236}">
                <a16:creationId xmlns:a16="http://schemas.microsoft.com/office/drawing/2014/main" xmlns="" id="{E223AACA-F3A3-B7CE-3DCE-8D180410CB9A}"/>
              </a:ext>
            </a:extLst>
          </p:cNvPr>
          <p:cNvSpPr/>
          <p:nvPr/>
        </p:nvSpPr>
        <p:spPr>
          <a:xfrm>
            <a:off x="1607115" y="3230007"/>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0" y="2518045"/>
                </a:moveTo>
                <a:lnTo>
                  <a:pt x="0" y="503621"/>
                </a:lnTo>
                <a:cubicBezTo>
                  <a:pt x="0" y="225482"/>
                  <a:pt x="3912" y="4"/>
                  <a:pt x="8737" y="4"/>
                </a:cubicBezTo>
                <a:lnTo>
                  <a:pt x="397986" y="4"/>
                </a:lnTo>
                <a:lnTo>
                  <a:pt x="397986" y="4"/>
                </a:lnTo>
                <a:lnTo>
                  <a:pt x="397986" y="3021662"/>
                </a:lnTo>
                <a:lnTo>
                  <a:pt x="397986" y="3021662"/>
                </a:lnTo>
                <a:lnTo>
                  <a:pt x="8737" y="3021662"/>
                </a:lnTo>
                <a:cubicBezTo>
                  <a:pt x="3912" y="3021662"/>
                  <a:pt x="0" y="2796184"/>
                  <a:pt x="0" y="2518045"/>
                </a:cubicBez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6588" tIns="156588" rIns="137160"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p:txBody>
      </p:sp>
      <p:sp>
        <p:nvSpPr>
          <p:cNvPr id="14" name="Freihandform: Form 13">
            <a:extLst>
              <a:ext uri="{FF2B5EF4-FFF2-40B4-BE49-F238E27FC236}">
                <a16:creationId xmlns:a16="http://schemas.microsoft.com/office/drawing/2014/main" xmlns="" id="{7AAE8AC9-9F29-A4E5-B38E-A1F5E3345BF3}"/>
              </a:ext>
            </a:extLst>
          </p:cNvPr>
          <p:cNvSpPr/>
          <p:nvPr/>
        </p:nvSpPr>
        <p:spPr>
          <a:xfrm>
            <a:off x="554961" y="143907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p:txBody>
      </p:sp>
      <p:sp>
        <p:nvSpPr>
          <p:cNvPr id="15" name="Gerader Verbinder 14">
            <a:extLst>
              <a:ext uri="{FF2B5EF4-FFF2-40B4-BE49-F238E27FC236}">
                <a16:creationId xmlns:a16="http://schemas.microsoft.com/office/drawing/2014/main" xmlns="" id="{AEEA6A9F-DDFC-5D21-DF5B-43BD3EC3394E}"/>
              </a:ext>
            </a:extLst>
          </p:cNvPr>
          <p:cNvSpPr/>
          <p:nvPr/>
        </p:nvSpPr>
        <p:spPr>
          <a:xfrm>
            <a:off x="3071130" y="2911618"/>
            <a:ext cx="0" cy="318388"/>
          </a:xfrm>
          <a:prstGeom prst="line">
            <a:avLst/>
          </a:prstGeom>
          <a:noFill/>
          <a:ln w="635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6" name="Ellipse 15">
            <a:extLst>
              <a:ext uri="{FF2B5EF4-FFF2-40B4-BE49-F238E27FC236}">
                <a16:creationId xmlns:a16="http://schemas.microsoft.com/office/drawing/2014/main" xmlns="" id="{6635C9AF-13A7-65C5-163D-DE0B745C2CDB}"/>
              </a:ext>
            </a:extLst>
          </p:cNvPr>
          <p:cNvSpPr/>
          <p:nvPr/>
        </p:nvSpPr>
        <p:spPr>
          <a:xfrm>
            <a:off x="3033966" y="2832021"/>
            <a:ext cx="79597" cy="79597"/>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Freihandform: Form 16">
            <a:extLst>
              <a:ext uri="{FF2B5EF4-FFF2-40B4-BE49-F238E27FC236}">
                <a16:creationId xmlns:a16="http://schemas.microsoft.com/office/drawing/2014/main" xmlns="" id="{A8E426EE-927E-D9F3-24E5-F5905A9D8132}"/>
              </a:ext>
            </a:extLst>
          </p:cNvPr>
          <p:cNvSpPr/>
          <p:nvPr/>
        </p:nvSpPr>
        <p:spPr>
          <a:xfrm>
            <a:off x="4583850" y="3230007"/>
            <a:ext cx="3021666" cy="397986"/>
          </a:xfrm>
          <a:custGeom>
            <a:avLst/>
            <a:gdLst>
              <a:gd name="connsiteX0" fmla="*/ 0 w 3021666"/>
              <a:gd name="connsiteY0" fmla="*/ 0 h 397986"/>
              <a:gd name="connsiteX1" fmla="*/ 3021666 w 3021666"/>
              <a:gd name="connsiteY1" fmla="*/ 0 h 397986"/>
              <a:gd name="connsiteX2" fmla="*/ 3021666 w 3021666"/>
              <a:gd name="connsiteY2" fmla="*/ 397986 h 397986"/>
              <a:gd name="connsiteX3" fmla="*/ 0 w 3021666"/>
              <a:gd name="connsiteY3" fmla="*/ 397986 h 397986"/>
              <a:gd name="connsiteX4" fmla="*/ 0 w 3021666"/>
              <a:gd name="connsiteY4" fmla="*/ 0 h 39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666" h="397986">
                <a:moveTo>
                  <a:pt x="0" y="0"/>
                </a:moveTo>
                <a:lnTo>
                  <a:pt x="3021666" y="0"/>
                </a:lnTo>
                <a:lnTo>
                  <a:pt x="3021666" y="397986"/>
                </a:lnTo>
                <a:lnTo>
                  <a:pt x="0" y="397986"/>
                </a:lnTo>
                <a:lnTo>
                  <a:pt x="0" y="0"/>
                </a:lnTo>
                <a:close/>
              </a:path>
            </a:pathLst>
          </a:custGeom>
        </p:spPr>
        <p:style>
          <a:lnRef idx="2">
            <a:schemeClr val="accent5">
              <a:hueOff val="180003"/>
              <a:satOff val="4346"/>
              <a:lumOff val="-2098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p:txBody>
      </p:sp>
      <p:sp>
        <p:nvSpPr>
          <p:cNvPr id="18" name="Freihandform: Form 17">
            <a:extLst>
              <a:ext uri="{FF2B5EF4-FFF2-40B4-BE49-F238E27FC236}">
                <a16:creationId xmlns:a16="http://schemas.microsoft.com/office/drawing/2014/main" xmlns="" id="{3270613A-C049-3C13-9E84-7108E040DFCF}"/>
              </a:ext>
            </a:extLst>
          </p:cNvPr>
          <p:cNvSpPr/>
          <p:nvPr/>
        </p:nvSpPr>
        <p:spPr>
          <a:xfrm>
            <a:off x="3576627" y="402598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Unnötiges Verwenden von </a:t>
            </a:r>
            <a:r>
              <a:rPr lang="de-DE" sz="1800" kern="1200" baseline="0" dirty="0" err="1"/>
              <a:t>executescript</a:t>
            </a:r>
            <a:r>
              <a:rPr lang="de-DE" sz="1800" kern="1200" baseline="0" dirty="0"/>
              <a:t>()</a:t>
            </a:r>
            <a:endParaRPr lang="de-DE" sz="1800" kern="1200" dirty="0">
              <a:latin typeface="+mn-lt"/>
            </a:endParaRPr>
          </a:p>
        </p:txBody>
      </p:sp>
      <p:sp>
        <p:nvSpPr>
          <p:cNvPr id="19" name="Gerader Verbinder 18">
            <a:extLst>
              <a:ext uri="{FF2B5EF4-FFF2-40B4-BE49-F238E27FC236}">
                <a16:creationId xmlns:a16="http://schemas.microsoft.com/office/drawing/2014/main" xmlns="" id="{2CF5DDA0-8986-F46A-AB56-30D149D5B11A}"/>
              </a:ext>
            </a:extLst>
          </p:cNvPr>
          <p:cNvSpPr/>
          <p:nvPr/>
        </p:nvSpPr>
        <p:spPr>
          <a:xfrm>
            <a:off x="6094674" y="3627993"/>
            <a:ext cx="0" cy="318388"/>
          </a:xfrm>
          <a:prstGeom prst="line">
            <a:avLst/>
          </a:prstGeom>
          <a:noFill/>
          <a:ln w="6350" cap="flat" cmpd="sng" algn="ctr">
            <a:solidFill>
              <a:schemeClr val="accent5">
                <a:hueOff val="120002"/>
                <a:satOff val="2897"/>
                <a:lumOff val="-1398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20" name="Ellipse 19">
            <a:extLst>
              <a:ext uri="{FF2B5EF4-FFF2-40B4-BE49-F238E27FC236}">
                <a16:creationId xmlns:a16="http://schemas.microsoft.com/office/drawing/2014/main" xmlns="" id="{460BFC2A-43D2-0897-5676-345A36E56969}"/>
              </a:ext>
            </a:extLst>
          </p:cNvPr>
          <p:cNvSpPr/>
          <p:nvPr/>
        </p:nvSpPr>
        <p:spPr>
          <a:xfrm>
            <a:off x="6054884" y="3946383"/>
            <a:ext cx="79597" cy="79597"/>
          </a:xfrm>
          <a:prstGeom prst="ellipse">
            <a:avLst/>
          </a:prstGeom>
        </p:spPr>
        <p:style>
          <a:lnRef idx="2">
            <a:schemeClr val="lt1">
              <a:hueOff val="0"/>
              <a:satOff val="0"/>
              <a:lumOff val="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sp>
      <p:sp>
        <p:nvSpPr>
          <p:cNvPr id="21" name="Freihandform: Form 20">
            <a:extLst>
              <a:ext uri="{FF2B5EF4-FFF2-40B4-BE49-F238E27FC236}">
                <a16:creationId xmlns:a16="http://schemas.microsoft.com/office/drawing/2014/main" xmlns="" id="{71930E12-0FF7-ADEE-6C25-3278B56B8031}"/>
              </a:ext>
            </a:extLst>
          </p:cNvPr>
          <p:cNvSpPr/>
          <p:nvPr/>
        </p:nvSpPr>
        <p:spPr>
          <a:xfrm>
            <a:off x="7605517" y="3230007"/>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397986" y="503621"/>
                </a:moveTo>
                <a:lnTo>
                  <a:pt x="397986" y="2518045"/>
                </a:lnTo>
                <a:cubicBezTo>
                  <a:pt x="397986" y="2796184"/>
                  <a:pt x="394074" y="3021662"/>
                  <a:pt x="389249" y="3021662"/>
                </a:cubicBezTo>
                <a:lnTo>
                  <a:pt x="0" y="3021662"/>
                </a:lnTo>
                <a:lnTo>
                  <a:pt x="0" y="3021662"/>
                </a:lnTo>
                <a:lnTo>
                  <a:pt x="0" y="4"/>
                </a:lnTo>
                <a:lnTo>
                  <a:pt x="0" y="4"/>
                </a:lnTo>
                <a:lnTo>
                  <a:pt x="389249" y="4"/>
                </a:lnTo>
                <a:cubicBezTo>
                  <a:pt x="394074" y="4"/>
                  <a:pt x="397986" y="225482"/>
                  <a:pt x="397986" y="503621"/>
                </a:cubicBezTo>
                <a:close/>
              </a:path>
            </a:pathLst>
          </a:custGeom>
        </p:spPr>
        <p:style>
          <a:lnRef idx="2">
            <a:schemeClr val="accent5">
              <a:hueOff val="360006"/>
              <a:satOff val="8692"/>
              <a:lumOff val="-41961"/>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txBody>
          <a:bodyPr spcFirstLastPara="0" vert="horz" wrap="square" lIns="137160" tIns="156588" rIns="156588"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Parameterbindung</a:t>
            </a:r>
          </a:p>
        </p:txBody>
      </p:sp>
      <p:sp>
        <p:nvSpPr>
          <p:cNvPr id="22" name="Freihandform: Form 21">
            <a:extLst>
              <a:ext uri="{FF2B5EF4-FFF2-40B4-BE49-F238E27FC236}">
                <a16:creationId xmlns:a16="http://schemas.microsoft.com/office/drawing/2014/main" xmlns="" id="{D2D43E3A-9CD1-9464-034A-619380457A2C}"/>
              </a:ext>
            </a:extLst>
          </p:cNvPr>
          <p:cNvSpPr/>
          <p:nvPr/>
        </p:nvSpPr>
        <p:spPr>
          <a:xfrm>
            <a:off x="6598294" y="143907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p:txBody>
      </p:sp>
      <p:sp>
        <p:nvSpPr>
          <p:cNvPr id="23" name="Gerader Verbinder 22">
            <a:extLst>
              <a:ext uri="{FF2B5EF4-FFF2-40B4-BE49-F238E27FC236}">
                <a16:creationId xmlns:a16="http://schemas.microsoft.com/office/drawing/2014/main" xmlns="" id="{0F1641FA-ACDC-320A-FF3E-0E6D8066DD48}"/>
              </a:ext>
            </a:extLst>
          </p:cNvPr>
          <p:cNvSpPr/>
          <p:nvPr/>
        </p:nvSpPr>
        <p:spPr>
          <a:xfrm>
            <a:off x="9116349" y="2911618"/>
            <a:ext cx="0" cy="318388"/>
          </a:xfrm>
          <a:prstGeom prst="line">
            <a:avLst/>
          </a:prstGeom>
          <a:noFill/>
          <a:ln w="6350" cap="flat" cmpd="sng" algn="ctr">
            <a:solidFill>
              <a:schemeClr val="accent5">
                <a:hueOff val="240004"/>
                <a:satOff val="5795"/>
                <a:lumOff val="-2797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24" name="Ellipse 23">
            <a:extLst>
              <a:ext uri="{FF2B5EF4-FFF2-40B4-BE49-F238E27FC236}">
                <a16:creationId xmlns:a16="http://schemas.microsoft.com/office/drawing/2014/main" xmlns="" id="{E5250CC1-F024-CD64-10EC-2001B184C29D}"/>
              </a:ext>
            </a:extLst>
          </p:cNvPr>
          <p:cNvSpPr/>
          <p:nvPr/>
        </p:nvSpPr>
        <p:spPr>
          <a:xfrm>
            <a:off x="9076550" y="2832021"/>
            <a:ext cx="79597" cy="79597"/>
          </a:xfrm>
          <a:prstGeom prst="ellipse">
            <a:avLst/>
          </a:prstGeom>
        </p:spPr>
        <p:style>
          <a:lnRef idx="2">
            <a:schemeClr val="lt1">
              <a:hueOff val="0"/>
              <a:satOff val="0"/>
              <a:lumOff val="0"/>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sp>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84870810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feld 9">
            <a:extLst>
              <a:ext uri="{FF2B5EF4-FFF2-40B4-BE49-F238E27FC236}">
                <a16:creationId xmlns:a16="http://schemas.microsoft.com/office/drawing/2014/main" xmlns="" id="{C6D2F6FF-0297-F975-DD12-DF2091E41638}"/>
              </a:ext>
            </a:extLst>
          </p:cNvPr>
          <p:cNvSpPr txBox="1"/>
          <p:nvPr/>
        </p:nvSpPr>
        <p:spPr>
          <a:xfrm>
            <a:off x="1607115" y="2044917"/>
            <a:ext cx="2922494" cy="369332"/>
          </a:xfrm>
          <a:prstGeom prst="rect">
            <a:avLst/>
          </a:prstGeom>
          <a:solidFill>
            <a:srgbClr val="1B192E"/>
          </a:solidFill>
        </p:spPr>
        <p:txBody>
          <a:bodyPr wrap="square" rtlCol="0">
            <a:spAutoFit/>
          </a:bodyPr>
          <a:lstStyle/>
          <a:p>
            <a:pPr algn="ctr"/>
            <a:r>
              <a:rPr lang="de-DE" dirty="0"/>
              <a:t>Whitelisting</a:t>
            </a:r>
          </a:p>
        </p:txBody>
      </p:sp>
      <p:sp>
        <p:nvSpPr>
          <p:cNvPr id="2" name="Textfeld 1">
            <a:extLst>
              <a:ext uri="{FF2B5EF4-FFF2-40B4-BE49-F238E27FC236}">
                <a16:creationId xmlns:a16="http://schemas.microsoft.com/office/drawing/2014/main" xmlns="" id="{12432A3C-CAE3-8276-296F-0D27514BE91F}"/>
              </a:ext>
            </a:extLst>
          </p:cNvPr>
          <p:cNvSpPr txBox="1"/>
          <p:nvPr/>
        </p:nvSpPr>
        <p:spPr>
          <a:xfrm>
            <a:off x="3763851" y="4377801"/>
            <a:ext cx="4661647" cy="369332"/>
          </a:xfrm>
          <a:prstGeom prst="rect">
            <a:avLst/>
          </a:prstGeom>
          <a:solidFill>
            <a:srgbClr val="1B192E"/>
          </a:solidFill>
        </p:spPr>
        <p:txBody>
          <a:bodyPr wrap="square" rtlCol="0">
            <a:spAutoFit/>
          </a:bodyPr>
          <a:lstStyle/>
          <a:p>
            <a:pPr algn="ctr"/>
            <a:r>
              <a:rPr lang="de-DE" dirty="0" err="1"/>
              <a:t>execute</a:t>
            </a:r>
            <a:r>
              <a:rPr lang="de-DE" dirty="0"/>
              <a:t>()</a:t>
            </a:r>
          </a:p>
        </p:txBody>
      </p:sp>
      <p:sp>
        <p:nvSpPr>
          <p:cNvPr id="3" name="Textfeld 2">
            <a:extLst>
              <a:ext uri="{FF2B5EF4-FFF2-40B4-BE49-F238E27FC236}">
                <a16:creationId xmlns:a16="http://schemas.microsoft.com/office/drawing/2014/main" xmlns="" id="{38A56864-519B-5086-6591-2257D19DEF45}"/>
              </a:ext>
            </a:extLst>
          </p:cNvPr>
          <p:cNvSpPr txBox="1"/>
          <p:nvPr/>
        </p:nvSpPr>
        <p:spPr>
          <a:xfrm>
            <a:off x="6767393" y="1971638"/>
            <a:ext cx="4661647" cy="369332"/>
          </a:xfrm>
          <a:prstGeom prst="rect">
            <a:avLst/>
          </a:prstGeom>
          <a:solidFill>
            <a:srgbClr val="1B192E"/>
          </a:solidFill>
        </p:spPr>
        <p:txBody>
          <a:bodyPr wrap="square" rtlCol="0">
            <a:spAutoFit/>
          </a:bodyPr>
          <a:lstStyle/>
          <a:p>
            <a:pPr algn="ctr"/>
            <a:r>
              <a:rPr lang="de-DE" dirty="0"/>
              <a:t>?-Platzhalter</a:t>
            </a:r>
          </a:p>
        </p:txBody>
      </p:sp>
      <p:cxnSp>
        <p:nvCxnSpPr>
          <p:cNvPr id="5" name="Gerader Verbinder 4">
            <a:extLst>
              <a:ext uri="{FF2B5EF4-FFF2-40B4-BE49-F238E27FC236}">
                <a16:creationId xmlns:a16="http://schemas.microsoft.com/office/drawing/2014/main" xmlns="" id="{7DC8D877-BCA3-D03C-5659-BB4F76750481}"/>
              </a:ext>
            </a:extLst>
          </p:cNvPr>
          <p:cNvCxnSpPr/>
          <p:nvPr/>
        </p:nvCxnSpPr>
        <p:spPr>
          <a:xfrm>
            <a:off x="1988362" y="257789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1" name="Gerader Verbinder 10">
            <a:extLst>
              <a:ext uri="{FF2B5EF4-FFF2-40B4-BE49-F238E27FC236}">
                <a16:creationId xmlns:a16="http://schemas.microsoft.com/office/drawing/2014/main" xmlns="" id="{A79DD662-5467-1E1F-A269-FFB9AAD202EC}"/>
              </a:ext>
            </a:extLst>
          </p:cNvPr>
          <p:cNvCxnSpPr/>
          <p:nvPr/>
        </p:nvCxnSpPr>
        <p:spPr>
          <a:xfrm>
            <a:off x="4114674" y="4297707"/>
            <a:ext cx="39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2" name="Gerader Verbinder 11">
            <a:extLst>
              <a:ext uri="{FF2B5EF4-FFF2-40B4-BE49-F238E27FC236}">
                <a16:creationId xmlns:a16="http://schemas.microsoft.com/office/drawing/2014/main" xmlns="" id="{AF52313F-8A7B-3832-83C6-E185B7A5A5CD}"/>
              </a:ext>
            </a:extLst>
          </p:cNvPr>
          <p:cNvCxnSpPr/>
          <p:nvPr/>
        </p:nvCxnSpPr>
        <p:spPr>
          <a:xfrm>
            <a:off x="7478216" y="2586118"/>
            <a:ext cx="324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960669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animEffect transition="in" filter="fade">
                                      <p:cBhvr>
                                        <p:cTn id="73" dur="500"/>
                                        <p:tgtEl>
                                          <p:spTgt spid="2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a:stretch>
            <a:fillRect/>
          </a:stretch>
        </p:blipFill>
        <p:spPr/>
      </p:pic>
      <p:sp>
        <p:nvSpPr>
          <p:cNvPr id="15" name="Titel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Passwort + Aktivierungscode</a:t>
            </a:r>
          </a:p>
        </p:txBody>
      </p:sp>
      <p:sp>
        <p:nvSpPr>
          <p:cNvPr id="16" name="Untertitel 15">
            <a:extLst>
              <a:ext uri="{FF2B5EF4-FFF2-40B4-BE49-F238E27FC236}">
                <a16:creationId xmlns:a16="http://schemas.microsoft.com/office/drawing/2014/main" xmlns=""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16</a:t>
            </a:fld>
            <a:endParaRPr lang="de-DE"/>
          </a:p>
        </p:txBody>
      </p:sp>
    </p:spTree>
    <p:extLst>
      <p:ext uri="{BB962C8B-B14F-4D97-AF65-F5344CB8AC3E}">
        <p14:creationId xmlns:p14="http://schemas.microsoft.com/office/powerpoint/2010/main" xmlns="" val="424764545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err="1" smtClean="0"/>
              <a:t>Brute</a:t>
            </a:r>
            <a:r>
              <a:rPr lang="de-DE" dirty="0" smtClean="0"/>
              <a:t> Force</a:t>
            </a:r>
            <a:endParaRPr lang="de-DE" dirty="0"/>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17</a:t>
            </a:fld>
            <a:endParaRPr lang="de-DE"/>
          </a:p>
        </p:txBody>
      </p:sp>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Inhaltsplatzhalter 3" descr="Zeitachse SmartArt-Platzhalter ">
            <a:extLst>
              <a:ext uri="{FF2B5EF4-FFF2-40B4-BE49-F238E27FC236}">
                <a16:creationId xmlns:a16="http://schemas.microsoft.com/office/drawing/2014/main" xmlns="" id="{0EA66DD8-1FE3-1E59-F75F-66CBB4F1253F}"/>
              </a:ext>
            </a:extLst>
          </p:cNvPr>
          <p:cNvGraphicFramePr>
            <a:graphicFrameLocks noGrp="1"/>
          </p:cNvGraphicFramePr>
          <p:nvPr>
            <p:ph idx="1"/>
            <p:extLst>
              <p:ext uri="{D42A27DB-BD31-4B8C-83A1-F6EECF244321}">
                <p14:modId xmlns:p14="http://schemas.microsoft.com/office/powerpoint/2010/main" xmlns="" val="2369848598"/>
              </p:ext>
            </p:extLst>
          </p:nvPr>
        </p:nvGraphicFramePr>
        <p:xfrm>
          <a:off x="500063" y="1541463"/>
          <a:ext cx="11090275" cy="39798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101531769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smtClean="0"/>
              <a:t>Mögliche Angriffe</a:t>
            </a:r>
            <a:endParaRPr lang="de-DE" dirty="0"/>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18</a:t>
            </a:fld>
            <a:endParaRPr lang="de-DE"/>
          </a:p>
        </p:txBody>
      </p:sp>
      <p:graphicFrame>
        <p:nvGraphicFramePr>
          <p:cNvPr id="8" name="Inhaltsplatzhalter 3" descr="Zeitachse SmartArt-Platzhalter ">
            <a:extLst>
              <a:ext uri="{FF2B5EF4-FFF2-40B4-BE49-F238E27FC236}">
                <a16:creationId xmlns:a16="http://schemas.microsoft.com/office/drawing/2014/main" xmlns="" id="{0EA66DD8-1FE3-1E59-F75F-66CBB4F1253F}"/>
              </a:ext>
            </a:extLst>
          </p:cNvPr>
          <p:cNvGraphicFramePr>
            <a:graphicFrameLocks noGrp="1"/>
          </p:cNvGraphicFramePr>
          <p:nvPr>
            <p:ph idx="1"/>
            <p:extLst>
              <p:ext uri="{D42A27DB-BD31-4B8C-83A1-F6EECF244321}">
                <p14:modId xmlns:p14="http://schemas.microsoft.com/office/powerpoint/2010/main" xmlns=""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C:\Users\Chris\Downloads\bruteforce.jpg"/>
          <p:cNvPicPr>
            <a:picLocks noChangeAspect="1" noChangeArrowheads="1"/>
          </p:cNvPicPr>
          <p:nvPr/>
        </p:nvPicPr>
        <p:blipFill>
          <a:blip r:embed="rId10"/>
          <a:srcRect/>
          <a:stretch>
            <a:fillRect/>
          </a:stretch>
        </p:blipFill>
        <p:spPr bwMode="auto">
          <a:xfrm>
            <a:off x="4280569" y="1358542"/>
            <a:ext cx="3472512" cy="4316770"/>
          </a:xfrm>
          <a:prstGeom prst="rect">
            <a:avLst/>
          </a:prstGeom>
          <a:noFill/>
        </p:spPr>
      </p:pic>
    </p:spTree>
    <p:extLst>
      <p:ext uri="{BB962C8B-B14F-4D97-AF65-F5344CB8AC3E}">
        <p14:creationId xmlns:p14="http://schemas.microsoft.com/office/powerpoint/2010/main" xmlns="" val="101531769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smtClean="0"/>
              <a:t>CWSS Score</a:t>
            </a:r>
            <a:br>
              <a:rPr lang="de-DE" dirty="0" smtClean="0"/>
            </a:br>
            <a:endParaRPr lang="de-DE" dirty="0"/>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19</a:t>
            </a:fld>
            <a:endParaRPr lang="de-DE"/>
          </a:p>
        </p:txBody>
      </p:sp>
      <p:graphicFrame>
        <p:nvGraphicFramePr>
          <p:cNvPr id="8" name="Inhaltsplatzhalter 3" descr="Zeitachse SmartArt-Platzhalter ">
            <a:extLst>
              <a:ext uri="{FF2B5EF4-FFF2-40B4-BE49-F238E27FC236}">
                <a16:creationId xmlns:a16="http://schemas.microsoft.com/office/drawing/2014/main" xmlns="" id="{0EA66DD8-1FE3-1E59-F75F-66CBB4F1253F}"/>
              </a:ext>
            </a:extLst>
          </p:cNvPr>
          <p:cNvGraphicFramePr>
            <a:graphicFrameLocks noGrp="1"/>
          </p:cNvGraphicFramePr>
          <p:nvPr>
            <p:ph idx="1"/>
            <p:extLst>
              <p:ext uri="{D42A27DB-BD31-4B8C-83A1-F6EECF244321}">
                <p14:modId xmlns:p14="http://schemas.microsoft.com/office/powerpoint/2010/main" xmlns=""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050" name="Picture 2" descr="C:\Users\Chris\Downloads\cwss.jpg"/>
          <p:cNvPicPr>
            <a:picLocks noChangeAspect="1" noChangeArrowheads="1"/>
          </p:cNvPicPr>
          <p:nvPr/>
        </p:nvPicPr>
        <p:blipFill>
          <a:blip r:embed="rId10"/>
          <a:srcRect/>
          <a:stretch>
            <a:fillRect/>
          </a:stretch>
        </p:blipFill>
        <p:spPr bwMode="auto">
          <a:xfrm>
            <a:off x="3094604" y="1900238"/>
            <a:ext cx="6522471" cy="3027362"/>
          </a:xfrm>
          <a:prstGeom prst="rect">
            <a:avLst/>
          </a:prstGeom>
          <a:noFill/>
        </p:spPr>
      </p:pic>
    </p:spTree>
    <p:extLst>
      <p:ext uri="{BB962C8B-B14F-4D97-AF65-F5344CB8AC3E}">
        <p14:creationId xmlns:p14="http://schemas.microsoft.com/office/powerpoint/2010/main" xmlns="" val="101531769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046426E-F6F6-4A7C-9181-8C3090996261}"/>
              </a:ext>
            </a:extLst>
          </p:cNvPr>
          <p:cNvSpPr>
            <a:spLocks noGrp="1"/>
          </p:cNvSpPr>
          <p:nvPr>
            <p:ph type="title"/>
          </p:nvPr>
        </p:nvSpPr>
        <p:spPr>
          <a:xfrm>
            <a:off x="550864" y="549275"/>
            <a:ext cx="3565524" cy="1997855"/>
          </a:xfrm>
        </p:spPr>
        <p:txBody>
          <a:bodyPr rtlCol="0"/>
          <a:lstStyle/>
          <a:p>
            <a:pPr rtl="0"/>
            <a:r>
              <a:rPr lang="de-DE" dirty="0"/>
              <a:t>Agenda</a:t>
            </a:r>
          </a:p>
        </p:txBody>
      </p:sp>
      <p:sp>
        <p:nvSpPr>
          <p:cNvPr id="3" name="Inhaltsplatzhalter 2">
            <a:extLst>
              <a:ext uri="{FF2B5EF4-FFF2-40B4-BE49-F238E27FC236}">
                <a16:creationId xmlns:a16="http://schemas.microsoft.com/office/drawing/2014/main" xmlns="" id="{D3B60D6F-4D0F-4D33-B2A7-159C8583FF00}"/>
              </a:ext>
            </a:extLst>
          </p:cNvPr>
          <p:cNvSpPr>
            <a:spLocks noGrp="1"/>
          </p:cNvSpPr>
          <p:nvPr>
            <p:ph idx="1"/>
          </p:nvPr>
        </p:nvSpPr>
        <p:spPr>
          <a:xfrm>
            <a:off x="550863" y="2677307"/>
            <a:ext cx="3565525" cy="342118"/>
          </a:xfrm>
          <a:prstGeom prst="round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lnRef>
          <a:fillRef idx="1">
            <a:schemeClr val="lt1"/>
          </a:fillRef>
          <a:effectRef idx="0">
            <a:schemeClr val="accent1"/>
          </a:effectRef>
          <a:fontRef idx="minor">
            <a:schemeClr val="dk1"/>
          </a:fontRef>
        </p:style>
        <p:txBody>
          <a:bodyPr rtlCol="0"/>
          <a:lstStyle/>
          <a:p>
            <a:pPr rtl="0"/>
            <a:r>
              <a:rPr lang="de-DE" dirty="0"/>
              <a:t>	</a:t>
            </a:r>
            <a:r>
              <a:rPr lang="de-DE" dirty="0">
                <a:solidFill>
                  <a:schemeClr val="tx1"/>
                </a:solidFill>
              </a:rPr>
              <a:t>Einleitung</a:t>
            </a:r>
          </a:p>
          <a:p>
            <a:pPr rtl="0"/>
            <a:endParaRPr lang="de-DE" dirty="0"/>
          </a:p>
        </p:txBody>
      </p:sp>
      <p:pic>
        <p:nvPicPr>
          <p:cNvPr id="8" name="Bildplatzhalter 7" descr="Digitale Daten">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xmlns="" val="0"/>
              </a:ext>
            </a:extLst>
          </a:blip>
          <a:srcRect/>
          <a:stretch/>
        </p:blipFill>
        <p:spPr>
          <a:xfrm>
            <a:off x="5208928" y="1596771"/>
            <a:ext cx="3448558" cy="3448558"/>
          </a:xfrm>
        </p:spPr>
      </p:pic>
      <p:pic>
        <p:nvPicPr>
          <p:cNvPr id="10" name="Bildplatzhalter 9" descr="Datenpunkte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xmlns="" val="0"/>
              </a:ext>
            </a:extLst>
          </a:blip>
          <a:srcRect/>
          <a:stretch/>
        </p:blipFill>
        <p:spPr>
          <a:xfrm>
            <a:off x="8918575" y="596392"/>
            <a:ext cx="2263776" cy="2263776"/>
          </a:xfrm>
        </p:spPr>
      </p:pic>
      <p:pic>
        <p:nvPicPr>
          <p:cNvPr id="12" name="Bildplatzhalter 11" descr="Datenhintergr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xmlns="" val="0"/>
              </a:ext>
            </a:extLst>
          </a:blip>
          <a:srcRect/>
          <a:stretch/>
        </p:blipFill>
        <p:spPr>
          <a:xfrm>
            <a:off x="9091612" y="3324733"/>
            <a:ext cx="2936876" cy="2936876"/>
          </a:xfrm>
        </p:spPr>
      </p:pic>
      <p:sp>
        <p:nvSpPr>
          <p:cNvPr id="15" name="Foliennummernplatzhalt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a:t>
            </a:fld>
            <a:endParaRPr lang="de-DE"/>
          </a:p>
        </p:txBody>
      </p:sp>
      <p:sp>
        <p:nvSpPr>
          <p:cNvPr id="4" name="Inhaltsplatzhalter 2">
            <a:extLst>
              <a:ext uri="{FF2B5EF4-FFF2-40B4-BE49-F238E27FC236}">
                <a16:creationId xmlns:a16="http://schemas.microsoft.com/office/drawing/2014/main" xmlns="" id="{CB9BFF2E-1AAB-33AC-A16A-30ACCEDB14B5}"/>
              </a:ext>
            </a:extLst>
          </p:cNvPr>
          <p:cNvSpPr txBox="1">
            <a:spLocks/>
          </p:cNvSpPr>
          <p:nvPr/>
        </p:nvSpPr>
        <p:spPr>
          <a:xfrm>
            <a:off x="550863" y="3149991"/>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Datenbank</a:t>
            </a:r>
          </a:p>
          <a:p>
            <a:endParaRPr lang="de-DE" dirty="0"/>
          </a:p>
        </p:txBody>
      </p:sp>
      <p:sp>
        <p:nvSpPr>
          <p:cNvPr id="5" name="Inhaltsplatzhalter 2">
            <a:extLst>
              <a:ext uri="{FF2B5EF4-FFF2-40B4-BE49-F238E27FC236}">
                <a16:creationId xmlns:a16="http://schemas.microsoft.com/office/drawing/2014/main" xmlns="" id="{5FA881D1-3365-040F-794E-6DA1E86A20ED}"/>
              </a:ext>
            </a:extLst>
          </p:cNvPr>
          <p:cNvSpPr txBox="1">
            <a:spLocks/>
          </p:cNvSpPr>
          <p:nvPr/>
        </p:nvSpPr>
        <p:spPr>
          <a:xfrm>
            <a:off x="550863" y="3622675"/>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Passwort + Aktivierungscode</a:t>
            </a:r>
          </a:p>
          <a:p>
            <a:endParaRPr lang="de-DE" dirty="0"/>
          </a:p>
        </p:txBody>
      </p:sp>
      <p:sp>
        <p:nvSpPr>
          <p:cNvPr id="6" name="Inhaltsplatzhalter 2">
            <a:extLst>
              <a:ext uri="{FF2B5EF4-FFF2-40B4-BE49-F238E27FC236}">
                <a16:creationId xmlns:a16="http://schemas.microsoft.com/office/drawing/2014/main" xmlns="" id="{D4E8F994-F426-5E46-230B-F8D9463ADD4D}"/>
              </a:ext>
            </a:extLst>
          </p:cNvPr>
          <p:cNvSpPr txBox="1">
            <a:spLocks/>
          </p:cNvSpPr>
          <p:nvPr/>
        </p:nvSpPr>
        <p:spPr>
          <a:xfrm>
            <a:off x="550863" y="4095359"/>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Kommunikation</a:t>
            </a:r>
          </a:p>
        </p:txBody>
      </p:sp>
      <p:sp>
        <p:nvSpPr>
          <p:cNvPr id="7" name="Inhaltsplatzhalter 2">
            <a:extLst>
              <a:ext uri="{FF2B5EF4-FFF2-40B4-BE49-F238E27FC236}">
                <a16:creationId xmlns:a16="http://schemas.microsoft.com/office/drawing/2014/main" xmlns="" id="{253F7F3B-772A-7FBA-AD5C-5DBE51DDB451}"/>
              </a:ext>
            </a:extLst>
          </p:cNvPr>
          <p:cNvSpPr txBox="1">
            <a:spLocks/>
          </p:cNvSpPr>
          <p:nvPr/>
        </p:nvSpPr>
        <p:spPr>
          <a:xfrm>
            <a:off x="550863" y="4568043"/>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Fazit</a:t>
            </a:r>
          </a:p>
        </p:txBody>
      </p:sp>
    </p:spTree>
    <p:extLst>
      <p:ext uri="{BB962C8B-B14F-4D97-AF65-F5344CB8AC3E}">
        <p14:creationId xmlns:p14="http://schemas.microsoft.com/office/powerpoint/2010/main" xmlns="" val="231323486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smtClean="0"/>
              <a:t>Beheben der Schwächen</a:t>
            </a:r>
            <a:endParaRPr lang="de-DE" dirty="0"/>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20</a:t>
            </a:fld>
            <a:endParaRPr lang="de-DE"/>
          </a:p>
        </p:txBody>
      </p:sp>
      <p:graphicFrame>
        <p:nvGraphicFramePr>
          <p:cNvPr id="8" name="Inhaltsplatzhalter 3" descr="Zeitachse SmartArt-Platzhalter ">
            <a:extLst>
              <a:ext uri="{FF2B5EF4-FFF2-40B4-BE49-F238E27FC236}">
                <a16:creationId xmlns:a16="http://schemas.microsoft.com/office/drawing/2014/main" xmlns="" id="{0EA66DD8-1FE3-1E59-F75F-66CBB4F1253F}"/>
              </a:ext>
            </a:extLst>
          </p:cNvPr>
          <p:cNvGraphicFramePr>
            <a:graphicFrameLocks noGrp="1"/>
          </p:cNvGraphicFramePr>
          <p:nvPr>
            <p:ph idx="1"/>
            <p:extLst>
              <p:ext uri="{D42A27DB-BD31-4B8C-83A1-F6EECF244321}">
                <p14:modId xmlns:p14="http://schemas.microsoft.com/office/powerpoint/2010/main" xmlns=""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0" name="Inhaltsplatzhalter 3" descr="Zeitachse SmartArt-Platzhalter ">
            <a:extLst>
              <a:ext uri="{FF2B5EF4-FFF2-40B4-BE49-F238E27FC236}">
                <a16:creationId xmlns:a16="http://schemas.microsoft.com/office/drawing/2014/main" xmlns="" id="{0EA66DD8-1FE3-1E59-F75F-66CBB4F1253F}"/>
              </a:ext>
            </a:extLst>
          </p:cNvPr>
          <p:cNvGraphicFramePr>
            <a:graphicFrameLocks/>
          </p:cNvGraphicFramePr>
          <p:nvPr>
            <p:extLst>
              <p:ext uri="{D42A27DB-BD31-4B8C-83A1-F6EECF244321}">
                <p14:modId xmlns:p14="http://schemas.microsoft.com/office/powerpoint/2010/main" xmlns="" val="2369848598"/>
              </p:ext>
            </p:extLst>
          </p:nvPr>
        </p:nvGraphicFramePr>
        <p:xfrm>
          <a:off x="500063" y="1541463"/>
          <a:ext cx="11090275" cy="397986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xmlns="" val="101531769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a:stretch>
            <a:fillRect/>
          </a:stretch>
        </p:blipFill>
        <p:spPr/>
      </p:pic>
      <p:sp>
        <p:nvSpPr>
          <p:cNvPr id="15" name="Titel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Kommunikation</a:t>
            </a:r>
          </a:p>
        </p:txBody>
      </p:sp>
      <p:sp>
        <p:nvSpPr>
          <p:cNvPr id="16" name="Untertitel 15">
            <a:extLst>
              <a:ext uri="{FF2B5EF4-FFF2-40B4-BE49-F238E27FC236}">
                <a16:creationId xmlns:a16="http://schemas.microsoft.com/office/drawing/2014/main" xmlns=""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21</a:t>
            </a:fld>
            <a:endParaRPr lang="de-DE"/>
          </a:p>
        </p:txBody>
      </p:sp>
    </p:spTree>
    <p:extLst>
      <p:ext uri="{BB962C8B-B14F-4D97-AF65-F5344CB8AC3E}">
        <p14:creationId xmlns:p14="http://schemas.microsoft.com/office/powerpoint/2010/main" xmlns="" val="51568032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a:t>Man-in-</a:t>
            </a:r>
            <a:r>
              <a:rPr lang="de-DE" dirty="0" err="1"/>
              <a:t>the</a:t>
            </a:r>
            <a:r>
              <a:rPr lang="de-DE" dirty="0"/>
              <a:t>-</a:t>
            </a:r>
            <a:r>
              <a:rPr lang="de-DE" dirty="0" err="1"/>
              <a:t>middle</a:t>
            </a:r>
            <a:r>
              <a:rPr lang="de-DE" dirty="0"/>
              <a:t>-Angriff</a:t>
            </a:r>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22</a:t>
            </a:fld>
            <a:endParaRPr lang="de-DE"/>
          </a:p>
        </p:txBody>
      </p:sp>
      <p:graphicFrame>
        <p:nvGraphicFramePr>
          <p:cNvPr id="8" name="Inhaltsplatzhalter 3" descr="Zeitachse SmartArt-Platzhalter ">
            <a:extLst>
              <a:ext uri="{FF2B5EF4-FFF2-40B4-BE49-F238E27FC236}">
                <a16:creationId xmlns:a16="http://schemas.microsoft.com/office/drawing/2014/main" xmlns="" id="{0EA66DD8-1FE3-1E59-F75F-66CBB4F1253F}"/>
              </a:ext>
            </a:extLst>
          </p:cNvPr>
          <p:cNvGraphicFramePr>
            <a:graphicFrameLocks noGrp="1"/>
          </p:cNvGraphicFramePr>
          <p:nvPr>
            <p:ph idx="1"/>
            <p:extLst>
              <p:ext uri="{D42A27DB-BD31-4B8C-83A1-F6EECF244321}">
                <p14:modId xmlns:p14="http://schemas.microsoft.com/office/powerpoint/2010/main" xmlns=""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101531769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23</a:t>
            </a:fld>
            <a:endParaRPr lang="de-DE"/>
          </a:p>
        </p:txBody>
      </p:sp>
      <p:graphicFrame>
        <p:nvGraphicFramePr>
          <p:cNvPr id="5" name="Diagramm 4">
            <a:extLst>
              <a:ext uri="{FF2B5EF4-FFF2-40B4-BE49-F238E27FC236}">
                <a16:creationId xmlns:a16="http://schemas.microsoft.com/office/drawing/2014/main" xmlns="" id="{113083CD-C326-5B79-D138-8069FC4A2DE7}"/>
              </a:ext>
            </a:extLst>
          </p:cNvPr>
          <p:cNvGraphicFramePr/>
          <p:nvPr>
            <p:extLst>
              <p:ext uri="{D42A27DB-BD31-4B8C-83A1-F6EECF244321}">
                <p14:modId xmlns:p14="http://schemas.microsoft.com/office/powerpoint/2010/main" xmlns=""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uppieren 10">
            <a:extLst>
              <a:ext uri="{FF2B5EF4-FFF2-40B4-BE49-F238E27FC236}">
                <a16:creationId xmlns:a16="http://schemas.microsoft.com/office/drawing/2014/main" xmlns="" id="{68BC1233-36A4-42AB-EC0D-A8356BAF7581}"/>
              </a:ext>
            </a:extLst>
          </p:cNvPr>
          <p:cNvGrpSpPr/>
          <p:nvPr/>
        </p:nvGrpSpPr>
        <p:grpSpPr>
          <a:xfrm>
            <a:off x="2711624" y="2033875"/>
            <a:ext cx="6768752" cy="2790250"/>
            <a:chOff x="2835449" y="1655862"/>
            <a:chExt cx="6768752" cy="2790250"/>
          </a:xfrm>
        </p:grpSpPr>
        <p:pic>
          <p:nvPicPr>
            <p:cNvPr id="6" name="Grafik 5" descr="Ein Bild, das Text enthält.&#10;&#10;Automatisch generierte Beschreibung">
              <a:extLst>
                <a:ext uri="{FF2B5EF4-FFF2-40B4-BE49-F238E27FC236}">
                  <a16:creationId xmlns:a16="http://schemas.microsoft.com/office/drawing/2014/main" xmlns="" id="{8E13B865-B941-5F8F-FF9D-3F22F9FBFD15}"/>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012862" y="1655862"/>
              <a:ext cx="6413926" cy="1267992"/>
            </a:xfrm>
            <a:prstGeom prst="rect">
              <a:avLst/>
            </a:prstGeom>
          </p:spPr>
        </p:pic>
        <p:grpSp>
          <p:nvGrpSpPr>
            <p:cNvPr id="7" name="Gruppieren 6">
              <a:extLst>
                <a:ext uri="{FF2B5EF4-FFF2-40B4-BE49-F238E27FC236}">
                  <a16:creationId xmlns:a16="http://schemas.microsoft.com/office/drawing/2014/main" xmlns="" id="{4293D279-0E2B-EDC1-A086-40B663FB83A0}"/>
                </a:ext>
              </a:extLst>
            </p:cNvPr>
            <p:cNvGrpSpPr/>
            <p:nvPr/>
          </p:nvGrpSpPr>
          <p:grpSpPr>
            <a:xfrm>
              <a:off x="2835449" y="3240038"/>
              <a:ext cx="6768752" cy="1206074"/>
              <a:chOff x="1187624" y="2060848"/>
              <a:chExt cx="6768752" cy="1206074"/>
            </a:xfrm>
          </p:grpSpPr>
          <p:pic>
            <p:nvPicPr>
              <p:cNvPr id="8" name="Grafik 7" descr="Ein Bild, das Text, Tisch enthält.&#10;&#10;Automatisch generierte Beschreibung">
                <a:extLst>
                  <a:ext uri="{FF2B5EF4-FFF2-40B4-BE49-F238E27FC236}">
                    <a16:creationId xmlns:a16="http://schemas.microsoft.com/office/drawing/2014/main" xmlns="" id="{BF510B9B-6931-471D-67B2-D098A7F7B93A}"/>
                  </a:ext>
                </a:extLst>
              </p:cNvPr>
              <p:cNvPicPr>
                <a:picLocks noChangeAspect="1"/>
              </p:cNvPicPr>
              <p:nvPr/>
            </p:nvPicPr>
            <p:blipFill rotWithShape="1">
              <a:blip r:embed="rId7">
                <a:extLst>
                  <a:ext uri="{28A0092B-C50C-407E-A947-70E740481C1C}">
                    <a14:useLocalDpi xmlns:a14="http://schemas.microsoft.com/office/drawing/2010/main" xmlns="" val="0"/>
                  </a:ext>
                </a:extLst>
              </a:blip>
              <a:srcRect/>
              <a:stretch/>
            </p:blipFill>
            <p:spPr>
              <a:xfrm>
                <a:off x="1363763" y="2199878"/>
                <a:ext cx="6415200" cy="1067044"/>
              </a:xfrm>
              <a:prstGeom prst="rect">
                <a:avLst/>
              </a:prstGeom>
            </p:spPr>
          </p:pic>
          <p:sp>
            <p:nvSpPr>
              <p:cNvPr id="10" name="Rechteck 9">
                <a:extLst>
                  <a:ext uri="{FF2B5EF4-FFF2-40B4-BE49-F238E27FC236}">
                    <a16:creationId xmlns:a16="http://schemas.microsoft.com/office/drawing/2014/main" xmlns="" id="{085398FA-3309-3E1E-B376-F8A1B55362B6}"/>
                  </a:ext>
                </a:extLst>
              </p:cNvPr>
              <p:cNvSpPr/>
              <p:nvPr/>
            </p:nvSpPr>
            <p:spPr>
              <a:xfrm>
                <a:off x="1187624" y="2060848"/>
                <a:ext cx="6768752" cy="162079"/>
              </a:xfrm>
              <a:prstGeom prst="rect">
                <a:avLst/>
              </a:prstGeom>
              <a:solidFill>
                <a:srgbClr val="1B19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xmlns="" val="22919198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24</a:t>
            </a:fld>
            <a:endParaRPr lang="de-DE"/>
          </a:p>
        </p:txBody>
      </p:sp>
      <p:sp>
        <p:nvSpPr>
          <p:cNvPr id="6" name="Rechteck 5">
            <a:extLst>
              <a:ext uri="{FF2B5EF4-FFF2-40B4-BE49-F238E27FC236}">
                <a16:creationId xmlns:a16="http://schemas.microsoft.com/office/drawing/2014/main" xmlns="" id="{D18B7B93-6798-B53E-7D61-D7B08AD3FCCE}"/>
              </a:ext>
            </a:extLst>
          </p:cNvPr>
          <p:cNvSpPr/>
          <p:nvPr/>
        </p:nvSpPr>
        <p:spPr>
          <a:xfrm>
            <a:off x="2920400" y="2150469"/>
            <a:ext cx="6351200" cy="2557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Inhaltsplatzhalter 4">
            <a:extLst>
              <a:ext uri="{FF2B5EF4-FFF2-40B4-BE49-F238E27FC236}">
                <a16:creationId xmlns:a16="http://schemas.microsoft.com/office/drawing/2014/main" xmlns="" id="{A1FFD201-60D4-8275-1399-619E262A2798}"/>
              </a:ext>
            </a:extLst>
          </p:cNvPr>
          <p:cNvPicPr>
            <a:picLocks noGrp="1" noChangeAspect="1"/>
          </p:cNvPicPr>
          <p:nvPr>
            <p:ph idx="1"/>
          </p:nvPr>
        </p:nvPicPr>
        <p:blipFill>
          <a:blip r:embed="rId2">
            <a:alphaModFix/>
          </a:blip>
          <a:srcRect/>
          <a:stretch/>
        </p:blipFill>
        <p:spPr>
          <a:xfrm>
            <a:off x="2920400" y="2150470"/>
            <a:ext cx="6351200" cy="2557059"/>
          </a:xfrm>
        </p:spPr>
      </p:pic>
      <p:graphicFrame>
        <p:nvGraphicFramePr>
          <p:cNvPr id="4" name="Diagramm 3">
            <a:extLst>
              <a:ext uri="{FF2B5EF4-FFF2-40B4-BE49-F238E27FC236}">
                <a16:creationId xmlns:a16="http://schemas.microsoft.com/office/drawing/2014/main" xmlns="" id="{A8E36788-A9CD-7739-5AA3-F996D3581656}"/>
              </a:ext>
            </a:extLst>
          </p:cNvPr>
          <p:cNvGraphicFramePr/>
          <p:nvPr>
            <p:extLst>
              <p:ext uri="{D42A27DB-BD31-4B8C-83A1-F6EECF244321}">
                <p14:modId xmlns:p14="http://schemas.microsoft.com/office/powerpoint/2010/main" xmlns=""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3365677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25</a:t>
            </a:fld>
            <a:endParaRPr lang="de-DE"/>
          </a:p>
        </p:txBody>
      </p:sp>
      <p:graphicFrame>
        <p:nvGraphicFramePr>
          <p:cNvPr id="8" name="Inhaltsplatzhalter 3" descr="Zeitachse SmartArt-Platzhalter ">
            <a:extLst>
              <a:ext uri="{FF2B5EF4-FFF2-40B4-BE49-F238E27FC236}">
                <a16:creationId xmlns:a16="http://schemas.microsoft.com/office/drawing/2014/main" xmlns="" id="{0EA66DD8-1FE3-1E59-F75F-66CBB4F1253F}"/>
              </a:ext>
            </a:extLst>
          </p:cNvPr>
          <p:cNvGraphicFramePr>
            <a:graphicFrameLocks noGrp="1"/>
          </p:cNvGraphicFramePr>
          <p:nvPr>
            <p:ph idx="1"/>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xmlns="" id="{9C4930A8-22E5-4CAE-900E-325DE46D9EAE}"/>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feld 1">
            <a:extLst>
              <a:ext uri="{FF2B5EF4-FFF2-40B4-BE49-F238E27FC236}">
                <a16:creationId xmlns:a16="http://schemas.microsoft.com/office/drawing/2014/main" xmlns="" id="{9E861889-D6E6-9043-CA77-8DDDED4AC89A}"/>
              </a:ext>
            </a:extLst>
          </p:cNvPr>
          <p:cNvSpPr txBox="1"/>
          <p:nvPr/>
        </p:nvSpPr>
        <p:spPr>
          <a:xfrm>
            <a:off x="2641664" y="2076533"/>
            <a:ext cx="2809875" cy="369332"/>
          </a:xfrm>
          <a:prstGeom prst="rect">
            <a:avLst/>
          </a:prstGeom>
          <a:solidFill>
            <a:srgbClr val="1B192E"/>
          </a:solidFill>
        </p:spPr>
        <p:txBody>
          <a:bodyPr wrap="square" rtlCol="0">
            <a:spAutoFit/>
          </a:bodyPr>
          <a:lstStyle/>
          <a:p>
            <a:pPr algn="ctr">
              <a:spcBef>
                <a:spcPts val="0"/>
              </a:spcBef>
              <a:spcAft>
                <a:spcPts val="0"/>
              </a:spcAft>
              <a:buClrTx/>
              <a:buSzTx/>
            </a:pPr>
            <a:r>
              <a:rPr lang="de-DE" dirty="0">
                <a:effectLst/>
                <a:latin typeface="+mn-lt"/>
              </a:rPr>
              <a:t>Mit TLS verschlüsselt</a:t>
            </a:r>
            <a:endParaRPr lang="de-DE" dirty="0">
              <a:effectLst/>
            </a:endParaRPr>
          </a:p>
        </p:txBody>
      </p:sp>
      <p:sp>
        <p:nvSpPr>
          <p:cNvPr id="3" name="Textfeld 2">
            <a:extLst>
              <a:ext uri="{FF2B5EF4-FFF2-40B4-BE49-F238E27FC236}">
                <a16:creationId xmlns:a16="http://schemas.microsoft.com/office/drawing/2014/main" xmlns="" id="{10E5BE54-6CC8-41EF-F5C3-995D2E483590}"/>
              </a:ext>
            </a:extLst>
          </p:cNvPr>
          <p:cNvSpPr txBox="1"/>
          <p:nvPr/>
        </p:nvSpPr>
        <p:spPr>
          <a:xfrm>
            <a:off x="6536944" y="4425284"/>
            <a:ext cx="3295650" cy="369332"/>
          </a:xfrm>
          <a:prstGeom prst="rect">
            <a:avLst/>
          </a:prstGeom>
          <a:solidFill>
            <a:srgbClr val="1B192E"/>
          </a:solidFill>
        </p:spPr>
        <p:txBody>
          <a:bodyPr wrap="square" rtlCol="0">
            <a:spAutoFit/>
          </a:bodyPr>
          <a:lstStyle/>
          <a:p>
            <a:pPr algn="ctr" rtl="0">
              <a:spcBef>
                <a:spcPts val="0"/>
              </a:spcBef>
              <a:spcAft>
                <a:spcPts val="0"/>
              </a:spcAft>
              <a:buClrTx/>
              <a:buSzPts val="1800"/>
            </a:pPr>
            <a:r>
              <a:rPr lang="de-DE" sz="1800" baseline="0" dirty="0">
                <a:effectLst/>
              </a:rPr>
              <a:t>Integritätsschutz durch TLS</a:t>
            </a:r>
            <a:endParaRPr lang="de-DE" sz="1800" dirty="0">
              <a:effectLst/>
            </a:endParaRPr>
          </a:p>
        </p:txBody>
      </p:sp>
      <p:cxnSp>
        <p:nvCxnSpPr>
          <p:cNvPr id="4" name="Gerader Verbinder 3">
            <a:extLst>
              <a:ext uri="{FF2B5EF4-FFF2-40B4-BE49-F238E27FC236}">
                <a16:creationId xmlns:a16="http://schemas.microsoft.com/office/drawing/2014/main" xmlns="" id="{D73F0130-D2E0-4EF4-08C2-77DB8190A938}"/>
              </a:ext>
            </a:extLst>
          </p:cNvPr>
          <p:cNvCxnSpPr/>
          <p:nvPr/>
        </p:nvCxnSpPr>
        <p:spPr>
          <a:xfrm>
            <a:off x="3231946" y="2577891"/>
            <a:ext cx="162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5" name="Gerader Verbinder 4">
            <a:extLst>
              <a:ext uri="{FF2B5EF4-FFF2-40B4-BE49-F238E27FC236}">
                <a16:creationId xmlns:a16="http://schemas.microsoft.com/office/drawing/2014/main" xmlns="" id="{AAA17FB6-A7D0-4E80-DE4E-46687A2AD170}"/>
              </a:ext>
            </a:extLst>
          </p:cNvPr>
          <p:cNvCxnSpPr/>
          <p:nvPr/>
        </p:nvCxnSpPr>
        <p:spPr>
          <a:xfrm>
            <a:off x="7078522" y="428477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90212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a:stretch>
            <a:fillRect/>
          </a:stretch>
        </p:blipFill>
        <p:spPr/>
      </p:pic>
      <p:sp>
        <p:nvSpPr>
          <p:cNvPr id="15" name="Titel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Fazit</a:t>
            </a:r>
          </a:p>
        </p:txBody>
      </p:sp>
      <p:sp>
        <p:nvSpPr>
          <p:cNvPr id="4" name="Foliennummernplatzhalt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26</a:t>
            </a:fld>
            <a:endParaRPr lang="de-DE"/>
          </a:p>
        </p:txBody>
      </p:sp>
    </p:spTree>
    <p:extLst>
      <p:ext uri="{BB962C8B-B14F-4D97-AF65-F5344CB8AC3E}">
        <p14:creationId xmlns:p14="http://schemas.microsoft.com/office/powerpoint/2010/main" xmlns="" val="20811923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xmlns=""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3</a:t>
            </a:fld>
            <a:endParaRPr lang="de-DE"/>
          </a:p>
        </p:txBody>
      </p:sp>
      <p:sp>
        <p:nvSpPr>
          <p:cNvPr id="12" name="Inhaltsplatzhalter 11">
            <a:extLst>
              <a:ext uri="{FF2B5EF4-FFF2-40B4-BE49-F238E27FC236}">
                <a16:creationId xmlns:a16="http://schemas.microsoft.com/office/drawing/2014/main" xmlns=""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Digitalisierung Omnipräsent</a:t>
            </a:r>
          </a:p>
          <a:p>
            <a:pPr rtl="0"/>
            <a:r>
              <a:rPr lang="de-DE" dirty="0"/>
              <a:t>Mangel an </a:t>
            </a:r>
            <a:r>
              <a:rPr lang="de-DE" dirty="0" err="1"/>
              <a:t>Cyber</a:t>
            </a:r>
            <a:r>
              <a:rPr lang="de-DE" dirty="0"/>
              <a:t> Security in Spieleentwicklerbranche</a:t>
            </a:r>
          </a:p>
          <a:p>
            <a:pPr rtl="0"/>
            <a:r>
              <a:rPr lang="de-DE" dirty="0"/>
              <a:t>Weiterentwicklung Bonusprojekt Programmieren 2</a:t>
            </a:r>
          </a:p>
        </p:txBody>
      </p:sp>
      <p:sp>
        <p:nvSpPr>
          <p:cNvPr id="2" name="Titel 10">
            <a:extLst>
              <a:ext uri="{FF2B5EF4-FFF2-40B4-BE49-F238E27FC236}">
                <a16:creationId xmlns:a16="http://schemas.microsoft.com/office/drawing/2014/main" xmlns=""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Wieso Chess Online?</a:t>
            </a:r>
          </a:p>
        </p:txBody>
      </p:sp>
      <p:sp>
        <p:nvSpPr>
          <p:cNvPr id="22" name="Textfeld 21">
            <a:extLst>
              <a:ext uri="{FF2B5EF4-FFF2-40B4-BE49-F238E27FC236}">
                <a16:creationId xmlns:a16="http://schemas.microsoft.com/office/drawing/2014/main" xmlns=""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xmlns=""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xmlns="" id="{0E5F95D2-FE26-76FF-8426-CB5746FADBEF}"/>
              </a:ext>
            </a:extLst>
          </p:cNvPr>
          <p:cNvGraphicFramePr/>
          <p:nvPr>
            <p:extLst>
              <p:ext uri="{D42A27DB-BD31-4B8C-83A1-F6EECF244321}">
                <p14:modId xmlns:p14="http://schemas.microsoft.com/office/powerpoint/2010/main" xmlns="" val="219564702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215888655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xmlns=""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4</a:t>
            </a:fld>
            <a:endParaRPr lang="de-DE"/>
          </a:p>
        </p:txBody>
      </p:sp>
      <p:sp>
        <p:nvSpPr>
          <p:cNvPr id="12" name="Inhaltsplatzhalter 11">
            <a:extLst>
              <a:ext uri="{FF2B5EF4-FFF2-40B4-BE49-F238E27FC236}">
                <a16:creationId xmlns:a16="http://schemas.microsoft.com/office/drawing/2014/main" xmlns=""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a:t>
            </a:r>
          </a:p>
        </p:txBody>
      </p:sp>
      <p:sp>
        <p:nvSpPr>
          <p:cNvPr id="2" name="Titel 10">
            <a:extLst>
              <a:ext uri="{FF2B5EF4-FFF2-40B4-BE49-F238E27FC236}">
                <a16:creationId xmlns:a16="http://schemas.microsoft.com/office/drawing/2014/main" xmlns=""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Funktionsweise</a:t>
            </a:r>
          </a:p>
        </p:txBody>
      </p:sp>
      <p:sp>
        <p:nvSpPr>
          <p:cNvPr id="22" name="Textfeld 21">
            <a:extLst>
              <a:ext uri="{FF2B5EF4-FFF2-40B4-BE49-F238E27FC236}">
                <a16:creationId xmlns:a16="http://schemas.microsoft.com/office/drawing/2014/main" xmlns=""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xmlns=""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xmlns="" id="{0E5F95D2-FE26-76FF-8426-CB5746FADBEF}"/>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531781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a:stretch>
            <a:fillRect/>
          </a:stretch>
        </p:blipFill>
        <p:spPr/>
      </p:pic>
      <p:sp>
        <p:nvSpPr>
          <p:cNvPr id="48" name="Rechteck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Datenbank</a:t>
            </a:r>
          </a:p>
        </p:txBody>
      </p:sp>
      <p:sp>
        <p:nvSpPr>
          <p:cNvPr id="16" name="Untertitel 15">
            <a:extLst>
              <a:ext uri="{FF2B5EF4-FFF2-40B4-BE49-F238E27FC236}">
                <a16:creationId xmlns:a16="http://schemas.microsoft.com/office/drawing/2014/main" xmlns=""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dirty="0"/>
              <a:t>Analyse der Schwächen</a:t>
            </a:r>
            <a:endParaRPr lang="de-DE" kern="1200" dirty="0">
              <a:latin typeface="+mn-lt"/>
              <a:ea typeface="+mn-ea"/>
              <a:cs typeface="+mn-cs"/>
            </a:endParaRPr>
          </a:p>
          <a:p>
            <a:pPr marL="0" indent="0" rtl="0">
              <a:lnSpc>
                <a:spcPct val="100000"/>
              </a:lnSpc>
              <a:buNone/>
            </a:pPr>
            <a:r>
              <a:rPr lang="de-DE" dirty="0"/>
              <a:t>CWSS-Bepunktung</a:t>
            </a:r>
            <a:endParaRPr lang="de-DE" kern="1200" dirty="0">
              <a:latin typeface="+mn-lt"/>
              <a:ea typeface="+mn-ea"/>
              <a:cs typeface="+mn-cs"/>
            </a:endParaRP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rtlCol="0"/>
          <a:lstStyle/>
          <a:p>
            <a:pPr rtl="0"/>
            <a:fld id="{DBA1B0FB-D917-4C8C-928F-313BD683BF39}" type="slidenum">
              <a:rPr lang="de-DE" smtClean="0"/>
              <a:pPr rtl="0"/>
              <a:t>5</a:t>
            </a:fld>
            <a:endParaRPr lang="de-DE"/>
          </a:p>
        </p:txBody>
      </p:sp>
      <p:pic>
        <p:nvPicPr>
          <p:cNvPr id="3" name="Grafik 2" descr="Datenbank mit einfarbiger Füllung">
            <a:extLst>
              <a:ext uri="{FF2B5EF4-FFF2-40B4-BE49-F238E27FC236}">
                <a16:creationId xmlns:a16="http://schemas.microsoft.com/office/drawing/2014/main" xmlns="" id="{36E65CAC-504F-D162-EE1D-EC35D6A62A4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702276" y="2647331"/>
            <a:ext cx="914400" cy="781665"/>
          </a:xfrm>
          <a:prstGeom prst="rect">
            <a:avLst/>
          </a:prstGeom>
        </p:spPr>
      </p:pic>
    </p:spTree>
    <p:extLst>
      <p:ext uri="{BB962C8B-B14F-4D97-AF65-F5344CB8AC3E}">
        <p14:creationId xmlns:p14="http://schemas.microsoft.com/office/powerpoint/2010/main" xmlns="" val="56002182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Analyse der Schwachstellen</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6</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hteck: abgerundete Ecken 5">
            <a:extLst>
              <a:ext uri="{FF2B5EF4-FFF2-40B4-BE49-F238E27FC236}">
                <a16:creationId xmlns:a16="http://schemas.microsoft.com/office/drawing/2014/main" xmlns="" id="{0F54F8DD-EABD-9B7D-C31F-D5DDCF479012}"/>
              </a:ext>
            </a:extLst>
          </p:cNvPr>
          <p:cNvSpPr/>
          <p:nvPr/>
        </p:nvSpPr>
        <p:spPr>
          <a:xfrm>
            <a:off x="587476"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Fehlende Synchronisation</a:t>
            </a:r>
          </a:p>
        </p:txBody>
      </p:sp>
      <p:sp>
        <p:nvSpPr>
          <p:cNvPr id="7" name="Rechteck: abgerundete Ecken 6">
            <a:extLst>
              <a:ext uri="{FF2B5EF4-FFF2-40B4-BE49-F238E27FC236}">
                <a16:creationId xmlns:a16="http://schemas.microsoft.com/office/drawing/2014/main" xmlns="" id="{8C7E4067-86A4-818B-5718-3B117D17D8DE}"/>
              </a:ext>
            </a:extLst>
          </p:cNvPr>
          <p:cNvSpPr/>
          <p:nvPr/>
        </p:nvSpPr>
        <p:spPr>
          <a:xfrm>
            <a:off x="3531119" y="3645501"/>
            <a:ext cx="5278438" cy="1135658"/>
          </a:xfrm>
          <a:prstGeom prst="roundRect">
            <a:avLst/>
          </a:prstGeom>
          <a:solidFill>
            <a:srgbClr val="12B1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 SQL- Injection !</a:t>
            </a:r>
          </a:p>
        </p:txBody>
      </p:sp>
      <p:sp>
        <p:nvSpPr>
          <p:cNvPr id="8" name="Rechteck: abgerundete Ecken 7">
            <a:extLst>
              <a:ext uri="{FF2B5EF4-FFF2-40B4-BE49-F238E27FC236}">
                <a16:creationId xmlns:a16="http://schemas.microsoft.com/office/drawing/2014/main" xmlns="" id="{64A420C2-8B26-5CCC-CCCE-E3C6C6E4C5DE}"/>
              </a:ext>
            </a:extLst>
          </p:cNvPr>
          <p:cNvSpPr/>
          <p:nvPr/>
        </p:nvSpPr>
        <p:spPr>
          <a:xfrm>
            <a:off x="4334164"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Fehlende Verschlüsselung</a:t>
            </a:r>
          </a:p>
        </p:txBody>
      </p:sp>
      <p:sp>
        <p:nvSpPr>
          <p:cNvPr id="10" name="Rechteck: abgerundete Ecken 9">
            <a:extLst>
              <a:ext uri="{FF2B5EF4-FFF2-40B4-BE49-F238E27FC236}">
                <a16:creationId xmlns:a16="http://schemas.microsoft.com/office/drawing/2014/main" xmlns="" id="{2DA397BC-660F-DBC0-7E66-B9131908FE8F}"/>
              </a:ext>
            </a:extLst>
          </p:cNvPr>
          <p:cNvSpPr/>
          <p:nvPr/>
        </p:nvSpPr>
        <p:spPr>
          <a:xfrm>
            <a:off x="8080852"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Datenbank ungesichert</a:t>
            </a:r>
          </a:p>
        </p:txBody>
      </p:sp>
    </p:spTree>
    <p:extLst>
      <p:ext uri="{BB962C8B-B14F-4D97-AF65-F5344CB8AC3E}">
        <p14:creationId xmlns:p14="http://schemas.microsoft.com/office/powerpoint/2010/main" xmlns="" val="1062519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pPr rtl="0"/>
            <a:r>
              <a:rPr lang="de-DE" dirty="0"/>
              <a:t>SQL-</a:t>
            </a:r>
            <a:r>
              <a:rPr lang="de-DE" dirty="0" err="1"/>
              <a:t>Injection</a:t>
            </a:r>
            <a:endParaRPr lang="de-DE" dirty="0"/>
          </a:p>
        </p:txBody>
      </p:sp>
      <p:sp>
        <p:nvSpPr>
          <p:cNvPr id="6" name="Foliennummernplatzhalt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7</a:t>
            </a:fld>
            <a:endParaRPr lang="de-DE"/>
          </a:p>
        </p:txBody>
      </p:sp>
      <p:sp>
        <p:nvSpPr>
          <p:cNvPr id="3" name="Freihandform: Form 2">
            <a:extLst>
              <a:ext uri="{FF2B5EF4-FFF2-40B4-BE49-F238E27FC236}">
                <a16:creationId xmlns:a16="http://schemas.microsoft.com/office/drawing/2014/main" xmlns="" id="{1219C785-4A7E-EA84-8A52-06A4C69C4ABA}"/>
              </a:ext>
            </a:extLst>
          </p:cNvPr>
          <p:cNvSpPr/>
          <p:nvPr/>
        </p:nvSpPr>
        <p:spPr>
          <a:xfrm>
            <a:off x="1562174" y="3230006"/>
            <a:ext cx="3021667"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0" y="2518045"/>
                </a:moveTo>
                <a:lnTo>
                  <a:pt x="0" y="503621"/>
                </a:lnTo>
                <a:cubicBezTo>
                  <a:pt x="0" y="225482"/>
                  <a:pt x="3912" y="4"/>
                  <a:pt x="8737" y="4"/>
                </a:cubicBezTo>
                <a:lnTo>
                  <a:pt x="397986" y="4"/>
                </a:lnTo>
                <a:lnTo>
                  <a:pt x="397986" y="4"/>
                </a:lnTo>
                <a:lnTo>
                  <a:pt x="397986" y="3021662"/>
                </a:lnTo>
                <a:lnTo>
                  <a:pt x="397986" y="3021662"/>
                </a:lnTo>
                <a:lnTo>
                  <a:pt x="8737" y="3021662"/>
                </a:lnTo>
                <a:cubicBezTo>
                  <a:pt x="3912" y="3021662"/>
                  <a:pt x="0" y="2796184"/>
                  <a:pt x="0" y="2518045"/>
                </a:cubicBez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6589" tIns="156588" rIns="137160"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p:txBody>
      </p:sp>
      <p:sp>
        <p:nvSpPr>
          <p:cNvPr id="4" name="Freihandform: Form 3">
            <a:extLst>
              <a:ext uri="{FF2B5EF4-FFF2-40B4-BE49-F238E27FC236}">
                <a16:creationId xmlns:a16="http://schemas.microsoft.com/office/drawing/2014/main" xmlns="" id="{D9E6F068-E9D4-2D72-55F9-0D6FD0B996F3}"/>
              </a:ext>
            </a:extLst>
          </p:cNvPr>
          <p:cNvSpPr/>
          <p:nvPr/>
        </p:nvSpPr>
        <p:spPr>
          <a:xfrm>
            <a:off x="554953" y="143906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p:txBody>
      </p:sp>
      <p:sp>
        <p:nvSpPr>
          <p:cNvPr id="5" name="Gerader Verbinder 4">
            <a:extLst>
              <a:ext uri="{FF2B5EF4-FFF2-40B4-BE49-F238E27FC236}">
                <a16:creationId xmlns:a16="http://schemas.microsoft.com/office/drawing/2014/main" xmlns="" id="{F68A2E51-2104-BDCF-4F06-542FFF82EE89}"/>
              </a:ext>
            </a:extLst>
          </p:cNvPr>
          <p:cNvSpPr/>
          <p:nvPr/>
        </p:nvSpPr>
        <p:spPr>
          <a:xfrm>
            <a:off x="3036447" y="2911617"/>
            <a:ext cx="0" cy="318388"/>
          </a:xfrm>
          <a:prstGeom prst="line">
            <a:avLst/>
          </a:prstGeom>
          <a:noFill/>
          <a:ln w="635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0" name="Ellipse 9">
            <a:extLst>
              <a:ext uri="{FF2B5EF4-FFF2-40B4-BE49-F238E27FC236}">
                <a16:creationId xmlns:a16="http://schemas.microsoft.com/office/drawing/2014/main" xmlns="" id="{08E3E97E-0477-A5BA-A11E-BA544093D1D5}"/>
              </a:ext>
            </a:extLst>
          </p:cNvPr>
          <p:cNvSpPr/>
          <p:nvPr/>
        </p:nvSpPr>
        <p:spPr>
          <a:xfrm>
            <a:off x="3033210" y="2832020"/>
            <a:ext cx="79597" cy="79597"/>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Freihandform: Form 10">
            <a:extLst>
              <a:ext uri="{FF2B5EF4-FFF2-40B4-BE49-F238E27FC236}">
                <a16:creationId xmlns:a16="http://schemas.microsoft.com/office/drawing/2014/main" xmlns="" id="{F08D86A4-8993-80E4-A8F3-BA35C2115946}"/>
              </a:ext>
            </a:extLst>
          </p:cNvPr>
          <p:cNvSpPr/>
          <p:nvPr/>
        </p:nvSpPr>
        <p:spPr>
          <a:xfrm>
            <a:off x="4583842" y="3230006"/>
            <a:ext cx="3021666" cy="397986"/>
          </a:xfrm>
          <a:custGeom>
            <a:avLst/>
            <a:gdLst>
              <a:gd name="connsiteX0" fmla="*/ 0 w 3021666"/>
              <a:gd name="connsiteY0" fmla="*/ 0 h 397986"/>
              <a:gd name="connsiteX1" fmla="*/ 3021666 w 3021666"/>
              <a:gd name="connsiteY1" fmla="*/ 0 h 397986"/>
              <a:gd name="connsiteX2" fmla="*/ 3021666 w 3021666"/>
              <a:gd name="connsiteY2" fmla="*/ 397986 h 397986"/>
              <a:gd name="connsiteX3" fmla="*/ 0 w 3021666"/>
              <a:gd name="connsiteY3" fmla="*/ 397986 h 397986"/>
              <a:gd name="connsiteX4" fmla="*/ 0 w 3021666"/>
              <a:gd name="connsiteY4" fmla="*/ 0 h 39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666" h="397986">
                <a:moveTo>
                  <a:pt x="0" y="0"/>
                </a:moveTo>
                <a:lnTo>
                  <a:pt x="3021666" y="0"/>
                </a:lnTo>
                <a:lnTo>
                  <a:pt x="3021666" y="397986"/>
                </a:lnTo>
                <a:lnTo>
                  <a:pt x="0" y="397986"/>
                </a:lnTo>
                <a:lnTo>
                  <a:pt x="0" y="0"/>
                </a:lnTo>
                <a:close/>
              </a:path>
            </a:pathLst>
          </a:custGeom>
        </p:spPr>
        <p:style>
          <a:lnRef idx="2">
            <a:schemeClr val="accent5">
              <a:hueOff val="180003"/>
              <a:satOff val="4346"/>
              <a:lumOff val="-2098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p:txBody>
      </p:sp>
      <p:sp>
        <p:nvSpPr>
          <p:cNvPr id="12" name="Freihandform: Form 11">
            <a:extLst>
              <a:ext uri="{FF2B5EF4-FFF2-40B4-BE49-F238E27FC236}">
                <a16:creationId xmlns:a16="http://schemas.microsoft.com/office/drawing/2014/main" xmlns="" id="{4D7282EA-8B24-CC5A-0CCD-0F7FCB3DCC6B}"/>
              </a:ext>
            </a:extLst>
          </p:cNvPr>
          <p:cNvSpPr/>
          <p:nvPr/>
        </p:nvSpPr>
        <p:spPr>
          <a:xfrm>
            <a:off x="3576619" y="402597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Unnötiges Verwenden von </a:t>
            </a:r>
            <a:r>
              <a:rPr lang="de-DE" sz="1800" kern="1200" baseline="0" dirty="0" err="1"/>
              <a:t>executescript</a:t>
            </a:r>
            <a:r>
              <a:rPr lang="de-DE" sz="1800" kern="1200" baseline="0" dirty="0"/>
              <a:t>()</a:t>
            </a:r>
            <a:endParaRPr lang="de-DE" sz="1800" kern="1200" dirty="0">
              <a:latin typeface="+mn-lt"/>
            </a:endParaRPr>
          </a:p>
        </p:txBody>
      </p:sp>
      <p:sp>
        <p:nvSpPr>
          <p:cNvPr id="13" name="Gerader Verbinder 12">
            <a:extLst>
              <a:ext uri="{FF2B5EF4-FFF2-40B4-BE49-F238E27FC236}">
                <a16:creationId xmlns:a16="http://schemas.microsoft.com/office/drawing/2014/main" xmlns="" id="{712EDC5E-4BCB-0F27-9B88-46BB9AEA1CCD}"/>
              </a:ext>
            </a:extLst>
          </p:cNvPr>
          <p:cNvSpPr/>
          <p:nvPr/>
        </p:nvSpPr>
        <p:spPr>
          <a:xfrm>
            <a:off x="6094675" y="3627993"/>
            <a:ext cx="0" cy="318388"/>
          </a:xfrm>
          <a:prstGeom prst="line">
            <a:avLst/>
          </a:prstGeom>
          <a:noFill/>
          <a:ln w="6350" cap="flat" cmpd="sng" algn="ctr">
            <a:solidFill>
              <a:schemeClr val="accent5">
                <a:hueOff val="120002"/>
                <a:satOff val="2897"/>
                <a:lumOff val="-1398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4" name="Ellipse 13">
            <a:extLst>
              <a:ext uri="{FF2B5EF4-FFF2-40B4-BE49-F238E27FC236}">
                <a16:creationId xmlns:a16="http://schemas.microsoft.com/office/drawing/2014/main" xmlns="" id="{B3BC1332-AE45-F730-58ED-E27B4ABAB9F9}"/>
              </a:ext>
            </a:extLst>
          </p:cNvPr>
          <p:cNvSpPr/>
          <p:nvPr/>
        </p:nvSpPr>
        <p:spPr>
          <a:xfrm>
            <a:off x="6054876" y="3946382"/>
            <a:ext cx="79597" cy="79597"/>
          </a:xfrm>
          <a:prstGeom prst="ellipse">
            <a:avLst/>
          </a:prstGeom>
        </p:spPr>
        <p:style>
          <a:lnRef idx="2">
            <a:schemeClr val="lt1">
              <a:hueOff val="0"/>
              <a:satOff val="0"/>
              <a:lumOff val="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sp>
      <p:sp>
        <p:nvSpPr>
          <p:cNvPr id="15" name="Freihandform: Form 14">
            <a:extLst>
              <a:ext uri="{FF2B5EF4-FFF2-40B4-BE49-F238E27FC236}">
                <a16:creationId xmlns:a16="http://schemas.microsoft.com/office/drawing/2014/main" xmlns="" id="{3C93BEE7-3B7A-C4EB-A997-474556675FFD}"/>
              </a:ext>
            </a:extLst>
          </p:cNvPr>
          <p:cNvSpPr/>
          <p:nvPr/>
        </p:nvSpPr>
        <p:spPr>
          <a:xfrm>
            <a:off x="7605509" y="3230006"/>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397986" y="503621"/>
                </a:moveTo>
                <a:lnTo>
                  <a:pt x="397986" y="2518045"/>
                </a:lnTo>
                <a:cubicBezTo>
                  <a:pt x="397986" y="2796184"/>
                  <a:pt x="394074" y="3021662"/>
                  <a:pt x="389249" y="3021662"/>
                </a:cubicBezTo>
                <a:lnTo>
                  <a:pt x="0" y="3021662"/>
                </a:lnTo>
                <a:lnTo>
                  <a:pt x="0" y="3021662"/>
                </a:lnTo>
                <a:lnTo>
                  <a:pt x="0" y="4"/>
                </a:lnTo>
                <a:lnTo>
                  <a:pt x="0" y="4"/>
                </a:lnTo>
                <a:lnTo>
                  <a:pt x="389249" y="4"/>
                </a:lnTo>
                <a:cubicBezTo>
                  <a:pt x="394074" y="4"/>
                  <a:pt x="397986" y="225482"/>
                  <a:pt x="397986" y="503621"/>
                </a:cubicBezTo>
                <a:close/>
              </a:path>
            </a:pathLst>
          </a:custGeom>
        </p:spPr>
        <p:style>
          <a:lnRef idx="2">
            <a:schemeClr val="accent5">
              <a:hueOff val="360006"/>
              <a:satOff val="8692"/>
              <a:lumOff val="-41961"/>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txBody>
          <a:bodyPr spcFirstLastPara="0" vert="horz" wrap="square" lIns="137160" tIns="156588" rIns="156588"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dirty="0"/>
              <a:t>Parameterbindung</a:t>
            </a:r>
            <a:endParaRPr lang="de-DE" sz="1800" kern="1200" dirty="0">
              <a:latin typeface="+mn-lt"/>
            </a:endParaRPr>
          </a:p>
        </p:txBody>
      </p:sp>
      <p:sp>
        <p:nvSpPr>
          <p:cNvPr id="16" name="Freihandform: Form 15">
            <a:extLst>
              <a:ext uri="{FF2B5EF4-FFF2-40B4-BE49-F238E27FC236}">
                <a16:creationId xmlns:a16="http://schemas.microsoft.com/office/drawing/2014/main" xmlns="" id="{60211492-78A4-C851-C56A-DDBA618BAE55}"/>
              </a:ext>
            </a:extLst>
          </p:cNvPr>
          <p:cNvSpPr/>
          <p:nvPr/>
        </p:nvSpPr>
        <p:spPr>
          <a:xfrm>
            <a:off x="6598286" y="143906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p:txBody>
      </p:sp>
      <p:sp>
        <p:nvSpPr>
          <p:cNvPr id="17" name="Gerader Verbinder 16">
            <a:extLst>
              <a:ext uri="{FF2B5EF4-FFF2-40B4-BE49-F238E27FC236}">
                <a16:creationId xmlns:a16="http://schemas.microsoft.com/office/drawing/2014/main" xmlns="" id="{C1EB89F0-6843-1897-F310-0AE8937A915A}"/>
              </a:ext>
            </a:extLst>
          </p:cNvPr>
          <p:cNvSpPr/>
          <p:nvPr/>
        </p:nvSpPr>
        <p:spPr>
          <a:xfrm>
            <a:off x="9116342" y="2911617"/>
            <a:ext cx="0" cy="318388"/>
          </a:xfrm>
          <a:prstGeom prst="line">
            <a:avLst/>
          </a:prstGeom>
          <a:noFill/>
          <a:ln w="6350" cap="flat" cmpd="sng" algn="ctr">
            <a:solidFill>
              <a:schemeClr val="accent5">
                <a:hueOff val="240004"/>
                <a:satOff val="5795"/>
                <a:lumOff val="-2797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8" name="Ellipse 17">
            <a:extLst>
              <a:ext uri="{FF2B5EF4-FFF2-40B4-BE49-F238E27FC236}">
                <a16:creationId xmlns:a16="http://schemas.microsoft.com/office/drawing/2014/main" xmlns="" id="{6A819365-E7F5-E995-D93B-B5A2911D0224}"/>
              </a:ext>
            </a:extLst>
          </p:cNvPr>
          <p:cNvSpPr/>
          <p:nvPr/>
        </p:nvSpPr>
        <p:spPr>
          <a:xfrm>
            <a:off x="9076542" y="2832020"/>
            <a:ext cx="79597" cy="79597"/>
          </a:xfrm>
          <a:prstGeom prst="ellipse">
            <a:avLst/>
          </a:prstGeom>
        </p:spPr>
        <p:style>
          <a:lnRef idx="2">
            <a:schemeClr val="lt1">
              <a:hueOff val="0"/>
              <a:satOff val="0"/>
              <a:lumOff val="0"/>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sp>
      <p:graphicFrame>
        <p:nvGraphicFramePr>
          <p:cNvPr id="9" name="Diagramm 8">
            <a:extLst>
              <a:ext uri="{FF2B5EF4-FFF2-40B4-BE49-F238E27FC236}">
                <a16:creationId xmlns:a16="http://schemas.microsoft.com/office/drawing/2014/main" xmlns="" id="{9C4930A8-22E5-4CAE-900E-325DE46D9EAE}"/>
              </a:ext>
            </a:extLst>
          </p:cNvPr>
          <p:cNvGraphicFramePr/>
          <p:nvPr>
            <p:extLst>
              <p:ext uri="{D42A27DB-BD31-4B8C-83A1-F6EECF244321}">
                <p14:modId xmlns:p14="http://schemas.microsoft.com/office/powerpoint/2010/main" xmlns="" val="123216615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40286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SQL-Injection</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8</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extLst>
              <p:ext uri="{D42A27DB-BD31-4B8C-83A1-F6EECF244321}">
                <p14:modId xmlns:p14="http://schemas.microsoft.com/office/powerpoint/2010/main" xmlns="" val="203548476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xmlns="" id="{D5AA4FD4-532A-D095-D16C-B1EAB1E0DB8D}"/>
              </a:ext>
            </a:extLst>
          </p:cNvPr>
          <p:cNvGraphicFramePr>
            <a:graphicFrameLocks noGrp="1"/>
          </p:cNvGraphicFramePr>
          <p:nvPr>
            <p:extLst>
              <p:ext uri="{D42A27DB-BD31-4B8C-83A1-F6EECF244321}">
                <p14:modId xmlns:p14="http://schemas.microsoft.com/office/powerpoint/2010/main" xmlns="" val="1209818147"/>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xmlns="" val="3281922100"/>
                    </a:ext>
                  </a:extLst>
                </a:gridCol>
                <a:gridCol w="3696758">
                  <a:extLst>
                    <a:ext uri="{9D8B030D-6E8A-4147-A177-3AD203B41FA5}">
                      <a16:colId xmlns:a16="http://schemas.microsoft.com/office/drawing/2014/main" xmlns="" val="445990770"/>
                    </a:ext>
                  </a:extLst>
                </a:gridCol>
                <a:gridCol w="3696758">
                  <a:extLst>
                    <a:ext uri="{9D8B030D-6E8A-4147-A177-3AD203B41FA5}">
                      <a16:colId xmlns:a16="http://schemas.microsoft.com/office/drawing/2014/main" xmlns="" val="379972743"/>
                    </a:ext>
                  </a:extLst>
                </a:gridCol>
              </a:tblGrid>
              <a:tr h="370840">
                <a:tc gridSpan="3">
                  <a:txBody>
                    <a:bodyPr/>
                    <a:lstStyle/>
                    <a:p>
                      <a:r>
                        <a:rPr lang="de-DE" dirty="0"/>
                        <a:t>Registrierung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xmlns=""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extLst>
                  <a:ext uri="{0D108BD9-81ED-4DB2-BD59-A6C34878D82A}">
                    <a16:rowId xmlns:a16="http://schemas.microsoft.com/office/drawing/2014/main" xmlns="" val="2501144893"/>
                  </a:ext>
                </a:extLst>
              </a:tr>
            </a:tbl>
          </a:graphicData>
        </a:graphic>
      </p:graphicFrame>
      <p:graphicFrame>
        <p:nvGraphicFramePr>
          <p:cNvPr id="9" name="Tabelle 8">
            <a:extLst>
              <a:ext uri="{FF2B5EF4-FFF2-40B4-BE49-F238E27FC236}">
                <a16:creationId xmlns:a16="http://schemas.microsoft.com/office/drawing/2014/main" xmlns="" id="{C644FF35-1343-5B22-0752-35C3D5F5CA71}"/>
              </a:ext>
            </a:extLst>
          </p:cNvPr>
          <p:cNvGraphicFramePr>
            <a:graphicFrameLocks noGrp="1"/>
          </p:cNvGraphicFramePr>
          <p:nvPr>
            <p:extLst>
              <p:ext uri="{D42A27DB-BD31-4B8C-83A1-F6EECF244321}">
                <p14:modId xmlns:p14="http://schemas.microsoft.com/office/powerpoint/2010/main" xmlns="" val="3393613661"/>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xmlns="" val="837980946"/>
                    </a:ext>
                  </a:extLst>
                </a:gridCol>
                <a:gridCol w="3696758">
                  <a:extLst>
                    <a:ext uri="{9D8B030D-6E8A-4147-A177-3AD203B41FA5}">
                      <a16:colId xmlns:a16="http://schemas.microsoft.com/office/drawing/2014/main" xmlns="" val="3199623961"/>
                    </a:ext>
                  </a:extLst>
                </a:gridCol>
                <a:gridCol w="3696758">
                  <a:extLst>
                    <a:ext uri="{9D8B030D-6E8A-4147-A177-3AD203B41FA5}">
                      <a16:colId xmlns:a16="http://schemas.microsoft.com/office/drawing/2014/main" xmlns=""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Löscht Tabelle Spieler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xmlns=""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xmlns="" val="3394288514"/>
                  </a:ext>
                </a:extLst>
              </a:tr>
            </a:tbl>
          </a:graphicData>
        </a:graphic>
      </p:graphicFrame>
      <p:graphicFrame>
        <p:nvGraphicFramePr>
          <p:cNvPr id="12" name="Tabelle 11">
            <a:extLst>
              <a:ext uri="{FF2B5EF4-FFF2-40B4-BE49-F238E27FC236}">
                <a16:creationId xmlns:a16="http://schemas.microsoft.com/office/drawing/2014/main" xmlns="" id="{0C218539-D99F-05A4-5855-7382308D9C4C}"/>
              </a:ext>
            </a:extLst>
          </p:cNvPr>
          <p:cNvGraphicFramePr>
            <a:graphicFrameLocks noGrp="1"/>
          </p:cNvGraphicFramePr>
          <p:nvPr>
            <p:extLst>
              <p:ext uri="{D42A27DB-BD31-4B8C-83A1-F6EECF244321}">
                <p14:modId xmlns:p14="http://schemas.microsoft.com/office/powerpoint/2010/main" xmlns="" val="1085511446"/>
              </p:ext>
            </p:extLst>
          </p:nvPr>
        </p:nvGraphicFramePr>
        <p:xfrm>
          <a:off x="530867" y="3628420"/>
          <a:ext cx="11090274" cy="128524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xmlns="" val="837980946"/>
                    </a:ext>
                  </a:extLst>
                </a:gridCol>
                <a:gridCol w="3696758">
                  <a:extLst>
                    <a:ext uri="{9D8B030D-6E8A-4147-A177-3AD203B41FA5}">
                      <a16:colId xmlns:a16="http://schemas.microsoft.com/office/drawing/2014/main" xmlns="" val="3199623961"/>
                    </a:ext>
                  </a:extLst>
                </a:gridCol>
                <a:gridCol w="3696758">
                  <a:extLst>
                    <a:ext uri="{9D8B030D-6E8A-4147-A177-3AD203B41FA5}">
                      <a16:colId xmlns:a16="http://schemas.microsoft.com/office/drawing/2014/main" xmlns=""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1 = 1; UPDATE Spieler SET siege = 1000 WHERE </a:t>
                      </a:r>
                      <a:r>
                        <a:rPr lang="de-DE" b="0" dirty="0" err="1">
                          <a:solidFill>
                            <a:schemeClr val="tx1"/>
                          </a:solidFill>
                        </a:rPr>
                        <a:t>nutzername</a:t>
                      </a:r>
                      <a:r>
                        <a:rPr lang="de-DE" b="0" dirty="0">
                          <a:solidFill>
                            <a:schemeClr val="tx1"/>
                          </a:solidFill>
                        </a:rPr>
                        <a:t> = '</a:t>
                      </a:r>
                      <a:r>
                        <a:rPr lang="de-DE" b="0" dirty="0" err="1">
                          <a:solidFill>
                            <a:schemeClr val="tx1"/>
                          </a:solidFill>
                        </a:rPr>
                        <a:t>c.joiko</a:t>
                      </a:r>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Setzt Anzahl Siege mit Nutzernamen ‘</a:t>
                      </a:r>
                      <a:r>
                        <a:rPr lang="de-DE" b="0" dirty="0" err="1">
                          <a:solidFill>
                            <a:schemeClr val="tx1"/>
                          </a:solidFill>
                        </a:rPr>
                        <a:t>c.joiko</a:t>
                      </a:r>
                      <a:r>
                        <a:rPr lang="de-DE" b="0" dirty="0">
                          <a:solidFill>
                            <a:schemeClr val="tx1"/>
                          </a:solidFill>
                        </a:rPr>
                        <a:t>‘ auf 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xmlns=""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xmlns="" val="3394288514"/>
                  </a:ext>
                </a:extLst>
              </a:tr>
            </a:tbl>
          </a:graphicData>
        </a:graphic>
      </p:graphicFrame>
    </p:spTree>
    <p:extLst>
      <p:ext uri="{BB962C8B-B14F-4D97-AF65-F5344CB8AC3E}">
        <p14:creationId xmlns:p14="http://schemas.microsoft.com/office/powerpoint/2010/main" xmlns="" val="2496947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B102D8-1D22-4940-AF19-07CF3A0DC5F4}"/>
              </a:ext>
            </a:extLst>
          </p:cNvPr>
          <p:cNvSpPr>
            <a:spLocks noGrp="1"/>
          </p:cNvSpPr>
          <p:nvPr>
            <p:ph type="title"/>
          </p:nvPr>
        </p:nvSpPr>
        <p:spPr>
          <a:xfrm>
            <a:off x="550862" y="549275"/>
            <a:ext cx="11091600" cy="1332000"/>
          </a:xfrm>
        </p:spPr>
        <p:txBody>
          <a:bodyPr rtlCol="0"/>
          <a:lstStyle/>
          <a:p>
            <a:pPr rtl="0"/>
            <a:r>
              <a:rPr lang="de-DE" dirty="0"/>
              <a:t>SQL-Injection</a:t>
            </a:r>
          </a:p>
        </p:txBody>
      </p:sp>
      <p:sp>
        <p:nvSpPr>
          <p:cNvPr id="15" name="Fußzeilenplatzhalter 14">
            <a:extLst>
              <a:ext uri="{FF2B5EF4-FFF2-40B4-BE49-F238E27FC236}">
                <a16:creationId xmlns:a16="http://schemas.microsoft.com/office/drawing/2014/main" xmlns=""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9</a:t>
            </a:fld>
            <a:endParaRPr lang="de-DE"/>
          </a:p>
        </p:txBody>
      </p:sp>
      <p:graphicFrame>
        <p:nvGraphicFramePr>
          <p:cNvPr id="3" name="Diagramm 2">
            <a:extLst>
              <a:ext uri="{FF2B5EF4-FFF2-40B4-BE49-F238E27FC236}">
                <a16:creationId xmlns:a16="http://schemas.microsoft.com/office/drawing/2014/main" xmlns="" id="{74EA53F5-C742-0B8A-D38F-8BD4C084D001}"/>
              </a:ext>
            </a:extLst>
          </p:cNvPr>
          <p:cNvGraphicFramePr/>
          <p:nvPr>
            <p:extLst>
              <p:ext uri="{D42A27DB-BD31-4B8C-83A1-F6EECF244321}">
                <p14:modId xmlns:p14="http://schemas.microsoft.com/office/powerpoint/2010/main" xmlns="" val="66701113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xmlns="" id="{D5AA4FD4-532A-D095-D16C-B1EAB1E0DB8D}"/>
              </a:ext>
            </a:extLst>
          </p:cNvPr>
          <p:cNvGraphicFramePr>
            <a:graphicFrameLocks noGrp="1"/>
          </p:cNvGraphicFramePr>
          <p:nvPr>
            <p:extLst>
              <p:ext uri="{D42A27DB-BD31-4B8C-83A1-F6EECF244321}">
                <p14:modId xmlns:p14="http://schemas.microsoft.com/office/powerpoint/2010/main" xmlns="" val="1700897513"/>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xmlns="" val="3281922100"/>
                    </a:ext>
                  </a:extLst>
                </a:gridCol>
                <a:gridCol w="3696758">
                  <a:extLst>
                    <a:ext uri="{9D8B030D-6E8A-4147-A177-3AD203B41FA5}">
                      <a16:colId xmlns:a16="http://schemas.microsoft.com/office/drawing/2014/main" xmlns="" val="445990770"/>
                    </a:ext>
                  </a:extLst>
                </a:gridCol>
                <a:gridCol w="3696758">
                  <a:extLst>
                    <a:ext uri="{9D8B030D-6E8A-4147-A177-3AD203B41FA5}">
                      <a16:colId xmlns:a16="http://schemas.microsoft.com/office/drawing/2014/main" xmlns="" val="379972743"/>
                    </a:ext>
                  </a:extLst>
                </a:gridCol>
              </a:tblGrid>
              <a:tr h="370840">
                <a:tc gridSpan="3">
                  <a:txBody>
                    <a:bodyPr/>
                    <a:lstStyle/>
                    <a:p>
                      <a:r>
                        <a:rPr lang="de-DE" dirty="0"/>
                        <a:t>Anmeldung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xmlns=""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extLst>
                  <a:ext uri="{0D108BD9-81ED-4DB2-BD59-A6C34878D82A}">
                    <a16:rowId xmlns:a16="http://schemas.microsoft.com/office/drawing/2014/main" xmlns="" val="2501144893"/>
                  </a:ext>
                </a:extLst>
              </a:tr>
            </a:tbl>
          </a:graphicData>
        </a:graphic>
      </p:graphicFrame>
      <p:graphicFrame>
        <p:nvGraphicFramePr>
          <p:cNvPr id="9" name="Tabelle 8">
            <a:extLst>
              <a:ext uri="{FF2B5EF4-FFF2-40B4-BE49-F238E27FC236}">
                <a16:creationId xmlns:a16="http://schemas.microsoft.com/office/drawing/2014/main" xmlns="" id="{C644FF35-1343-5B22-0752-35C3D5F5CA71}"/>
              </a:ext>
            </a:extLst>
          </p:cNvPr>
          <p:cNvGraphicFramePr>
            <a:graphicFrameLocks noGrp="1"/>
          </p:cNvGraphicFramePr>
          <p:nvPr>
            <p:extLst>
              <p:ext uri="{D42A27DB-BD31-4B8C-83A1-F6EECF244321}">
                <p14:modId xmlns:p14="http://schemas.microsoft.com/office/powerpoint/2010/main" xmlns="" val="4121620358"/>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xmlns="" val="837980946"/>
                    </a:ext>
                  </a:extLst>
                </a:gridCol>
                <a:gridCol w="3696758">
                  <a:extLst>
                    <a:ext uri="{9D8B030D-6E8A-4147-A177-3AD203B41FA5}">
                      <a16:colId xmlns:a16="http://schemas.microsoft.com/office/drawing/2014/main" xmlns="" val="3199623961"/>
                    </a:ext>
                  </a:extLst>
                </a:gridCol>
                <a:gridCol w="3696758">
                  <a:extLst>
                    <a:ext uri="{9D8B030D-6E8A-4147-A177-3AD203B41FA5}">
                      <a16:colId xmlns:a16="http://schemas.microsoft.com/office/drawing/2014/main" xmlns=""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Login mit erstem Spieler in Datenbank</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xmlns=""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True;--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xmlns="" val="3394288514"/>
                  </a:ext>
                </a:extLst>
              </a:tr>
            </a:tbl>
          </a:graphicData>
        </a:graphic>
      </p:graphicFrame>
    </p:spTree>
    <p:extLst>
      <p:ext uri="{BB962C8B-B14F-4D97-AF65-F5344CB8AC3E}">
        <p14:creationId xmlns:p14="http://schemas.microsoft.com/office/powerpoint/2010/main" xmlns="" val="260030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{A0030F74-B987-4AB0-B8B5-F0BB38A553A6}tf33713516_win32</Template>
  <TotalTime>0</TotalTime>
  <Words>689</Words>
  <Application>Microsoft Office PowerPoint</Application>
  <PresentationFormat>Benutzerdefiniert</PresentationFormat>
  <Paragraphs>298</Paragraphs>
  <Slides>26</Slides>
  <Notes>8</Notes>
  <HiddenSlides>0</HiddenSlides>
  <MMClips>0</MMClips>
  <ScaleCrop>false</ScaleCrop>
  <HeadingPairs>
    <vt:vector size="4" baseType="variant">
      <vt:variant>
        <vt:lpstr>Design</vt:lpstr>
      </vt:variant>
      <vt:variant>
        <vt:i4>1</vt:i4>
      </vt:variant>
      <vt:variant>
        <vt:lpstr>Folientitel</vt:lpstr>
      </vt:variant>
      <vt:variant>
        <vt:i4>26</vt:i4>
      </vt:variant>
    </vt:vector>
  </HeadingPairs>
  <TitlesOfParts>
    <vt:vector size="27" baseType="lpstr">
      <vt:lpstr>3DFloatVTI</vt:lpstr>
      <vt:lpstr>Folie 1</vt:lpstr>
      <vt:lpstr>Agenda</vt:lpstr>
      <vt:lpstr>Einleitung</vt:lpstr>
      <vt:lpstr>Einleitung</vt:lpstr>
      <vt:lpstr>Datenbank</vt:lpstr>
      <vt:lpstr>Analyse der Schwachstellen</vt:lpstr>
      <vt:lpstr>SQL-Injection</vt:lpstr>
      <vt:lpstr>SQL-Injection</vt:lpstr>
      <vt:lpstr>SQL-Injection</vt:lpstr>
      <vt:lpstr>Live SQL-Injection</vt:lpstr>
      <vt:lpstr>Live SQL-Injection</vt:lpstr>
      <vt:lpstr>Live SQL-Injection</vt:lpstr>
      <vt:lpstr>CWSS-Score</vt:lpstr>
      <vt:lpstr>CWSS-Score</vt:lpstr>
      <vt:lpstr>Beheben der Schwachstellen</vt:lpstr>
      <vt:lpstr>Passwort + Aktivierungscode</vt:lpstr>
      <vt:lpstr>Brute Force</vt:lpstr>
      <vt:lpstr>Mögliche Angriffe</vt:lpstr>
      <vt:lpstr>CWSS Score </vt:lpstr>
      <vt:lpstr>Beheben der Schwächen</vt:lpstr>
      <vt:lpstr>Kommunikation</vt:lpstr>
      <vt:lpstr>Man-in-the-middle-Angriff</vt:lpstr>
      <vt:lpstr>Mögliche Angriffe</vt:lpstr>
      <vt:lpstr>CWSS-Score</vt:lpstr>
      <vt:lpstr>Beheben der Schwachstellen</vt:lpstr>
      <vt:lpstr>Fazit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Hagengruber</dc:creator>
  <cp:lastModifiedBy>Chris</cp:lastModifiedBy>
  <cp:revision>11</cp:revision>
  <dcterms:created xsi:type="dcterms:W3CDTF">2023-01-18T09:25:10Z</dcterms:created>
  <dcterms:modified xsi:type="dcterms:W3CDTF">2023-01-20T14:52:58Z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