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94" r:id="rId8"/>
    <p:sldId id="317" r:id="rId9"/>
    <p:sldId id="277" r:id="rId10"/>
    <p:sldId id="278" r:id="rId11"/>
    <p:sldId id="393" r:id="rId12"/>
    <p:sldId id="395" r:id="rId13"/>
    <p:sldId id="396" r:id="rId14"/>
    <p:sldId id="397" r:id="rId15"/>
    <p:sldId id="398" r:id="rId16"/>
    <p:sldId id="399" r:id="rId17"/>
    <p:sldId id="401" r:id="rId18"/>
    <p:sldId id="402" r:id="rId19"/>
    <p:sldId id="404" r:id="rId20"/>
    <p:sldId id="405" r:id="rId21"/>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a:srgbClr val="292644"/>
    <a:srgbClr val="7871B0"/>
    <a:srgbClr val="12B1BF"/>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2709"/>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3703BB09-EE65-43F1-9F6D-C392E6842CC6}">
      <dgm:prSet phldrT="[Text]"/>
      <dgm:spPr>
        <a:solidFill>
          <a:schemeClr val="accent6">
            <a:lumMod val="60000"/>
            <a:lumOff val="40000"/>
          </a:schemeClr>
        </a:solidFill>
      </dgm:spPr>
      <dgm:t>
        <a:bodyPr/>
        <a:lstStyle/>
        <a:p>
          <a:r>
            <a:rPr lang="de-DE" dirty="0"/>
            <a:t>Einleitung</a:t>
          </a:r>
        </a:p>
      </dgm:t>
    </dgm:pt>
    <dgm:pt modelId="{1DE90FFA-6F20-4EB7-81CF-1A417C6A7237}" type="parTrans" cxnId="{FFF5FA44-7739-40E1-B015-2286F4B1EEFE}">
      <dgm:prSet/>
      <dgm:spPr/>
      <dgm:t>
        <a:bodyPr/>
        <a:lstStyle/>
        <a:p>
          <a:endParaRPr lang="de-DE"/>
        </a:p>
      </dgm:t>
    </dgm:pt>
    <dgm:pt modelId="{2A7DD7F4-1274-45ED-9E48-EEB57D8556D9}" type="sibTrans" cxnId="{FFF5FA44-7739-40E1-B015-2286F4B1EEFE}">
      <dgm:prSet/>
      <dgm:spPr/>
      <dgm:t>
        <a:bodyPr/>
        <a:lstStyle/>
        <a:p>
          <a:endParaRPr lang="de-DE"/>
        </a:p>
      </dgm:t>
    </dgm:pt>
    <dgm:pt modelId="{2202C941-69FF-4D9D-9AC3-DD867C4A7288}">
      <dgm:prSet phldrT="[Text]"/>
      <dgm:spPr>
        <a:solidFill>
          <a:schemeClr val="accent6">
            <a:lumMod val="75000"/>
          </a:schemeClr>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47CE186D-8A11-4DBE-A064-F57E40555E0A}" type="pres">
      <dgm:prSet presAssocID="{3703BB09-EE65-43F1-9F6D-C392E6842CC6}" presName="parTxOnly" presStyleLbl="node1" presStyleIdx="0" presStyleCnt="5" custScaleX="111814" custScaleY="123782" custLinFactNeighborX="9649" custLinFactNeighborY="0">
        <dgm:presLayoutVars>
          <dgm:chMax val="0"/>
          <dgm:chPref val="0"/>
          <dgm:bulletEnabled val="1"/>
        </dgm:presLayoutVars>
      </dgm:prSet>
      <dgm:spPr/>
    </dgm:pt>
    <dgm:pt modelId="{0FF7D912-01B0-4641-8BB0-6E3971E04281}" type="pres">
      <dgm:prSet presAssocID="{2A7DD7F4-1274-45ED-9E48-EEB57D8556D9}" presName="parTxOnlySpace" presStyleCnt="0"/>
      <dgm:spPr/>
    </dgm:pt>
    <dgm:pt modelId="{DB32513F-9264-49C1-845C-C7945E69ADC5}" type="pres">
      <dgm:prSet presAssocID="{2202C941-69FF-4D9D-9AC3-DD867C4A7288}" presName="parTxOnly" presStyleLbl="node1" presStyleIdx="1" presStyleCnt="5">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FFF5FA44-7739-40E1-B015-2286F4B1EEFE}" srcId="{8BF3F3B4-C3DF-4D45-A364-CB16BC2F6487}" destId="{3703BB09-EE65-43F1-9F6D-C392E6842CC6}" srcOrd="0" destOrd="0" parTransId="{1DE90FFA-6F20-4EB7-81CF-1A417C6A7237}" sibTransId="{2A7DD7F4-1274-45ED-9E48-EEB57D8556D9}"/>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5618898-4F0F-46F4-95F8-44C7B00C7F32}" type="presOf" srcId="{3703BB09-EE65-43F1-9F6D-C392E6842CC6}" destId="{47CE186D-8A11-4DBE-A064-F57E40555E0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ACCC07EB-0BAA-4B38-AFA2-2BA4B9D011CD}" type="presParOf" srcId="{A8A986F6-5AB8-46C4-B552-8808D52F9867}" destId="{47CE186D-8A11-4DBE-A064-F57E40555E0A}" srcOrd="0" destOrd="0" presId="urn:microsoft.com/office/officeart/2005/8/layout/chevron1"/>
    <dgm:cxn modelId="{825C9BEE-E703-4DB1-BEEF-E40D6602443A}" type="presParOf" srcId="{A8A986F6-5AB8-46C4-B552-8808D52F9867}" destId="{0FF7D912-01B0-4641-8BB0-6E3971E04281}"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Schutzziele</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dirty="0"/>
            <a:t>Kein Integritätsschutz</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Datenübertragung</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a:latin typeface="+mn-lt"/>
            </a:rPr>
            <a:t>Unverschlüsselt</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C8787568-90BF-4FAD-BFF8-8C9679668024}" type="pres">
      <dgm:prSet presAssocID="{5A5A8F69-6B0A-4580-9C82-749A88C7A069}" presName="composite" presStyleCnt="0"/>
      <dgm:spPr/>
    </dgm:pt>
    <dgm:pt modelId="{A25D57D9-D144-4C47-A698-4DCFD79D623E}" type="pres">
      <dgm:prSet presAssocID="{5A5A8F69-6B0A-4580-9C82-749A88C7A069}" presName="parent" presStyleLbl="alignNode1" presStyleIdx="0" presStyleCnt="2">
        <dgm:presLayoutVars>
          <dgm:chMax val="1"/>
          <dgm:chPref val="1"/>
          <dgm:bulletEnabled val="1"/>
        </dgm:presLayoutVars>
      </dgm:prSet>
      <dgm:spPr/>
    </dgm:pt>
    <dgm:pt modelId="{77B77535-4965-4017-9147-FA30F70EF043}" type="pres">
      <dgm:prSet presAssocID="{5A5A8F69-6B0A-4580-9C82-749A88C7A069}" presName="Childtext" presStyleLbl="revTx" presStyleIdx="0" presStyleCnt="2">
        <dgm:presLayoutVars>
          <dgm:bulletEnabled val="1"/>
        </dgm:presLayoutVars>
      </dgm:prSet>
      <dgm:spPr/>
    </dgm:pt>
    <dgm:pt modelId="{5B3F0AEA-D3E7-49DE-AAED-BB7F8D153A1D}" type="pres">
      <dgm:prSet presAssocID="{5A5A8F69-6B0A-4580-9C82-749A88C7A069}" presName="ConnectLine" presStyleLbl="sibTrans1D1" presStyleIdx="0" presStyleCnt="2"/>
      <dgm:spPr>
        <a:noFill/>
        <a:ln w="6350" cap="flat" cmpd="sng" algn="ctr">
          <a:solidFill>
            <a:schemeClr val="accent5">
              <a:hueOff val="0"/>
              <a:satOff val="0"/>
              <a:lumOff val="0"/>
              <a:alphaOff val="0"/>
            </a:schemeClr>
          </a:solidFill>
          <a:prstDash val="dash"/>
          <a:miter lim="800000"/>
        </a:ln>
        <a:effectLst/>
      </dgm:spPr>
    </dgm:pt>
    <dgm:pt modelId="{2070D6F4-D8E6-49EC-A434-9068C2E2BF92}" type="pres">
      <dgm:prSet presAssocID="{5A5A8F69-6B0A-4580-9C82-749A88C7A069}" presName="ConnectLineEnd" presStyleLbl="lnNode1" presStyleIdx="0" presStyleCnt="2"/>
      <dgm:spPr/>
    </dgm:pt>
    <dgm:pt modelId="{750460E8-FF79-405B-AB94-33C8EDF42731}" type="pres">
      <dgm:prSet presAssocID="{5A5A8F69-6B0A-4580-9C82-749A88C7A069}" presName="EmptyPane" presStyleCnt="0"/>
      <dgm:spPr/>
    </dgm:pt>
    <dgm:pt modelId="{DF0A368E-346B-41FB-9DFF-4D2874B34500}" type="pres">
      <dgm:prSet presAssocID="{E3204088-055D-4390-92EB-63EA7C2BFBA3}" presName="spaceBetweenRectangles" presStyleCnt="0"/>
      <dgm:spPr/>
    </dgm:pt>
    <dgm:pt modelId="{3BD6FCF9-1FF1-4673-A53F-5CB7D0321EFE}" type="pres">
      <dgm:prSet presAssocID="{4259F840-24E7-476F-9F30-482E46395856}" presName="composite" presStyleCnt="0"/>
      <dgm:spPr/>
    </dgm:pt>
    <dgm:pt modelId="{25CA8F4D-7680-4BEF-9818-55780C0101BA}" type="pres">
      <dgm:prSet presAssocID="{4259F840-24E7-476F-9F30-482E46395856}" presName="parent" presStyleLbl="alignNode1" presStyleIdx="1" presStyleCnt="2">
        <dgm:presLayoutVars>
          <dgm:chMax val="1"/>
          <dgm:chPref val="1"/>
          <dgm:bulletEnabled val="1"/>
        </dgm:presLayoutVars>
      </dgm:prSet>
      <dgm:spPr/>
    </dgm:pt>
    <dgm:pt modelId="{24F1EC14-F08B-45F5-ACC2-2C75793D3296}" type="pres">
      <dgm:prSet presAssocID="{4259F840-24E7-476F-9F30-482E46395856}" presName="Childtext" presStyleLbl="revTx" presStyleIdx="1" presStyleCnt="2">
        <dgm:presLayoutVars>
          <dgm:bulletEnabled val="1"/>
        </dgm:presLayoutVars>
      </dgm:prSet>
      <dgm:spPr/>
    </dgm:pt>
    <dgm:pt modelId="{8AF7E498-2F08-43E0-9160-16FFB9146EC5}" type="pres">
      <dgm:prSet presAssocID="{4259F840-24E7-476F-9F30-482E46395856}" presName="ConnectLine" presStyleLbl="sibTrans1D1" presStyleIdx="1" presStyleCnt="2"/>
      <dgm:spPr>
        <a:noFill/>
        <a:ln w="6350" cap="flat" cmpd="sng" algn="ctr">
          <a:solidFill>
            <a:schemeClr val="accent5">
              <a:hueOff val="360006"/>
              <a:satOff val="8692"/>
              <a:lumOff val="-41961"/>
              <a:alphaOff val="0"/>
            </a:schemeClr>
          </a:solidFill>
          <a:prstDash val="dash"/>
          <a:miter lim="800000"/>
        </a:ln>
        <a:effectLst/>
      </dgm:spPr>
    </dgm:pt>
    <dgm:pt modelId="{F984C551-C5C1-43BB-A136-B96E8C708B7C}" type="pres">
      <dgm:prSet presAssocID="{4259F840-24E7-476F-9F30-482E46395856}" presName="ConnectLineEnd" presStyleLbl="lnNode1" presStyleIdx="1" presStyleCnt="2"/>
      <dgm:spPr/>
    </dgm:pt>
    <dgm:pt modelId="{F216334F-132B-4F4F-88EF-08B46CD5DC0C}" type="pres">
      <dgm:prSet presAssocID="{4259F840-24E7-476F-9F30-482E46395856}" presName="EmptyPane" presStyleCnt="0"/>
      <dgm:spPr/>
    </dgm:pt>
  </dgm:ptLst>
  <dgm:cxnLst>
    <dgm:cxn modelId="{6D22F719-F731-487D-99EB-11E6D3AE5A32}" srcId="{5A5A8F69-6B0A-4580-9C82-749A88C7A069}" destId="{F3CC0BD1-D20E-47B8-9D3F-76674BD024ED}" srcOrd="0" destOrd="0" parTransId="{E6E78A56-AD8C-4F05-B4C6-53FE413DB378}" sibTransId="{0901793C-5D6F-484B-8959-249258B32AA3}"/>
    <dgm:cxn modelId="{DEAE8E35-2AAC-4B40-BC29-8A3B60ED49F2}" srcId="{E5B2E815-0D19-41DC-B01B-4D608769620A}" destId="{5A5A8F69-6B0A-4580-9C82-749A88C7A069}" srcOrd="0" destOrd="0" parTransId="{CDBADA00-CB8D-465B-AAFF-78EBF91E9851}" sibTransId="{E3204088-055D-4390-92EB-63EA7C2BFBA3}"/>
    <dgm:cxn modelId="{6D31BF68-996F-4425-AB7F-3863D771BF53}" type="presOf" srcId="{5A5A8F69-6B0A-4580-9C82-749A88C7A069}" destId="{A25D57D9-D144-4C47-A698-4DCFD79D623E}" srcOrd="0" destOrd="0" presId="urn:microsoft.com/office/officeart/2016/7/layout/RoundedRectangleTimeline"/>
    <dgm:cxn modelId="{689D2086-E27D-472B-AE8A-BBA34E984EE1}" type="presOf" srcId="{F3CC0BD1-D20E-47B8-9D3F-76674BD024ED}" destId="{77B77535-4965-4017-9147-FA30F70EF043}"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6E9C75C9-87E5-4014-A300-79FFFB29AC8D}" type="presOf" srcId="{4259F840-24E7-476F-9F30-482E46395856}" destId="{25CA8F4D-7680-4BEF-9818-55780C0101BA}"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1" destOrd="0" parTransId="{FCE8068D-7E50-4749-A8D0-ADEDAC5637B3}" sibTransId="{DCC444A4-F20A-48F5-A61E-47BFFF185A57}"/>
    <dgm:cxn modelId="{CAAFEAE6-A54C-44F4-A368-2D5AFE03AF9A}" type="presOf" srcId="{B54C8F6C-BE1E-4EAB-B7A0-48DE01FFAA36}" destId="{24F1EC14-F08B-45F5-ACC2-2C75793D3296}" srcOrd="0" destOrd="0" presId="urn:microsoft.com/office/officeart/2016/7/layout/RoundedRectangleTimeline"/>
    <dgm:cxn modelId="{DCF9A55E-AB8D-41D4-AEFF-482022313E2C}" type="presParOf" srcId="{196C9F68-3606-4282-A4C6-4485F1280B5F}" destId="{C8787568-90BF-4FAD-BFF8-8C9679668024}" srcOrd="0" destOrd="0" presId="urn:microsoft.com/office/officeart/2016/7/layout/RoundedRectangleTimeline"/>
    <dgm:cxn modelId="{A24DD7F0-742A-4582-92B4-1ADCB4D33261}" type="presParOf" srcId="{C8787568-90BF-4FAD-BFF8-8C9679668024}" destId="{A25D57D9-D144-4C47-A698-4DCFD79D623E}" srcOrd="0" destOrd="0" presId="urn:microsoft.com/office/officeart/2016/7/layout/RoundedRectangleTimeline"/>
    <dgm:cxn modelId="{8E76FD4F-E4C4-421D-A030-BF48567D19AF}" type="presParOf" srcId="{C8787568-90BF-4FAD-BFF8-8C9679668024}" destId="{77B77535-4965-4017-9147-FA30F70EF043}" srcOrd="1" destOrd="0" presId="urn:microsoft.com/office/officeart/2016/7/layout/RoundedRectangleTimeline"/>
    <dgm:cxn modelId="{11ED439D-27A7-4505-9145-09CF195EE829}" type="presParOf" srcId="{C8787568-90BF-4FAD-BFF8-8C9679668024}" destId="{5B3F0AEA-D3E7-49DE-AAED-BB7F8D153A1D}" srcOrd="2" destOrd="0" presId="urn:microsoft.com/office/officeart/2016/7/layout/RoundedRectangleTimeline"/>
    <dgm:cxn modelId="{D73CBD79-035C-475E-9B5E-E4ED628BC607}" type="presParOf" srcId="{C8787568-90BF-4FAD-BFF8-8C9679668024}" destId="{2070D6F4-D8E6-49EC-A434-9068C2E2BF92}" srcOrd="3" destOrd="0" presId="urn:microsoft.com/office/officeart/2016/7/layout/RoundedRectangleTimeline"/>
    <dgm:cxn modelId="{E32A73BC-D5F4-4F4F-A96B-FD8D93027BBA}" type="presParOf" srcId="{C8787568-90BF-4FAD-BFF8-8C9679668024}" destId="{750460E8-FF79-405B-AB94-33C8EDF42731}" srcOrd="4" destOrd="0" presId="urn:microsoft.com/office/officeart/2016/7/layout/RoundedRectangleTimeline"/>
    <dgm:cxn modelId="{DA540642-6400-4ACF-8ED1-EA0EB2C29157}" type="presParOf" srcId="{196C9F68-3606-4282-A4C6-4485F1280B5F}" destId="{DF0A368E-346B-41FB-9DFF-4D2874B34500}" srcOrd="1" destOrd="0" presId="urn:microsoft.com/office/officeart/2016/7/layout/RoundedRectangleTimeline"/>
    <dgm:cxn modelId="{2E0BA8AD-3973-4C7C-B831-20A840931440}" type="presParOf" srcId="{196C9F68-3606-4282-A4C6-4485F1280B5F}" destId="{3BD6FCF9-1FF1-4673-A53F-5CB7D0321EFE}" srcOrd="2" destOrd="0" presId="urn:microsoft.com/office/officeart/2016/7/layout/RoundedRectangleTimeline"/>
    <dgm:cxn modelId="{91637FCE-246B-46FB-8057-E6DC31A0A69A}" type="presParOf" srcId="{3BD6FCF9-1FF1-4673-A53F-5CB7D0321EFE}" destId="{25CA8F4D-7680-4BEF-9818-55780C0101BA}" srcOrd="0" destOrd="0" presId="urn:microsoft.com/office/officeart/2016/7/layout/RoundedRectangleTimeline"/>
    <dgm:cxn modelId="{4A623FD9-3C46-4A1B-A4E3-26EA6F12A135}" type="presParOf" srcId="{3BD6FCF9-1FF1-4673-A53F-5CB7D0321EFE}" destId="{24F1EC14-F08B-45F5-ACC2-2C75793D3296}" srcOrd="1" destOrd="0" presId="urn:microsoft.com/office/officeart/2016/7/layout/RoundedRectangleTimeline"/>
    <dgm:cxn modelId="{5780EFD9-7311-4C13-BD33-854B9116769F}" type="presParOf" srcId="{3BD6FCF9-1FF1-4673-A53F-5CB7D0321EFE}" destId="{8AF7E498-2F08-43E0-9160-16FFB9146EC5}" srcOrd="2" destOrd="0" presId="urn:microsoft.com/office/officeart/2016/7/layout/RoundedRectangleTimeline"/>
    <dgm:cxn modelId="{185350FA-8B9C-456D-9DE9-3AC2A5E3D73D}" type="presParOf" srcId="{3BD6FCF9-1FF1-4673-A53F-5CB7D0321EFE}" destId="{F984C551-C5C1-43BB-A136-B96E8C708B7C}" srcOrd="3" destOrd="0" presId="urn:microsoft.com/office/officeart/2016/7/layout/RoundedRectangleTimeline"/>
    <dgm:cxn modelId="{9D2ACF43-123F-417E-9ABF-0826CB7A7513}" type="presParOf" srcId="{3BD6FCF9-1FF1-4673-A53F-5CB7D0321EFE}" destId="{F216334F-132B-4F4F-88EF-08B46CD5DC0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Schutzziele</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dirty="0"/>
            <a:t>Kein Integritätsschutz</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Datenübertragung</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a:latin typeface="+mn-lt"/>
            </a:rPr>
            <a:t>Unverschlüsselt</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C8787568-90BF-4FAD-BFF8-8C9679668024}" type="pres">
      <dgm:prSet presAssocID="{5A5A8F69-6B0A-4580-9C82-749A88C7A069}" presName="composite" presStyleCnt="0"/>
      <dgm:spPr/>
    </dgm:pt>
    <dgm:pt modelId="{A25D57D9-D144-4C47-A698-4DCFD79D623E}" type="pres">
      <dgm:prSet presAssocID="{5A5A8F69-6B0A-4580-9C82-749A88C7A069}" presName="parent" presStyleLbl="alignNode1" presStyleIdx="0" presStyleCnt="2">
        <dgm:presLayoutVars>
          <dgm:chMax val="1"/>
          <dgm:chPref val="1"/>
          <dgm:bulletEnabled val="1"/>
        </dgm:presLayoutVars>
      </dgm:prSet>
      <dgm:spPr/>
    </dgm:pt>
    <dgm:pt modelId="{77B77535-4965-4017-9147-FA30F70EF043}" type="pres">
      <dgm:prSet presAssocID="{5A5A8F69-6B0A-4580-9C82-749A88C7A069}" presName="Childtext" presStyleLbl="revTx" presStyleIdx="0" presStyleCnt="2">
        <dgm:presLayoutVars>
          <dgm:bulletEnabled val="1"/>
        </dgm:presLayoutVars>
      </dgm:prSet>
      <dgm:spPr/>
    </dgm:pt>
    <dgm:pt modelId="{5B3F0AEA-D3E7-49DE-AAED-BB7F8D153A1D}" type="pres">
      <dgm:prSet presAssocID="{5A5A8F69-6B0A-4580-9C82-749A88C7A069}" presName="ConnectLine" presStyleLbl="sibTrans1D1" presStyleIdx="0" presStyleCnt="2"/>
      <dgm:spPr>
        <a:noFill/>
        <a:ln w="6350" cap="flat" cmpd="sng" algn="ctr">
          <a:solidFill>
            <a:schemeClr val="accent5">
              <a:hueOff val="0"/>
              <a:satOff val="0"/>
              <a:lumOff val="0"/>
              <a:alphaOff val="0"/>
            </a:schemeClr>
          </a:solidFill>
          <a:prstDash val="dash"/>
          <a:miter lim="800000"/>
        </a:ln>
        <a:effectLst/>
      </dgm:spPr>
    </dgm:pt>
    <dgm:pt modelId="{2070D6F4-D8E6-49EC-A434-9068C2E2BF92}" type="pres">
      <dgm:prSet presAssocID="{5A5A8F69-6B0A-4580-9C82-749A88C7A069}" presName="ConnectLineEnd" presStyleLbl="lnNode1" presStyleIdx="0" presStyleCnt="2"/>
      <dgm:spPr/>
    </dgm:pt>
    <dgm:pt modelId="{750460E8-FF79-405B-AB94-33C8EDF42731}" type="pres">
      <dgm:prSet presAssocID="{5A5A8F69-6B0A-4580-9C82-749A88C7A069}" presName="EmptyPane" presStyleCnt="0"/>
      <dgm:spPr/>
    </dgm:pt>
    <dgm:pt modelId="{DF0A368E-346B-41FB-9DFF-4D2874B34500}" type="pres">
      <dgm:prSet presAssocID="{E3204088-055D-4390-92EB-63EA7C2BFBA3}" presName="spaceBetweenRectangles" presStyleCnt="0"/>
      <dgm:spPr/>
    </dgm:pt>
    <dgm:pt modelId="{3BD6FCF9-1FF1-4673-A53F-5CB7D0321EFE}" type="pres">
      <dgm:prSet presAssocID="{4259F840-24E7-476F-9F30-482E46395856}" presName="composite" presStyleCnt="0"/>
      <dgm:spPr/>
    </dgm:pt>
    <dgm:pt modelId="{25CA8F4D-7680-4BEF-9818-55780C0101BA}" type="pres">
      <dgm:prSet presAssocID="{4259F840-24E7-476F-9F30-482E46395856}" presName="parent" presStyleLbl="alignNode1" presStyleIdx="1" presStyleCnt="2">
        <dgm:presLayoutVars>
          <dgm:chMax val="1"/>
          <dgm:chPref val="1"/>
          <dgm:bulletEnabled val="1"/>
        </dgm:presLayoutVars>
      </dgm:prSet>
      <dgm:spPr/>
    </dgm:pt>
    <dgm:pt modelId="{24F1EC14-F08B-45F5-ACC2-2C75793D3296}" type="pres">
      <dgm:prSet presAssocID="{4259F840-24E7-476F-9F30-482E46395856}" presName="Childtext" presStyleLbl="revTx" presStyleIdx="1" presStyleCnt="2">
        <dgm:presLayoutVars>
          <dgm:bulletEnabled val="1"/>
        </dgm:presLayoutVars>
      </dgm:prSet>
      <dgm:spPr/>
    </dgm:pt>
    <dgm:pt modelId="{8AF7E498-2F08-43E0-9160-16FFB9146EC5}" type="pres">
      <dgm:prSet presAssocID="{4259F840-24E7-476F-9F30-482E46395856}" presName="ConnectLine" presStyleLbl="sibTrans1D1" presStyleIdx="1" presStyleCnt="2"/>
      <dgm:spPr>
        <a:noFill/>
        <a:ln w="6350" cap="flat" cmpd="sng" algn="ctr">
          <a:solidFill>
            <a:schemeClr val="accent5">
              <a:hueOff val="360006"/>
              <a:satOff val="8692"/>
              <a:lumOff val="-41961"/>
              <a:alphaOff val="0"/>
            </a:schemeClr>
          </a:solidFill>
          <a:prstDash val="dash"/>
          <a:miter lim="800000"/>
        </a:ln>
        <a:effectLst/>
      </dgm:spPr>
    </dgm:pt>
    <dgm:pt modelId="{F984C551-C5C1-43BB-A136-B96E8C708B7C}" type="pres">
      <dgm:prSet presAssocID="{4259F840-24E7-476F-9F30-482E46395856}" presName="ConnectLineEnd" presStyleLbl="lnNode1" presStyleIdx="1" presStyleCnt="2"/>
      <dgm:spPr/>
    </dgm:pt>
    <dgm:pt modelId="{F216334F-132B-4F4F-88EF-08B46CD5DC0C}" type="pres">
      <dgm:prSet presAssocID="{4259F840-24E7-476F-9F30-482E46395856}" presName="EmptyPane" presStyleCnt="0"/>
      <dgm:spPr/>
    </dgm:pt>
  </dgm:ptLst>
  <dgm:cxnLst>
    <dgm:cxn modelId="{6D22F719-F731-487D-99EB-11E6D3AE5A32}" srcId="{5A5A8F69-6B0A-4580-9C82-749A88C7A069}" destId="{F3CC0BD1-D20E-47B8-9D3F-76674BD024ED}" srcOrd="0" destOrd="0" parTransId="{E6E78A56-AD8C-4F05-B4C6-53FE413DB378}" sibTransId="{0901793C-5D6F-484B-8959-249258B32AA3}"/>
    <dgm:cxn modelId="{DEAE8E35-2AAC-4B40-BC29-8A3B60ED49F2}" srcId="{E5B2E815-0D19-41DC-B01B-4D608769620A}" destId="{5A5A8F69-6B0A-4580-9C82-749A88C7A069}" srcOrd="0" destOrd="0" parTransId="{CDBADA00-CB8D-465B-AAFF-78EBF91E9851}" sibTransId="{E3204088-055D-4390-92EB-63EA7C2BFBA3}"/>
    <dgm:cxn modelId="{6D31BF68-996F-4425-AB7F-3863D771BF53}" type="presOf" srcId="{5A5A8F69-6B0A-4580-9C82-749A88C7A069}" destId="{A25D57D9-D144-4C47-A698-4DCFD79D623E}" srcOrd="0" destOrd="0" presId="urn:microsoft.com/office/officeart/2016/7/layout/RoundedRectangleTimeline"/>
    <dgm:cxn modelId="{689D2086-E27D-472B-AE8A-BBA34E984EE1}" type="presOf" srcId="{F3CC0BD1-D20E-47B8-9D3F-76674BD024ED}" destId="{77B77535-4965-4017-9147-FA30F70EF043}"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6E9C75C9-87E5-4014-A300-79FFFB29AC8D}" type="presOf" srcId="{4259F840-24E7-476F-9F30-482E46395856}" destId="{25CA8F4D-7680-4BEF-9818-55780C0101BA}"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1" destOrd="0" parTransId="{FCE8068D-7E50-4749-A8D0-ADEDAC5637B3}" sibTransId="{DCC444A4-F20A-48F5-A61E-47BFFF185A57}"/>
    <dgm:cxn modelId="{CAAFEAE6-A54C-44F4-A368-2D5AFE03AF9A}" type="presOf" srcId="{B54C8F6C-BE1E-4EAB-B7A0-48DE01FFAA36}" destId="{24F1EC14-F08B-45F5-ACC2-2C75793D3296}" srcOrd="0" destOrd="0" presId="urn:microsoft.com/office/officeart/2016/7/layout/RoundedRectangleTimeline"/>
    <dgm:cxn modelId="{DCF9A55E-AB8D-41D4-AEFF-482022313E2C}" type="presParOf" srcId="{196C9F68-3606-4282-A4C6-4485F1280B5F}" destId="{C8787568-90BF-4FAD-BFF8-8C9679668024}" srcOrd="0" destOrd="0" presId="urn:microsoft.com/office/officeart/2016/7/layout/RoundedRectangleTimeline"/>
    <dgm:cxn modelId="{A24DD7F0-742A-4582-92B4-1ADCB4D33261}" type="presParOf" srcId="{C8787568-90BF-4FAD-BFF8-8C9679668024}" destId="{A25D57D9-D144-4C47-A698-4DCFD79D623E}" srcOrd="0" destOrd="0" presId="urn:microsoft.com/office/officeart/2016/7/layout/RoundedRectangleTimeline"/>
    <dgm:cxn modelId="{8E76FD4F-E4C4-421D-A030-BF48567D19AF}" type="presParOf" srcId="{C8787568-90BF-4FAD-BFF8-8C9679668024}" destId="{77B77535-4965-4017-9147-FA30F70EF043}" srcOrd="1" destOrd="0" presId="urn:microsoft.com/office/officeart/2016/7/layout/RoundedRectangleTimeline"/>
    <dgm:cxn modelId="{11ED439D-27A7-4505-9145-09CF195EE829}" type="presParOf" srcId="{C8787568-90BF-4FAD-BFF8-8C9679668024}" destId="{5B3F0AEA-D3E7-49DE-AAED-BB7F8D153A1D}" srcOrd="2" destOrd="0" presId="urn:microsoft.com/office/officeart/2016/7/layout/RoundedRectangleTimeline"/>
    <dgm:cxn modelId="{D73CBD79-035C-475E-9B5E-E4ED628BC607}" type="presParOf" srcId="{C8787568-90BF-4FAD-BFF8-8C9679668024}" destId="{2070D6F4-D8E6-49EC-A434-9068C2E2BF92}" srcOrd="3" destOrd="0" presId="urn:microsoft.com/office/officeart/2016/7/layout/RoundedRectangleTimeline"/>
    <dgm:cxn modelId="{E32A73BC-D5F4-4F4F-A96B-FD8D93027BBA}" type="presParOf" srcId="{C8787568-90BF-4FAD-BFF8-8C9679668024}" destId="{750460E8-FF79-405B-AB94-33C8EDF42731}" srcOrd="4" destOrd="0" presId="urn:microsoft.com/office/officeart/2016/7/layout/RoundedRectangleTimeline"/>
    <dgm:cxn modelId="{DA540642-6400-4ACF-8ED1-EA0EB2C29157}" type="presParOf" srcId="{196C9F68-3606-4282-A4C6-4485F1280B5F}" destId="{DF0A368E-346B-41FB-9DFF-4D2874B34500}" srcOrd="1" destOrd="0" presId="urn:microsoft.com/office/officeart/2016/7/layout/RoundedRectangleTimeline"/>
    <dgm:cxn modelId="{2E0BA8AD-3973-4C7C-B831-20A840931440}" type="presParOf" srcId="{196C9F68-3606-4282-A4C6-4485F1280B5F}" destId="{3BD6FCF9-1FF1-4673-A53F-5CB7D0321EFE}" srcOrd="2" destOrd="0" presId="urn:microsoft.com/office/officeart/2016/7/layout/RoundedRectangleTimeline"/>
    <dgm:cxn modelId="{91637FCE-246B-46FB-8057-E6DC31A0A69A}" type="presParOf" srcId="{3BD6FCF9-1FF1-4673-A53F-5CB7D0321EFE}" destId="{25CA8F4D-7680-4BEF-9818-55780C0101BA}" srcOrd="0" destOrd="0" presId="urn:microsoft.com/office/officeart/2016/7/layout/RoundedRectangleTimeline"/>
    <dgm:cxn modelId="{4A623FD9-3C46-4A1B-A4E3-26EA6F12A135}" type="presParOf" srcId="{3BD6FCF9-1FF1-4673-A53F-5CB7D0321EFE}" destId="{24F1EC14-F08B-45F5-ACC2-2C75793D3296}" srcOrd="1" destOrd="0" presId="urn:microsoft.com/office/officeart/2016/7/layout/RoundedRectangleTimeline"/>
    <dgm:cxn modelId="{5780EFD9-7311-4C13-BD33-854B9116769F}" type="presParOf" srcId="{3BD6FCF9-1FF1-4673-A53F-5CB7D0321EFE}" destId="{8AF7E498-2F08-43E0-9160-16FFB9146EC5}" srcOrd="2" destOrd="0" presId="urn:microsoft.com/office/officeart/2016/7/layout/RoundedRectangleTimeline"/>
    <dgm:cxn modelId="{185350FA-8B9C-456D-9DE9-3AC2A5E3D73D}" type="presParOf" srcId="{3BD6FCF9-1FF1-4673-A53F-5CB7D0321EFE}" destId="{F984C551-C5C1-43BB-A136-B96E8C708B7C}" srcOrd="3" destOrd="0" presId="urn:microsoft.com/office/officeart/2016/7/layout/RoundedRectangleTimeline"/>
    <dgm:cxn modelId="{9D2ACF43-123F-417E-9ABF-0826CB7A7513}" type="presParOf" srcId="{3BD6FCF9-1FF1-4673-A53F-5CB7D0321EFE}" destId="{F216334F-132B-4F4F-88EF-08B46CD5DC0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292644"/>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rgbClr val="7871B0"/>
        </a:solidFill>
      </dgm:spPr>
      <dgm:t>
        <a:bodyPr/>
        <a:lstStyle/>
        <a:p>
          <a:r>
            <a:rPr lang="de-DE" dirty="0"/>
            <a:t>Kommunikation</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6FA22F69-2F9B-4F96-B5A8-BF67E6CABE96}">
      <dgm:prSet phldrT="[Text]"/>
      <dgm:spPr>
        <a:solidFill>
          <a:srgbClr val="292644"/>
        </a:solidFill>
      </dgm:spPr>
      <dgm:t>
        <a:bodyPr/>
        <a:lstStyle/>
        <a:p>
          <a:r>
            <a:rPr lang="de-DE" dirty="0"/>
            <a:t>Passwort + Aktivierungscode</a:t>
          </a:r>
        </a:p>
      </dgm:t>
    </dgm:pt>
    <dgm:pt modelId="{32A6F1DF-8DE1-4925-B370-FDADE0F796AF}" type="parTrans" cxnId="{DE62797E-D89A-4CE7-BCE4-DC36D7B69E9C}">
      <dgm:prSet/>
      <dgm:spPr/>
      <dgm:t>
        <a:bodyPr/>
        <a:lstStyle/>
        <a:p>
          <a:endParaRPr lang="de-DE"/>
        </a:p>
      </dgm:t>
    </dgm:pt>
    <dgm:pt modelId="{A8FC8C92-E7AD-4DB6-B8DE-2FD2F1E57C80}" type="sibTrans" cxnId="{DE62797E-D89A-4CE7-BCE4-DC36D7B69E9C}">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92475" custScaleY="99789">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4ADEFB16-FE05-4A99-8A89-8CBEBF9EC3AC}" type="pres">
      <dgm:prSet presAssocID="{6FA22F69-2F9B-4F96-B5A8-BF67E6CABE96}" presName="parTxOnly" presStyleLbl="node1" presStyleIdx="2" presStyleCnt="5">
        <dgm:presLayoutVars>
          <dgm:chMax val="0"/>
          <dgm:chPref val="0"/>
          <dgm:bulletEnabled val="1"/>
        </dgm:presLayoutVars>
      </dgm:prSet>
      <dgm:spPr/>
    </dgm:pt>
    <dgm:pt modelId="{3B94F74A-321C-4DE8-97D0-8C4E1C1613AD}" type="pres">
      <dgm:prSet presAssocID="{A8FC8C92-E7AD-4DB6-B8DE-2FD2F1E57C80}" presName="parTxOnlySpace" presStyleCnt="0"/>
      <dgm:spPr/>
    </dgm:pt>
    <dgm:pt modelId="{AB29361E-D15A-4A01-9F76-92A9983FA702}" type="pres">
      <dgm:prSet presAssocID="{F4096438-292D-42BF-AF3A-8D357354E197}" presName="parTxOnly" presStyleLbl="node1" presStyleIdx="3" presStyleCnt="5" custScaleX="120663" custScaleY="123719">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3" destOrd="0" parTransId="{B4DDD743-16AB-43CB-8A81-31FB8E789293}" sibTransId="{E9FAF1A2-6769-4687-B8B3-EFABA3E68A82}"/>
    <dgm:cxn modelId="{FBAA6C1B-E36E-4682-A66F-6783CA4DC1F4}" type="presOf" srcId="{6FA22F69-2F9B-4F96-B5A8-BF67E6CABE96}" destId="{4ADEFB16-FE05-4A99-8A89-8CBEBF9EC3AC}" srcOrd="0" destOrd="0" presId="urn:microsoft.com/office/officeart/2005/8/layout/chevron1"/>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DE62797E-D89A-4CE7-BCE4-DC36D7B69E9C}" srcId="{8BF3F3B4-C3DF-4D45-A364-CB16BC2F6487}" destId="{6FA22F69-2F9B-4F96-B5A8-BF67E6CABE96}" srcOrd="2" destOrd="0" parTransId="{32A6F1DF-8DE1-4925-B370-FDADE0F796AF}" sibTransId="{A8FC8C92-E7AD-4DB6-B8DE-2FD2F1E57C80}"/>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B3A59B4D-3501-4F9C-B525-573DA5F9E1F6}" type="presParOf" srcId="{A8A986F6-5AB8-46C4-B552-8808D52F9867}" destId="{4ADEFB16-FE05-4A99-8A89-8CBEBF9EC3AC}" srcOrd="4" destOrd="0" presId="urn:microsoft.com/office/officeart/2005/8/layout/chevron1"/>
    <dgm:cxn modelId="{D8945D7B-3D0F-42DA-B8BC-611CEEC6E728}" type="presParOf" srcId="{A8A986F6-5AB8-46C4-B552-8808D52F9867}" destId="{3B94F74A-321C-4DE8-97D0-8C4E1C1613AD}" srcOrd="5" destOrd="0" presId="urn:microsoft.com/office/officeart/2005/8/layout/chevron1"/>
    <dgm:cxn modelId="{E3A72AF6-B987-4C08-A3AD-1A549191C2F0}" type="presParOf" srcId="{A8A986F6-5AB8-46C4-B552-8808D52F9867}" destId="{AB29361E-D15A-4A01-9F76-92A9983FA702}" srcOrd="6" destOrd="0" presId="urn:microsoft.com/office/officeart/2005/8/layout/chevron1"/>
    <dgm:cxn modelId="{5D48EDA3-1D7E-4F58-A878-E499A81B3C3E}" type="presParOf" srcId="{A8A986F6-5AB8-46C4-B552-8808D52F9867}" destId="{7755AF59-CC1A-4F35-A6EC-E11E05E9CE6B}"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3703BB09-EE65-43F1-9F6D-C392E6842CC6}">
      <dgm:prSet phldrT="[Text]"/>
      <dgm:spPr>
        <a:solidFill>
          <a:schemeClr val="accent6">
            <a:lumMod val="60000"/>
            <a:lumOff val="40000"/>
          </a:schemeClr>
        </a:solidFill>
      </dgm:spPr>
      <dgm:t>
        <a:bodyPr/>
        <a:lstStyle/>
        <a:p>
          <a:r>
            <a:rPr lang="de-DE" dirty="0"/>
            <a:t>Einleitung</a:t>
          </a:r>
        </a:p>
      </dgm:t>
    </dgm:pt>
    <dgm:pt modelId="{1DE90FFA-6F20-4EB7-81CF-1A417C6A7237}" type="parTrans" cxnId="{FFF5FA44-7739-40E1-B015-2286F4B1EEFE}">
      <dgm:prSet/>
      <dgm:spPr/>
      <dgm:t>
        <a:bodyPr/>
        <a:lstStyle/>
        <a:p>
          <a:endParaRPr lang="de-DE"/>
        </a:p>
      </dgm:t>
    </dgm:pt>
    <dgm:pt modelId="{2A7DD7F4-1274-45ED-9E48-EEB57D8556D9}" type="sibTrans" cxnId="{FFF5FA44-7739-40E1-B015-2286F4B1EEFE}">
      <dgm:prSet/>
      <dgm:spPr/>
      <dgm:t>
        <a:bodyPr/>
        <a:lstStyle/>
        <a:p>
          <a:endParaRPr lang="de-DE"/>
        </a:p>
      </dgm:t>
    </dgm:pt>
    <dgm:pt modelId="{2202C941-69FF-4D9D-9AC3-DD867C4A7288}">
      <dgm:prSet phldrT="[Text]"/>
      <dgm:spPr>
        <a:solidFill>
          <a:schemeClr val="accent6">
            <a:lumMod val="75000"/>
          </a:schemeClr>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47CE186D-8A11-4DBE-A064-F57E40555E0A}" type="pres">
      <dgm:prSet presAssocID="{3703BB09-EE65-43F1-9F6D-C392E6842CC6}" presName="parTxOnly" presStyleLbl="node1" presStyleIdx="0" presStyleCnt="5" custScaleX="111814" custScaleY="123782" custLinFactNeighborX="9649" custLinFactNeighborY="0">
        <dgm:presLayoutVars>
          <dgm:chMax val="0"/>
          <dgm:chPref val="0"/>
          <dgm:bulletEnabled val="1"/>
        </dgm:presLayoutVars>
      </dgm:prSet>
      <dgm:spPr/>
    </dgm:pt>
    <dgm:pt modelId="{0FF7D912-01B0-4641-8BB0-6E3971E04281}" type="pres">
      <dgm:prSet presAssocID="{2A7DD7F4-1274-45ED-9E48-EEB57D8556D9}" presName="parTxOnlySpace" presStyleCnt="0"/>
      <dgm:spPr/>
    </dgm:pt>
    <dgm:pt modelId="{DB32513F-9264-49C1-845C-C7945E69ADC5}" type="pres">
      <dgm:prSet presAssocID="{2202C941-69FF-4D9D-9AC3-DD867C4A7288}" presName="parTxOnly" presStyleLbl="node1" presStyleIdx="1" presStyleCnt="5">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FFF5FA44-7739-40E1-B015-2286F4B1EEFE}" srcId="{8BF3F3B4-C3DF-4D45-A364-CB16BC2F6487}" destId="{3703BB09-EE65-43F1-9F6D-C392E6842CC6}" srcOrd="0" destOrd="0" parTransId="{1DE90FFA-6F20-4EB7-81CF-1A417C6A7237}" sibTransId="{2A7DD7F4-1274-45ED-9E48-EEB57D8556D9}"/>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5618898-4F0F-46F4-95F8-44C7B00C7F32}" type="presOf" srcId="{3703BB09-EE65-43F1-9F6D-C392E6842CC6}" destId="{47CE186D-8A11-4DBE-A064-F57E40555E0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ACCC07EB-0BAA-4B38-AFA2-2BA4B9D011CD}" type="presParOf" srcId="{A8A986F6-5AB8-46C4-B552-8808D52F9867}" destId="{47CE186D-8A11-4DBE-A064-F57E40555E0A}" srcOrd="0" destOrd="0" presId="urn:microsoft.com/office/officeart/2005/8/layout/chevron1"/>
    <dgm:cxn modelId="{825C9BEE-E703-4DB1-BEEF-E40D6602443A}" type="presParOf" srcId="{A8A986F6-5AB8-46C4-B552-8808D52F9867}" destId="{0FF7D912-01B0-4641-8BB0-6E3971E04281}"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Datenbankfunktionen</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a:t>Unnötiges Verwenden von executescript()</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67B66B4A-2429-43EE-81BA-F4D5FEA1EFB1}">
      <dgm:prSet phldrT="[Text]" custT="1"/>
      <dgm:spPr/>
      <dgm:t>
        <a:bodyPr/>
        <a:lstStyle/>
        <a:p>
          <a:pPr>
            <a:buNone/>
          </a:pPr>
          <a:r>
            <a:rPr lang="de-DE" sz="1800" baseline="0" dirty="0"/>
            <a:t>Verwendung von %s-Platzhaltern</a:t>
          </a:r>
          <a:endParaRPr lang="de-DE" sz="1800" dirty="0">
            <a:latin typeface="+mn-lt"/>
          </a:endParaRPr>
        </a:p>
      </dgm:t>
    </dgm:pt>
    <dgm:pt modelId="{B7FE7450-682A-49C1-935D-FD511D6E71EA}" type="parTrans" cxnId="{44D4BCBC-34D1-4017-93FC-85B794A7D961}">
      <dgm:prSet/>
      <dgm:spPr/>
      <dgm:t>
        <a:bodyPr/>
        <a:lstStyle/>
        <a:p>
          <a:endParaRPr lang="de-DE"/>
        </a:p>
      </dgm:t>
    </dgm:pt>
    <dgm:pt modelId="{F302A9CE-587E-45EB-B085-4AFC6EAA531E}" type="sibTrans" cxnId="{44D4BCBC-34D1-4017-93FC-85B794A7D961}">
      <dgm:prSet/>
      <dgm:spPr/>
      <dgm:t>
        <a:bodyPr/>
        <a:lstStyle/>
        <a:p>
          <a:endParaRPr lang="de-DE"/>
        </a:p>
      </dgm:t>
    </dgm:pt>
    <dgm:pt modelId="{1E68EFBC-0234-4B02-A920-F5DC05B90558}">
      <dgm:prSet phldrT="[Text]" custT="1"/>
      <dgm:spPr/>
      <dgm:t>
        <a:bodyPr rtlCol="0"/>
        <a:lstStyle/>
        <a:p>
          <a:pPr rtl="0">
            <a:buFont typeface="Symbol" panose="05050102010706020507" pitchFamily="18" charset="2"/>
            <a:buChar char=""/>
          </a:pPr>
          <a:r>
            <a:rPr lang="de-DE" sz="1800" dirty="0">
              <a:latin typeface="+mn-lt"/>
            </a:rPr>
            <a:t>SQL-Statements</a:t>
          </a:r>
        </a:p>
      </dgm:t>
    </dgm:pt>
    <dgm:pt modelId="{6BE5D329-C6AB-4864-9ECE-34417E55BD10}" type="sibTrans" cxnId="{05B23CDE-D7E3-45FB-B435-D6593A9B992C}">
      <dgm:prSet/>
      <dgm:spPr/>
      <dgm:t>
        <a:bodyPr/>
        <a:lstStyle/>
        <a:p>
          <a:endParaRPr lang="de-DE"/>
        </a:p>
      </dgm:t>
    </dgm:pt>
    <dgm:pt modelId="{603AAB3D-8697-4C72-A6CB-D8375CCBB64D}" type="parTrans" cxnId="{05B23CDE-D7E3-45FB-B435-D6593A9B992C}">
      <dgm:prSet/>
      <dgm:spPr/>
      <dgm:t>
        <a:bodyPr/>
        <a:lstStyle/>
        <a:p>
          <a:endParaRPr lang="de-DE"/>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Benutzereingaben</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a:latin typeface="+mn-lt"/>
            </a:rPr>
            <a:t>Keine Input Validation</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2F19EE56-6BC8-46C0-A822-EB5945ADD18F}" type="pres">
      <dgm:prSet presAssocID="{5A5A8F69-6B0A-4580-9C82-749A88C7A069}" presName="composite1" presStyleCnt="0"/>
      <dgm:spPr/>
    </dgm:pt>
    <dgm:pt modelId="{014EC802-5B67-4805-83AE-263EC816C383}" type="pres">
      <dgm:prSet presAssocID="{5A5A8F69-6B0A-4580-9C82-749A88C7A069}" presName="parent1" presStyleLbl="alignNode1" presStyleIdx="0" presStyleCnt="3">
        <dgm:presLayoutVars>
          <dgm:chMax val="1"/>
          <dgm:chPref val="1"/>
          <dgm:bulletEnabled val="1"/>
        </dgm:presLayoutVars>
      </dgm:prSet>
      <dgm:spPr/>
    </dgm:pt>
    <dgm:pt modelId="{AF0F27ED-5D73-4DE7-9B0D-F287750944C4}" type="pres">
      <dgm:prSet presAssocID="{5A5A8F69-6B0A-4580-9C82-749A88C7A069}" presName="Childtext1" presStyleLbl="revTx" presStyleIdx="0" presStyleCnt="3">
        <dgm:presLayoutVars>
          <dgm:bulletEnabled val="1"/>
        </dgm:presLayoutVars>
      </dgm:prSet>
      <dgm:spPr/>
    </dgm:pt>
    <dgm:pt modelId="{D1530004-9434-4E9C-8F72-A62FD69288F3}" type="pres">
      <dgm:prSet presAssocID="{5A5A8F69-6B0A-4580-9C82-749A88C7A069}" presName="ConnectLine1" presStyleLbl="sibTrans1D1" presStyleIdx="0" presStyleCnt="3"/>
      <dgm:spPr>
        <a:noFill/>
        <a:ln w="6350" cap="flat" cmpd="sng" algn="ctr">
          <a:solidFill>
            <a:schemeClr val="accent5">
              <a:hueOff val="0"/>
              <a:satOff val="0"/>
              <a:lumOff val="0"/>
              <a:alphaOff val="0"/>
            </a:schemeClr>
          </a:solidFill>
          <a:prstDash val="dash"/>
          <a:miter lim="800000"/>
        </a:ln>
        <a:effectLst/>
      </dgm:spPr>
    </dgm:pt>
    <dgm:pt modelId="{D240BEC1-0382-4858-A98D-C4D4DAAAB4E1}" type="pres">
      <dgm:prSet presAssocID="{5A5A8F69-6B0A-4580-9C82-749A88C7A069}" presName="ConnectLineEnd1" presStyleLbl="lnNode1" presStyleIdx="0" presStyleCnt="3"/>
      <dgm:spPr/>
    </dgm:pt>
    <dgm:pt modelId="{8FE1655C-8573-4B5F-B794-84E65704E800}" type="pres">
      <dgm:prSet presAssocID="{5A5A8F69-6B0A-4580-9C82-749A88C7A069}" presName="EmptyPane1" presStyleCnt="0"/>
      <dgm:spPr/>
    </dgm:pt>
    <dgm:pt modelId="{F7A2441C-5820-40F2-9B7E-B3C1777C225A}" type="pres">
      <dgm:prSet presAssocID="{E3204088-055D-4390-92EB-63EA7C2BFBA3}" presName="spaceBetweenRectangles1" presStyleCnt="0"/>
      <dgm:spPr/>
    </dgm:pt>
    <dgm:pt modelId="{1F9C9E7C-EFF5-408B-B105-73352F9EDC6B}" type="pres">
      <dgm:prSet presAssocID="{4259F840-24E7-476F-9F30-482E46395856}" presName="composite1" presStyleCnt="0"/>
      <dgm:spPr/>
    </dgm:pt>
    <dgm:pt modelId="{C2A9820A-CA14-448A-893C-C4B08C7531A8}" type="pres">
      <dgm:prSet presAssocID="{4259F840-24E7-476F-9F30-482E46395856}" presName="parent1" presStyleLbl="alignNode1" presStyleIdx="1" presStyleCnt="3">
        <dgm:presLayoutVars>
          <dgm:chMax val="1"/>
          <dgm:chPref val="1"/>
          <dgm:bulletEnabled val="1"/>
        </dgm:presLayoutVars>
      </dgm:prSet>
      <dgm:spPr/>
    </dgm:pt>
    <dgm:pt modelId="{891EBCF0-467D-41F2-AB71-C922E52A4F9A}" type="pres">
      <dgm:prSet presAssocID="{4259F840-24E7-476F-9F30-482E46395856}" presName="Childtext1" presStyleLbl="revTx" presStyleIdx="1" presStyleCnt="3">
        <dgm:presLayoutVars>
          <dgm:bulletEnabled val="1"/>
        </dgm:presLayoutVars>
      </dgm:prSet>
      <dgm:spPr/>
    </dgm:pt>
    <dgm:pt modelId="{3A6BC564-9444-449D-9CDF-F362F4BB5BA0}" type="pres">
      <dgm:prSet presAssocID="{4259F840-24E7-476F-9F30-482E46395856}" presName="ConnectLine1" presStyleLbl="sibTrans1D1" presStyleIdx="1" presStyleCnt="3"/>
      <dgm:spPr>
        <a:noFill/>
        <a:ln w="6350" cap="flat" cmpd="sng" algn="ctr">
          <a:solidFill>
            <a:schemeClr val="accent5">
              <a:hueOff val="120002"/>
              <a:satOff val="2897"/>
              <a:lumOff val="-13987"/>
              <a:alphaOff val="0"/>
            </a:schemeClr>
          </a:solidFill>
          <a:prstDash val="dash"/>
          <a:miter lim="800000"/>
        </a:ln>
        <a:effectLst/>
      </dgm:spPr>
    </dgm:pt>
    <dgm:pt modelId="{BA7B3F01-336D-4751-8457-85B818026A28}" type="pres">
      <dgm:prSet presAssocID="{4259F840-24E7-476F-9F30-482E46395856}" presName="ConnectLineEnd1" presStyleLbl="lnNode1" presStyleIdx="1" presStyleCnt="3"/>
      <dgm:spPr/>
    </dgm:pt>
    <dgm:pt modelId="{B83CD55B-CD88-41AF-9FB8-E92605DA93ED}" type="pres">
      <dgm:prSet presAssocID="{4259F840-24E7-476F-9F30-482E46395856}" presName="EmptyPane1" presStyleCnt="0"/>
      <dgm:spPr/>
    </dgm:pt>
    <dgm:pt modelId="{5840E306-109D-4592-847C-3C7211F809B0}" type="pres">
      <dgm:prSet presAssocID="{DCC444A4-F20A-48F5-A61E-47BFFF185A57}" presName="spaceBetweenRectangles1" presStyleCnt="0"/>
      <dgm:spPr/>
    </dgm:pt>
    <dgm:pt modelId="{EE1F07B0-EC91-48A1-8F48-80A34F4FF4B6}" type="pres">
      <dgm:prSet presAssocID="{1E68EFBC-0234-4B02-A920-F5DC05B90558}" presName="composite1" presStyleCnt="0"/>
      <dgm:spPr/>
    </dgm:pt>
    <dgm:pt modelId="{92B6C7CD-B6D5-42B1-9817-1E314D62766C}" type="pres">
      <dgm:prSet presAssocID="{1E68EFBC-0234-4B02-A920-F5DC05B90558}" presName="parent1" presStyleLbl="alignNode1" presStyleIdx="2" presStyleCnt="3">
        <dgm:presLayoutVars>
          <dgm:chMax val="1"/>
          <dgm:chPref val="1"/>
          <dgm:bulletEnabled val="1"/>
        </dgm:presLayoutVars>
      </dgm:prSet>
      <dgm:spPr/>
    </dgm:pt>
    <dgm:pt modelId="{E0FB3A4A-D557-49BC-A508-1E63D30B1D96}" type="pres">
      <dgm:prSet presAssocID="{1E68EFBC-0234-4B02-A920-F5DC05B90558}" presName="Childtext1" presStyleLbl="revTx" presStyleIdx="2" presStyleCnt="3">
        <dgm:presLayoutVars>
          <dgm:bulletEnabled val="1"/>
        </dgm:presLayoutVars>
      </dgm:prSet>
      <dgm:spPr/>
    </dgm:pt>
    <dgm:pt modelId="{F5E9803D-1841-4935-9F50-207B872FF8EC}" type="pres">
      <dgm:prSet presAssocID="{1E68EFBC-0234-4B02-A920-F5DC05B90558}" presName="ConnectLine1" presStyleLbl="sibTrans1D1" presStyleIdx="2" presStyleCnt="3"/>
      <dgm:spPr>
        <a:noFill/>
        <a:ln w="6350" cap="flat" cmpd="sng" algn="ctr">
          <a:solidFill>
            <a:schemeClr val="accent5">
              <a:hueOff val="240004"/>
              <a:satOff val="5795"/>
              <a:lumOff val="-27974"/>
              <a:alphaOff val="0"/>
            </a:schemeClr>
          </a:solidFill>
          <a:prstDash val="dash"/>
          <a:miter lim="800000"/>
        </a:ln>
        <a:effectLst/>
      </dgm:spPr>
    </dgm:pt>
    <dgm:pt modelId="{79A8A3BB-9F8E-4023-A30F-015682D3732B}" type="pres">
      <dgm:prSet presAssocID="{1E68EFBC-0234-4B02-A920-F5DC05B90558}" presName="ConnectLineEnd1" presStyleLbl="lnNode1" presStyleIdx="2" presStyleCnt="3"/>
      <dgm:spPr/>
    </dgm:pt>
    <dgm:pt modelId="{88C1DAFB-EBC9-496D-A790-4632BEAA3174}" type="pres">
      <dgm:prSet presAssocID="{1E68EFBC-0234-4B02-A920-F5DC05B90558}" presName="EmptyPane1" presStyleCnt="0"/>
      <dgm:spPr/>
    </dgm:pt>
  </dgm:ptLst>
  <dgm:cxnLst>
    <dgm:cxn modelId="{6D22F719-F731-487D-99EB-11E6D3AE5A32}" srcId="{5A5A8F69-6B0A-4580-9C82-749A88C7A069}" destId="{F3CC0BD1-D20E-47B8-9D3F-76674BD024ED}" srcOrd="0" destOrd="0" parTransId="{E6E78A56-AD8C-4F05-B4C6-53FE413DB378}" sibTransId="{0901793C-5D6F-484B-8959-249258B32AA3}"/>
    <dgm:cxn modelId="{EABBF31F-B71F-4FE0-AFC0-D581E6633FA3}" type="presOf" srcId="{F3CC0BD1-D20E-47B8-9D3F-76674BD024ED}" destId="{AF0F27ED-5D73-4DE7-9B0D-F287750944C4}" srcOrd="0" destOrd="0" presId="urn:microsoft.com/office/officeart/2016/7/layout/RoundedRectangleTimeline"/>
    <dgm:cxn modelId="{DEAE8E35-2AAC-4B40-BC29-8A3B60ED49F2}" srcId="{E5B2E815-0D19-41DC-B01B-4D608769620A}" destId="{5A5A8F69-6B0A-4580-9C82-749A88C7A069}" srcOrd="0" destOrd="0" parTransId="{CDBADA00-CB8D-465B-AAFF-78EBF91E9851}" sibTransId="{E3204088-055D-4390-92EB-63EA7C2BFBA3}"/>
    <dgm:cxn modelId="{33512747-7F8A-46FB-8883-A33BAF3E3677}" type="presOf" srcId="{5A5A8F69-6B0A-4580-9C82-749A88C7A069}" destId="{014EC802-5B67-4805-83AE-263EC816C383}" srcOrd="0" destOrd="0" presId="urn:microsoft.com/office/officeart/2016/7/layout/RoundedRectangleTimeline"/>
    <dgm:cxn modelId="{20CE3C71-1294-4FB3-AECF-572ECDD3C12A}" type="presOf" srcId="{67B66B4A-2429-43EE-81BA-F4D5FEA1EFB1}" destId="{E0FB3A4A-D557-49BC-A508-1E63D30B1D96}" srcOrd="0" destOrd="0" presId="urn:microsoft.com/office/officeart/2016/7/layout/RoundedRectangleTimeline"/>
    <dgm:cxn modelId="{47B3AE77-446D-4C45-A0DE-3AF0DDB3A155}" type="presOf" srcId="{4259F840-24E7-476F-9F30-482E46395856}" destId="{C2A9820A-CA14-448A-893C-C4B08C7531A8}"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44D4BCBC-34D1-4017-93FC-85B794A7D961}" srcId="{1E68EFBC-0234-4B02-A920-F5DC05B90558}" destId="{67B66B4A-2429-43EE-81BA-F4D5FEA1EFB1}" srcOrd="0" destOrd="0" parTransId="{B7FE7450-682A-49C1-935D-FD511D6E71EA}" sibTransId="{F302A9CE-587E-45EB-B085-4AFC6EAA531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1" destOrd="0" parTransId="{FCE8068D-7E50-4749-A8D0-ADEDAC5637B3}" sibTransId="{DCC444A4-F20A-48F5-A61E-47BFFF185A57}"/>
    <dgm:cxn modelId="{05B23CDE-D7E3-45FB-B435-D6593A9B992C}" srcId="{E5B2E815-0D19-41DC-B01B-4D608769620A}" destId="{1E68EFBC-0234-4B02-A920-F5DC05B90558}" srcOrd="2" destOrd="0" parTransId="{603AAB3D-8697-4C72-A6CB-D8375CCBB64D}" sibTransId="{6BE5D329-C6AB-4864-9ECE-34417E55BD10}"/>
    <dgm:cxn modelId="{B980D1E1-B39D-45C9-A7C3-AD84C7218459}" type="presOf" srcId="{B54C8F6C-BE1E-4EAB-B7A0-48DE01FFAA36}" destId="{891EBCF0-467D-41F2-AB71-C922E52A4F9A}" srcOrd="0" destOrd="0" presId="urn:microsoft.com/office/officeart/2016/7/layout/RoundedRectangleTimeline"/>
    <dgm:cxn modelId="{B5E51EEC-D86A-429B-A670-36B96082AFCE}" type="presOf" srcId="{1E68EFBC-0234-4B02-A920-F5DC05B90558}" destId="{92B6C7CD-B6D5-42B1-9817-1E314D62766C}" srcOrd="0" destOrd="0" presId="urn:microsoft.com/office/officeart/2016/7/layout/RoundedRectangleTimeline"/>
    <dgm:cxn modelId="{121605AD-43A2-4BFE-B4BC-986FAB6B97DE}" type="presParOf" srcId="{196C9F68-3606-4282-A4C6-4485F1280B5F}" destId="{2F19EE56-6BC8-46C0-A822-EB5945ADD18F}" srcOrd="0" destOrd="0" presId="urn:microsoft.com/office/officeart/2016/7/layout/RoundedRectangleTimeline"/>
    <dgm:cxn modelId="{9219CA21-9045-43C6-9C15-95A67A14B9B3}" type="presParOf" srcId="{2F19EE56-6BC8-46C0-A822-EB5945ADD18F}" destId="{014EC802-5B67-4805-83AE-263EC816C383}" srcOrd="0" destOrd="0" presId="urn:microsoft.com/office/officeart/2016/7/layout/RoundedRectangleTimeline"/>
    <dgm:cxn modelId="{BA252FCF-F79A-4470-8569-8E4C0B567ADD}" type="presParOf" srcId="{2F19EE56-6BC8-46C0-A822-EB5945ADD18F}" destId="{AF0F27ED-5D73-4DE7-9B0D-F287750944C4}" srcOrd="1" destOrd="0" presId="urn:microsoft.com/office/officeart/2016/7/layout/RoundedRectangleTimeline"/>
    <dgm:cxn modelId="{7F245CAC-C417-4CE4-9B2F-3D853057C5B8}" type="presParOf" srcId="{2F19EE56-6BC8-46C0-A822-EB5945ADD18F}" destId="{D1530004-9434-4E9C-8F72-A62FD69288F3}" srcOrd="2" destOrd="0" presId="urn:microsoft.com/office/officeart/2016/7/layout/RoundedRectangleTimeline"/>
    <dgm:cxn modelId="{093BE2D8-3CAB-4360-A122-4CD92FB6CCD4}" type="presParOf" srcId="{2F19EE56-6BC8-46C0-A822-EB5945ADD18F}" destId="{D240BEC1-0382-4858-A98D-C4D4DAAAB4E1}" srcOrd="3" destOrd="0" presId="urn:microsoft.com/office/officeart/2016/7/layout/RoundedRectangleTimeline"/>
    <dgm:cxn modelId="{1523CB12-C6FF-4DA5-94BD-B930D7C06D5C}" type="presParOf" srcId="{2F19EE56-6BC8-46C0-A822-EB5945ADD18F}" destId="{8FE1655C-8573-4B5F-B794-84E65704E800}" srcOrd="4" destOrd="0" presId="urn:microsoft.com/office/officeart/2016/7/layout/RoundedRectangleTimeline"/>
    <dgm:cxn modelId="{F5E25156-357F-4D5F-B1E7-79B125E9A5B7}" type="presParOf" srcId="{196C9F68-3606-4282-A4C6-4485F1280B5F}" destId="{F7A2441C-5820-40F2-9B7E-B3C1777C225A}" srcOrd="1" destOrd="0" presId="urn:microsoft.com/office/officeart/2016/7/layout/RoundedRectangleTimeline"/>
    <dgm:cxn modelId="{3069C524-DD07-4635-AEC2-A6617BD635CF}" type="presParOf" srcId="{196C9F68-3606-4282-A4C6-4485F1280B5F}" destId="{1F9C9E7C-EFF5-408B-B105-73352F9EDC6B}" srcOrd="2" destOrd="0" presId="urn:microsoft.com/office/officeart/2016/7/layout/RoundedRectangleTimeline"/>
    <dgm:cxn modelId="{93B51C68-FD3D-4D9D-9E66-DBB441D9E543}" type="presParOf" srcId="{1F9C9E7C-EFF5-408B-B105-73352F9EDC6B}" destId="{C2A9820A-CA14-448A-893C-C4B08C7531A8}" srcOrd="0" destOrd="0" presId="urn:microsoft.com/office/officeart/2016/7/layout/RoundedRectangleTimeline"/>
    <dgm:cxn modelId="{5E89F559-D68E-4A45-984B-DA32B0F939D0}" type="presParOf" srcId="{1F9C9E7C-EFF5-408B-B105-73352F9EDC6B}" destId="{891EBCF0-467D-41F2-AB71-C922E52A4F9A}" srcOrd="1" destOrd="0" presId="urn:microsoft.com/office/officeart/2016/7/layout/RoundedRectangleTimeline"/>
    <dgm:cxn modelId="{3A19E1F9-90C0-4C5B-9A4D-FBF37AA8F71F}" type="presParOf" srcId="{1F9C9E7C-EFF5-408B-B105-73352F9EDC6B}" destId="{3A6BC564-9444-449D-9CDF-F362F4BB5BA0}" srcOrd="2" destOrd="0" presId="urn:microsoft.com/office/officeart/2016/7/layout/RoundedRectangleTimeline"/>
    <dgm:cxn modelId="{3FCD3E7E-C486-4FFC-82CA-01F81CFF4B87}" type="presParOf" srcId="{1F9C9E7C-EFF5-408B-B105-73352F9EDC6B}" destId="{BA7B3F01-336D-4751-8457-85B818026A28}" srcOrd="3" destOrd="0" presId="urn:microsoft.com/office/officeart/2016/7/layout/RoundedRectangleTimeline"/>
    <dgm:cxn modelId="{78C36386-BCAC-40D8-961B-4D7F6AA9CEE6}" type="presParOf" srcId="{1F9C9E7C-EFF5-408B-B105-73352F9EDC6B}" destId="{B83CD55B-CD88-41AF-9FB8-E92605DA93ED}" srcOrd="4" destOrd="0" presId="urn:microsoft.com/office/officeart/2016/7/layout/RoundedRectangleTimeline"/>
    <dgm:cxn modelId="{40C180BA-51C6-48BB-B5FD-BDA529B9C9CA}" type="presParOf" srcId="{196C9F68-3606-4282-A4C6-4485F1280B5F}" destId="{5840E306-109D-4592-847C-3C7211F809B0}" srcOrd="3" destOrd="0" presId="urn:microsoft.com/office/officeart/2016/7/layout/RoundedRectangleTimeline"/>
    <dgm:cxn modelId="{4D1AD55A-548B-4C3E-8441-ED352C062A84}" type="presParOf" srcId="{196C9F68-3606-4282-A4C6-4485F1280B5F}" destId="{EE1F07B0-EC91-48A1-8F48-80A34F4FF4B6}" srcOrd="4" destOrd="0" presId="urn:microsoft.com/office/officeart/2016/7/layout/RoundedRectangleTimeline"/>
    <dgm:cxn modelId="{ED0C4B86-8BE0-4C87-B0A0-68D04CCE6B20}" type="presParOf" srcId="{EE1F07B0-EC91-48A1-8F48-80A34F4FF4B6}" destId="{92B6C7CD-B6D5-42B1-9817-1E314D62766C}" srcOrd="0" destOrd="0" presId="urn:microsoft.com/office/officeart/2016/7/layout/RoundedRectangleTimeline"/>
    <dgm:cxn modelId="{5C9C36F7-BBC2-46CE-BF8E-1122DCCC4D7C}" type="presParOf" srcId="{EE1F07B0-EC91-48A1-8F48-80A34F4FF4B6}" destId="{E0FB3A4A-D557-49BC-A508-1E63D30B1D96}" srcOrd="1" destOrd="0" presId="urn:microsoft.com/office/officeart/2016/7/layout/RoundedRectangleTimeline"/>
    <dgm:cxn modelId="{D3F5A83F-AEC2-4680-A911-A8D49FE5A9F6}" type="presParOf" srcId="{EE1F07B0-EC91-48A1-8F48-80A34F4FF4B6}" destId="{F5E9803D-1841-4935-9F50-207B872FF8EC}" srcOrd="2" destOrd="0" presId="urn:microsoft.com/office/officeart/2016/7/layout/RoundedRectangleTimeline"/>
    <dgm:cxn modelId="{61CBF469-1B12-4EC1-B47F-BDFAD89FA002}" type="presParOf" srcId="{EE1F07B0-EC91-48A1-8F48-80A34F4FF4B6}" destId="{79A8A3BB-9F8E-4023-A30F-015682D3732B}" srcOrd="3" destOrd="0" presId="urn:microsoft.com/office/officeart/2016/7/layout/RoundedRectangleTimeline"/>
    <dgm:cxn modelId="{05EBA18F-3D13-45A0-8317-03CF718F19A9}" type="presParOf" srcId="{EE1F07B0-EC91-48A1-8F48-80A34F4FF4B6}" destId="{88C1DAFB-EBC9-496D-A790-4632BEAA3174}"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dirty="0">
              <a:latin typeface="+mn-lt"/>
            </a:rPr>
            <a:t>Datenbankfunktionen</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baseline="0"/>
            <a:t>Unnötiges Verwenden von executescript()</a:t>
          </a:r>
          <a:endParaRPr lang="de-DE" sz="1800" dirty="0">
            <a:latin typeface="+mn-lt"/>
          </a:endParaRP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67B66B4A-2429-43EE-81BA-F4D5FEA1EFB1}">
      <dgm:prSet phldrT="[Text]" custT="1"/>
      <dgm:spPr/>
      <dgm:t>
        <a:bodyPr/>
        <a:lstStyle/>
        <a:p>
          <a:pPr>
            <a:buNone/>
          </a:pPr>
          <a:r>
            <a:rPr lang="de-DE" sz="1800" baseline="0" dirty="0"/>
            <a:t>Verwendung von %s-Platzhaltern</a:t>
          </a:r>
          <a:endParaRPr lang="de-DE" sz="1800" dirty="0">
            <a:latin typeface="+mn-lt"/>
          </a:endParaRPr>
        </a:p>
      </dgm:t>
    </dgm:pt>
    <dgm:pt modelId="{B7FE7450-682A-49C1-935D-FD511D6E71EA}" type="parTrans" cxnId="{44D4BCBC-34D1-4017-93FC-85B794A7D961}">
      <dgm:prSet/>
      <dgm:spPr/>
      <dgm:t>
        <a:bodyPr/>
        <a:lstStyle/>
        <a:p>
          <a:endParaRPr lang="de-DE"/>
        </a:p>
      </dgm:t>
    </dgm:pt>
    <dgm:pt modelId="{F302A9CE-587E-45EB-B085-4AFC6EAA531E}" type="sibTrans" cxnId="{44D4BCBC-34D1-4017-93FC-85B794A7D961}">
      <dgm:prSet/>
      <dgm:spPr/>
      <dgm:t>
        <a:bodyPr/>
        <a:lstStyle/>
        <a:p>
          <a:endParaRPr lang="de-DE"/>
        </a:p>
      </dgm:t>
    </dgm:pt>
    <dgm:pt modelId="{1E68EFBC-0234-4B02-A920-F5DC05B90558}">
      <dgm:prSet phldrT="[Text]" custT="1"/>
      <dgm:spPr/>
      <dgm:t>
        <a:bodyPr rtlCol="0"/>
        <a:lstStyle/>
        <a:p>
          <a:pPr rtl="0">
            <a:buFont typeface="Symbol" panose="05050102010706020507" pitchFamily="18" charset="2"/>
            <a:buChar char=""/>
          </a:pPr>
          <a:r>
            <a:rPr lang="de-DE" sz="1800" dirty="0">
              <a:latin typeface="+mn-lt"/>
            </a:rPr>
            <a:t>SQL-Statements</a:t>
          </a:r>
        </a:p>
      </dgm:t>
    </dgm:pt>
    <dgm:pt modelId="{6BE5D329-C6AB-4864-9ECE-34417E55BD10}" type="sibTrans" cxnId="{05B23CDE-D7E3-45FB-B435-D6593A9B992C}">
      <dgm:prSet/>
      <dgm:spPr/>
      <dgm:t>
        <a:bodyPr/>
        <a:lstStyle/>
        <a:p>
          <a:endParaRPr lang="de-DE"/>
        </a:p>
      </dgm:t>
    </dgm:pt>
    <dgm:pt modelId="{603AAB3D-8697-4C72-A6CB-D8375CCBB64D}" type="parTrans" cxnId="{05B23CDE-D7E3-45FB-B435-D6593A9B992C}">
      <dgm:prSet/>
      <dgm:spPr/>
      <dgm:t>
        <a:bodyPr/>
        <a:lstStyle/>
        <a:p>
          <a:endParaRPr lang="de-DE"/>
        </a:p>
      </dgm:t>
    </dgm:pt>
    <dgm:pt modelId="{5A5A8F69-6B0A-4580-9C82-749A88C7A069}">
      <dgm:prSet phldrT="[Text]" custT="1"/>
      <dgm:spPr/>
      <dgm:t>
        <a:bodyPr rtlCol="0"/>
        <a:lstStyle/>
        <a:p>
          <a:pPr rtl="0">
            <a:buFont typeface="Symbol" panose="05050102010706020507" pitchFamily="18" charset="2"/>
            <a:buChar char=""/>
          </a:pPr>
          <a:r>
            <a:rPr lang="de-DE" sz="1800" dirty="0">
              <a:latin typeface="+mn-lt"/>
            </a:rPr>
            <a:t>Benutzereingaben</a:t>
          </a:r>
        </a:p>
      </dgm:t>
    </dgm:pt>
    <dgm:pt modelId="{CDBADA00-CB8D-465B-AAFF-78EBF91E9851}" type="parTrans" cxnId="{DEAE8E35-2AAC-4B40-BC29-8A3B60ED49F2}">
      <dgm:prSet/>
      <dgm:spPr/>
      <dgm:t>
        <a:bodyPr/>
        <a:lstStyle/>
        <a:p>
          <a:endParaRPr lang="de-DE"/>
        </a:p>
      </dgm:t>
    </dgm:pt>
    <dgm:pt modelId="{E3204088-055D-4390-92EB-63EA7C2BFBA3}" type="sibTrans" cxnId="{DEAE8E35-2AAC-4B40-BC29-8A3B60ED49F2}">
      <dgm:prSet/>
      <dgm:spPr/>
      <dgm:t>
        <a:bodyPr/>
        <a:lstStyle/>
        <a:p>
          <a:endParaRPr lang="de-DE"/>
        </a:p>
      </dgm:t>
    </dgm:pt>
    <dgm:pt modelId="{F3CC0BD1-D20E-47B8-9D3F-76674BD024ED}">
      <dgm:prSet phldrT="[Text]"/>
      <dgm:spPr/>
      <dgm:t>
        <a:bodyPr rtlCol="0"/>
        <a:lstStyle/>
        <a:p>
          <a:r>
            <a:rPr lang="de-DE" dirty="0">
              <a:latin typeface="+mn-lt"/>
            </a:rPr>
            <a:t>Keine Input Validation</a:t>
          </a:r>
          <a:endParaRPr lang="de-DE" dirty="0"/>
        </a:p>
      </dgm:t>
    </dgm:pt>
    <dgm:pt modelId="{E6E78A56-AD8C-4F05-B4C6-53FE413DB378}" type="parTrans" cxnId="{6D22F719-F731-487D-99EB-11E6D3AE5A32}">
      <dgm:prSet/>
      <dgm:spPr/>
      <dgm:t>
        <a:bodyPr/>
        <a:lstStyle/>
        <a:p>
          <a:endParaRPr lang="de-DE"/>
        </a:p>
      </dgm:t>
    </dgm:pt>
    <dgm:pt modelId="{0901793C-5D6F-484B-8959-249258B32AA3}" type="sibTrans" cxnId="{6D22F719-F731-487D-99EB-11E6D3AE5A32}">
      <dgm:prSet/>
      <dgm:spPr/>
      <dgm:t>
        <a:bodyPr/>
        <a:lstStyle/>
        <a:p>
          <a:endParaRPr lang="de-DE"/>
        </a:p>
      </dgm:t>
    </dgm:pt>
    <dgm:pt modelId="{196C9F68-3606-4282-A4C6-4485F1280B5F}" type="pres">
      <dgm:prSet presAssocID="{E5B2E815-0D19-41DC-B01B-4D608769620A}" presName="Name0" presStyleCnt="0">
        <dgm:presLayoutVars>
          <dgm:chMax/>
          <dgm:chPref/>
          <dgm:animLvl val="lvl"/>
        </dgm:presLayoutVars>
      </dgm:prSet>
      <dgm:spPr/>
    </dgm:pt>
    <dgm:pt modelId="{2F19EE56-6BC8-46C0-A822-EB5945ADD18F}" type="pres">
      <dgm:prSet presAssocID="{5A5A8F69-6B0A-4580-9C82-749A88C7A069}" presName="composite1" presStyleCnt="0"/>
      <dgm:spPr/>
    </dgm:pt>
    <dgm:pt modelId="{014EC802-5B67-4805-83AE-263EC816C383}" type="pres">
      <dgm:prSet presAssocID="{5A5A8F69-6B0A-4580-9C82-749A88C7A069}" presName="parent1" presStyleLbl="alignNode1" presStyleIdx="0" presStyleCnt="3">
        <dgm:presLayoutVars>
          <dgm:chMax val="1"/>
          <dgm:chPref val="1"/>
          <dgm:bulletEnabled val="1"/>
        </dgm:presLayoutVars>
      </dgm:prSet>
      <dgm:spPr/>
    </dgm:pt>
    <dgm:pt modelId="{AF0F27ED-5D73-4DE7-9B0D-F287750944C4}" type="pres">
      <dgm:prSet presAssocID="{5A5A8F69-6B0A-4580-9C82-749A88C7A069}" presName="Childtext1" presStyleLbl="revTx" presStyleIdx="0" presStyleCnt="3">
        <dgm:presLayoutVars>
          <dgm:bulletEnabled val="1"/>
        </dgm:presLayoutVars>
      </dgm:prSet>
      <dgm:spPr/>
    </dgm:pt>
    <dgm:pt modelId="{D1530004-9434-4E9C-8F72-A62FD69288F3}" type="pres">
      <dgm:prSet presAssocID="{5A5A8F69-6B0A-4580-9C82-749A88C7A069}" presName="ConnectLine1" presStyleLbl="sibTrans1D1" presStyleIdx="0" presStyleCnt="3"/>
      <dgm:spPr>
        <a:noFill/>
        <a:ln w="6350" cap="flat" cmpd="sng" algn="ctr">
          <a:solidFill>
            <a:schemeClr val="accent5">
              <a:hueOff val="0"/>
              <a:satOff val="0"/>
              <a:lumOff val="0"/>
              <a:alphaOff val="0"/>
            </a:schemeClr>
          </a:solidFill>
          <a:prstDash val="dash"/>
          <a:miter lim="800000"/>
        </a:ln>
        <a:effectLst/>
      </dgm:spPr>
    </dgm:pt>
    <dgm:pt modelId="{D240BEC1-0382-4858-A98D-C4D4DAAAB4E1}" type="pres">
      <dgm:prSet presAssocID="{5A5A8F69-6B0A-4580-9C82-749A88C7A069}" presName="ConnectLineEnd1" presStyleLbl="lnNode1" presStyleIdx="0" presStyleCnt="3"/>
      <dgm:spPr/>
    </dgm:pt>
    <dgm:pt modelId="{8FE1655C-8573-4B5F-B794-84E65704E800}" type="pres">
      <dgm:prSet presAssocID="{5A5A8F69-6B0A-4580-9C82-749A88C7A069}" presName="EmptyPane1" presStyleCnt="0"/>
      <dgm:spPr/>
    </dgm:pt>
    <dgm:pt modelId="{F7A2441C-5820-40F2-9B7E-B3C1777C225A}" type="pres">
      <dgm:prSet presAssocID="{E3204088-055D-4390-92EB-63EA7C2BFBA3}" presName="spaceBetweenRectangles1" presStyleCnt="0"/>
      <dgm:spPr/>
    </dgm:pt>
    <dgm:pt modelId="{1F9C9E7C-EFF5-408B-B105-73352F9EDC6B}" type="pres">
      <dgm:prSet presAssocID="{4259F840-24E7-476F-9F30-482E46395856}" presName="composite1" presStyleCnt="0"/>
      <dgm:spPr/>
    </dgm:pt>
    <dgm:pt modelId="{C2A9820A-CA14-448A-893C-C4B08C7531A8}" type="pres">
      <dgm:prSet presAssocID="{4259F840-24E7-476F-9F30-482E46395856}" presName="parent1" presStyleLbl="alignNode1" presStyleIdx="1" presStyleCnt="3">
        <dgm:presLayoutVars>
          <dgm:chMax val="1"/>
          <dgm:chPref val="1"/>
          <dgm:bulletEnabled val="1"/>
        </dgm:presLayoutVars>
      </dgm:prSet>
      <dgm:spPr/>
    </dgm:pt>
    <dgm:pt modelId="{891EBCF0-467D-41F2-AB71-C922E52A4F9A}" type="pres">
      <dgm:prSet presAssocID="{4259F840-24E7-476F-9F30-482E46395856}" presName="Childtext1" presStyleLbl="revTx" presStyleIdx="1" presStyleCnt="3">
        <dgm:presLayoutVars>
          <dgm:bulletEnabled val="1"/>
        </dgm:presLayoutVars>
      </dgm:prSet>
      <dgm:spPr/>
    </dgm:pt>
    <dgm:pt modelId="{3A6BC564-9444-449D-9CDF-F362F4BB5BA0}" type="pres">
      <dgm:prSet presAssocID="{4259F840-24E7-476F-9F30-482E46395856}" presName="ConnectLine1" presStyleLbl="sibTrans1D1" presStyleIdx="1" presStyleCnt="3"/>
      <dgm:spPr>
        <a:noFill/>
        <a:ln w="6350" cap="flat" cmpd="sng" algn="ctr">
          <a:solidFill>
            <a:schemeClr val="accent5">
              <a:hueOff val="120002"/>
              <a:satOff val="2897"/>
              <a:lumOff val="-13987"/>
              <a:alphaOff val="0"/>
            </a:schemeClr>
          </a:solidFill>
          <a:prstDash val="dash"/>
          <a:miter lim="800000"/>
        </a:ln>
        <a:effectLst/>
      </dgm:spPr>
    </dgm:pt>
    <dgm:pt modelId="{BA7B3F01-336D-4751-8457-85B818026A28}" type="pres">
      <dgm:prSet presAssocID="{4259F840-24E7-476F-9F30-482E46395856}" presName="ConnectLineEnd1" presStyleLbl="lnNode1" presStyleIdx="1" presStyleCnt="3"/>
      <dgm:spPr/>
    </dgm:pt>
    <dgm:pt modelId="{B83CD55B-CD88-41AF-9FB8-E92605DA93ED}" type="pres">
      <dgm:prSet presAssocID="{4259F840-24E7-476F-9F30-482E46395856}" presName="EmptyPane1" presStyleCnt="0"/>
      <dgm:spPr/>
    </dgm:pt>
    <dgm:pt modelId="{5840E306-109D-4592-847C-3C7211F809B0}" type="pres">
      <dgm:prSet presAssocID="{DCC444A4-F20A-48F5-A61E-47BFFF185A57}" presName="spaceBetweenRectangles1" presStyleCnt="0"/>
      <dgm:spPr/>
    </dgm:pt>
    <dgm:pt modelId="{EE1F07B0-EC91-48A1-8F48-80A34F4FF4B6}" type="pres">
      <dgm:prSet presAssocID="{1E68EFBC-0234-4B02-A920-F5DC05B90558}" presName="composite1" presStyleCnt="0"/>
      <dgm:spPr/>
    </dgm:pt>
    <dgm:pt modelId="{92B6C7CD-B6D5-42B1-9817-1E314D62766C}" type="pres">
      <dgm:prSet presAssocID="{1E68EFBC-0234-4B02-A920-F5DC05B90558}" presName="parent1" presStyleLbl="alignNode1" presStyleIdx="2" presStyleCnt="3">
        <dgm:presLayoutVars>
          <dgm:chMax val="1"/>
          <dgm:chPref val="1"/>
          <dgm:bulletEnabled val="1"/>
        </dgm:presLayoutVars>
      </dgm:prSet>
      <dgm:spPr/>
    </dgm:pt>
    <dgm:pt modelId="{E0FB3A4A-D557-49BC-A508-1E63D30B1D96}" type="pres">
      <dgm:prSet presAssocID="{1E68EFBC-0234-4B02-A920-F5DC05B90558}" presName="Childtext1" presStyleLbl="revTx" presStyleIdx="2" presStyleCnt="3">
        <dgm:presLayoutVars>
          <dgm:bulletEnabled val="1"/>
        </dgm:presLayoutVars>
      </dgm:prSet>
      <dgm:spPr/>
    </dgm:pt>
    <dgm:pt modelId="{F5E9803D-1841-4935-9F50-207B872FF8EC}" type="pres">
      <dgm:prSet presAssocID="{1E68EFBC-0234-4B02-A920-F5DC05B90558}" presName="ConnectLine1" presStyleLbl="sibTrans1D1" presStyleIdx="2" presStyleCnt="3"/>
      <dgm:spPr>
        <a:noFill/>
        <a:ln w="6350" cap="flat" cmpd="sng" algn="ctr">
          <a:solidFill>
            <a:schemeClr val="accent5">
              <a:hueOff val="240004"/>
              <a:satOff val="5795"/>
              <a:lumOff val="-27974"/>
              <a:alphaOff val="0"/>
            </a:schemeClr>
          </a:solidFill>
          <a:prstDash val="dash"/>
          <a:miter lim="800000"/>
        </a:ln>
        <a:effectLst/>
      </dgm:spPr>
    </dgm:pt>
    <dgm:pt modelId="{79A8A3BB-9F8E-4023-A30F-015682D3732B}" type="pres">
      <dgm:prSet presAssocID="{1E68EFBC-0234-4B02-A920-F5DC05B90558}" presName="ConnectLineEnd1" presStyleLbl="lnNode1" presStyleIdx="2" presStyleCnt="3"/>
      <dgm:spPr/>
    </dgm:pt>
    <dgm:pt modelId="{88C1DAFB-EBC9-496D-A790-4632BEAA3174}" type="pres">
      <dgm:prSet presAssocID="{1E68EFBC-0234-4B02-A920-F5DC05B90558}" presName="EmptyPane1" presStyleCnt="0"/>
      <dgm:spPr/>
    </dgm:pt>
  </dgm:ptLst>
  <dgm:cxnLst>
    <dgm:cxn modelId="{6D22F719-F731-487D-99EB-11E6D3AE5A32}" srcId="{5A5A8F69-6B0A-4580-9C82-749A88C7A069}" destId="{F3CC0BD1-D20E-47B8-9D3F-76674BD024ED}" srcOrd="0" destOrd="0" parTransId="{E6E78A56-AD8C-4F05-B4C6-53FE413DB378}" sibTransId="{0901793C-5D6F-484B-8959-249258B32AA3}"/>
    <dgm:cxn modelId="{EABBF31F-B71F-4FE0-AFC0-D581E6633FA3}" type="presOf" srcId="{F3CC0BD1-D20E-47B8-9D3F-76674BD024ED}" destId="{AF0F27ED-5D73-4DE7-9B0D-F287750944C4}" srcOrd="0" destOrd="0" presId="urn:microsoft.com/office/officeart/2016/7/layout/RoundedRectangleTimeline"/>
    <dgm:cxn modelId="{DEAE8E35-2AAC-4B40-BC29-8A3B60ED49F2}" srcId="{E5B2E815-0D19-41DC-B01B-4D608769620A}" destId="{5A5A8F69-6B0A-4580-9C82-749A88C7A069}" srcOrd="0" destOrd="0" parTransId="{CDBADA00-CB8D-465B-AAFF-78EBF91E9851}" sibTransId="{E3204088-055D-4390-92EB-63EA7C2BFBA3}"/>
    <dgm:cxn modelId="{33512747-7F8A-46FB-8883-A33BAF3E3677}" type="presOf" srcId="{5A5A8F69-6B0A-4580-9C82-749A88C7A069}" destId="{014EC802-5B67-4805-83AE-263EC816C383}" srcOrd="0" destOrd="0" presId="urn:microsoft.com/office/officeart/2016/7/layout/RoundedRectangleTimeline"/>
    <dgm:cxn modelId="{20CE3C71-1294-4FB3-AECF-572ECDD3C12A}" type="presOf" srcId="{67B66B4A-2429-43EE-81BA-F4D5FEA1EFB1}" destId="{E0FB3A4A-D557-49BC-A508-1E63D30B1D96}" srcOrd="0" destOrd="0" presId="urn:microsoft.com/office/officeart/2016/7/layout/RoundedRectangleTimeline"/>
    <dgm:cxn modelId="{47B3AE77-446D-4C45-A0DE-3AF0DDB3A155}" type="presOf" srcId="{4259F840-24E7-476F-9F30-482E46395856}" destId="{C2A9820A-CA14-448A-893C-C4B08C7531A8}"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44D4BCBC-34D1-4017-93FC-85B794A7D961}" srcId="{1E68EFBC-0234-4B02-A920-F5DC05B90558}" destId="{67B66B4A-2429-43EE-81BA-F4D5FEA1EFB1}" srcOrd="0" destOrd="0" parTransId="{B7FE7450-682A-49C1-935D-FD511D6E71EA}" sibTransId="{F302A9CE-587E-45EB-B085-4AFC6EAA531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1" destOrd="0" parTransId="{FCE8068D-7E50-4749-A8D0-ADEDAC5637B3}" sibTransId="{DCC444A4-F20A-48F5-A61E-47BFFF185A57}"/>
    <dgm:cxn modelId="{05B23CDE-D7E3-45FB-B435-D6593A9B992C}" srcId="{E5B2E815-0D19-41DC-B01B-4D608769620A}" destId="{1E68EFBC-0234-4B02-A920-F5DC05B90558}" srcOrd="2" destOrd="0" parTransId="{603AAB3D-8697-4C72-A6CB-D8375CCBB64D}" sibTransId="{6BE5D329-C6AB-4864-9ECE-34417E55BD10}"/>
    <dgm:cxn modelId="{B980D1E1-B39D-45C9-A7C3-AD84C7218459}" type="presOf" srcId="{B54C8F6C-BE1E-4EAB-B7A0-48DE01FFAA36}" destId="{891EBCF0-467D-41F2-AB71-C922E52A4F9A}" srcOrd="0" destOrd="0" presId="urn:microsoft.com/office/officeart/2016/7/layout/RoundedRectangleTimeline"/>
    <dgm:cxn modelId="{B5E51EEC-D86A-429B-A670-36B96082AFCE}" type="presOf" srcId="{1E68EFBC-0234-4B02-A920-F5DC05B90558}" destId="{92B6C7CD-B6D5-42B1-9817-1E314D62766C}" srcOrd="0" destOrd="0" presId="urn:microsoft.com/office/officeart/2016/7/layout/RoundedRectangleTimeline"/>
    <dgm:cxn modelId="{121605AD-43A2-4BFE-B4BC-986FAB6B97DE}" type="presParOf" srcId="{196C9F68-3606-4282-A4C6-4485F1280B5F}" destId="{2F19EE56-6BC8-46C0-A822-EB5945ADD18F}" srcOrd="0" destOrd="0" presId="urn:microsoft.com/office/officeart/2016/7/layout/RoundedRectangleTimeline"/>
    <dgm:cxn modelId="{9219CA21-9045-43C6-9C15-95A67A14B9B3}" type="presParOf" srcId="{2F19EE56-6BC8-46C0-A822-EB5945ADD18F}" destId="{014EC802-5B67-4805-83AE-263EC816C383}" srcOrd="0" destOrd="0" presId="urn:microsoft.com/office/officeart/2016/7/layout/RoundedRectangleTimeline"/>
    <dgm:cxn modelId="{BA252FCF-F79A-4470-8569-8E4C0B567ADD}" type="presParOf" srcId="{2F19EE56-6BC8-46C0-A822-EB5945ADD18F}" destId="{AF0F27ED-5D73-4DE7-9B0D-F287750944C4}" srcOrd="1" destOrd="0" presId="urn:microsoft.com/office/officeart/2016/7/layout/RoundedRectangleTimeline"/>
    <dgm:cxn modelId="{7F245CAC-C417-4CE4-9B2F-3D853057C5B8}" type="presParOf" srcId="{2F19EE56-6BC8-46C0-A822-EB5945ADD18F}" destId="{D1530004-9434-4E9C-8F72-A62FD69288F3}" srcOrd="2" destOrd="0" presId="urn:microsoft.com/office/officeart/2016/7/layout/RoundedRectangleTimeline"/>
    <dgm:cxn modelId="{093BE2D8-3CAB-4360-A122-4CD92FB6CCD4}" type="presParOf" srcId="{2F19EE56-6BC8-46C0-A822-EB5945ADD18F}" destId="{D240BEC1-0382-4858-A98D-C4D4DAAAB4E1}" srcOrd="3" destOrd="0" presId="urn:microsoft.com/office/officeart/2016/7/layout/RoundedRectangleTimeline"/>
    <dgm:cxn modelId="{1523CB12-C6FF-4DA5-94BD-B930D7C06D5C}" type="presParOf" srcId="{2F19EE56-6BC8-46C0-A822-EB5945ADD18F}" destId="{8FE1655C-8573-4B5F-B794-84E65704E800}" srcOrd="4" destOrd="0" presId="urn:microsoft.com/office/officeart/2016/7/layout/RoundedRectangleTimeline"/>
    <dgm:cxn modelId="{F5E25156-357F-4D5F-B1E7-79B125E9A5B7}" type="presParOf" srcId="{196C9F68-3606-4282-A4C6-4485F1280B5F}" destId="{F7A2441C-5820-40F2-9B7E-B3C1777C225A}" srcOrd="1" destOrd="0" presId="urn:microsoft.com/office/officeart/2016/7/layout/RoundedRectangleTimeline"/>
    <dgm:cxn modelId="{3069C524-DD07-4635-AEC2-A6617BD635CF}" type="presParOf" srcId="{196C9F68-3606-4282-A4C6-4485F1280B5F}" destId="{1F9C9E7C-EFF5-408B-B105-73352F9EDC6B}" srcOrd="2" destOrd="0" presId="urn:microsoft.com/office/officeart/2016/7/layout/RoundedRectangleTimeline"/>
    <dgm:cxn modelId="{93B51C68-FD3D-4D9D-9E66-DBB441D9E543}" type="presParOf" srcId="{1F9C9E7C-EFF5-408B-B105-73352F9EDC6B}" destId="{C2A9820A-CA14-448A-893C-C4B08C7531A8}" srcOrd="0" destOrd="0" presId="urn:microsoft.com/office/officeart/2016/7/layout/RoundedRectangleTimeline"/>
    <dgm:cxn modelId="{5E89F559-D68E-4A45-984B-DA32B0F939D0}" type="presParOf" srcId="{1F9C9E7C-EFF5-408B-B105-73352F9EDC6B}" destId="{891EBCF0-467D-41F2-AB71-C922E52A4F9A}" srcOrd="1" destOrd="0" presId="urn:microsoft.com/office/officeart/2016/7/layout/RoundedRectangleTimeline"/>
    <dgm:cxn modelId="{3A19E1F9-90C0-4C5B-9A4D-FBF37AA8F71F}" type="presParOf" srcId="{1F9C9E7C-EFF5-408B-B105-73352F9EDC6B}" destId="{3A6BC564-9444-449D-9CDF-F362F4BB5BA0}" srcOrd="2" destOrd="0" presId="urn:microsoft.com/office/officeart/2016/7/layout/RoundedRectangleTimeline"/>
    <dgm:cxn modelId="{3FCD3E7E-C486-4FFC-82CA-01F81CFF4B87}" type="presParOf" srcId="{1F9C9E7C-EFF5-408B-B105-73352F9EDC6B}" destId="{BA7B3F01-336D-4751-8457-85B818026A28}" srcOrd="3" destOrd="0" presId="urn:microsoft.com/office/officeart/2016/7/layout/RoundedRectangleTimeline"/>
    <dgm:cxn modelId="{78C36386-BCAC-40D8-961B-4D7F6AA9CEE6}" type="presParOf" srcId="{1F9C9E7C-EFF5-408B-B105-73352F9EDC6B}" destId="{B83CD55B-CD88-41AF-9FB8-E92605DA93ED}" srcOrd="4" destOrd="0" presId="urn:microsoft.com/office/officeart/2016/7/layout/RoundedRectangleTimeline"/>
    <dgm:cxn modelId="{40C180BA-51C6-48BB-B5FD-BDA529B9C9CA}" type="presParOf" srcId="{196C9F68-3606-4282-A4C6-4485F1280B5F}" destId="{5840E306-109D-4592-847C-3C7211F809B0}" srcOrd="3" destOrd="0" presId="urn:microsoft.com/office/officeart/2016/7/layout/RoundedRectangleTimeline"/>
    <dgm:cxn modelId="{4D1AD55A-548B-4C3E-8441-ED352C062A84}" type="presParOf" srcId="{196C9F68-3606-4282-A4C6-4485F1280B5F}" destId="{EE1F07B0-EC91-48A1-8F48-80A34F4FF4B6}" srcOrd="4" destOrd="0" presId="urn:microsoft.com/office/officeart/2016/7/layout/RoundedRectangleTimeline"/>
    <dgm:cxn modelId="{ED0C4B86-8BE0-4C87-B0A0-68D04CCE6B20}" type="presParOf" srcId="{EE1F07B0-EC91-48A1-8F48-80A34F4FF4B6}" destId="{92B6C7CD-B6D5-42B1-9817-1E314D62766C}" srcOrd="0" destOrd="0" presId="urn:microsoft.com/office/officeart/2016/7/layout/RoundedRectangleTimeline"/>
    <dgm:cxn modelId="{5C9C36F7-BBC2-46CE-BF8E-1122DCCC4D7C}" type="presParOf" srcId="{EE1F07B0-EC91-48A1-8F48-80A34F4FF4B6}" destId="{E0FB3A4A-D557-49BC-A508-1E63D30B1D96}" srcOrd="1" destOrd="0" presId="urn:microsoft.com/office/officeart/2016/7/layout/RoundedRectangleTimeline"/>
    <dgm:cxn modelId="{D3F5A83F-AEC2-4680-A911-A8D49FE5A9F6}" type="presParOf" srcId="{EE1F07B0-EC91-48A1-8F48-80A34F4FF4B6}" destId="{F5E9803D-1841-4935-9F50-207B872FF8EC}" srcOrd="2" destOrd="0" presId="urn:microsoft.com/office/officeart/2016/7/layout/RoundedRectangleTimeline"/>
    <dgm:cxn modelId="{61CBF469-1B12-4EC1-B47F-BDFAD89FA002}" type="presParOf" srcId="{EE1F07B0-EC91-48A1-8F48-80A34F4FF4B6}" destId="{79A8A3BB-9F8E-4023-A30F-015682D3732B}" srcOrd="3" destOrd="0" presId="urn:microsoft.com/office/officeart/2016/7/layout/RoundedRectangleTimeline"/>
    <dgm:cxn modelId="{05EBA18F-3D13-45A0-8317-03CF718F19A9}" type="presParOf" srcId="{EE1F07B0-EC91-48A1-8F48-80A34F4FF4B6}" destId="{88C1DAFB-EBC9-496D-A790-4632BEAA3174}"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F3F3B4-C3DF-4D45-A364-CB16BC2F6487}" type="doc">
      <dgm:prSet loTypeId="urn:microsoft.com/office/officeart/2005/8/layout/chevron1" loCatId="process" qsTypeId="urn:microsoft.com/office/officeart/2005/8/quickstyle/simple1" qsCatId="simple" csTypeId="urn:microsoft.com/office/officeart/2005/8/colors/accent1_2" csCatId="accent1" phldr="1"/>
      <dgm:spPr/>
    </dgm:pt>
    <dgm:pt modelId="{2202C941-69FF-4D9D-9AC3-DD867C4A7288}">
      <dgm:prSet phldrT="[Text]"/>
      <dgm:spPr>
        <a:solidFill>
          <a:srgbClr val="7871B0"/>
        </a:solidFill>
      </dgm:spPr>
      <dgm:t>
        <a:bodyPr/>
        <a:lstStyle/>
        <a:p>
          <a:r>
            <a:rPr lang="de-DE" dirty="0"/>
            <a:t>Datenbank</a:t>
          </a:r>
        </a:p>
      </dgm:t>
    </dgm:pt>
    <dgm:pt modelId="{4EB2FE8A-2E77-41ED-942F-FEB5851EDC68}" type="parTrans" cxnId="{D30166E3-ACF0-4CB5-80FB-DAAEAEE148D2}">
      <dgm:prSet/>
      <dgm:spPr/>
      <dgm:t>
        <a:bodyPr/>
        <a:lstStyle/>
        <a:p>
          <a:endParaRPr lang="de-DE"/>
        </a:p>
      </dgm:t>
    </dgm:pt>
    <dgm:pt modelId="{31D01B02-8969-4429-824D-77861727F338}" type="sibTrans" cxnId="{D30166E3-ACF0-4CB5-80FB-DAAEAEE148D2}">
      <dgm:prSet/>
      <dgm:spPr/>
      <dgm:t>
        <a:bodyPr/>
        <a:lstStyle/>
        <a:p>
          <a:endParaRPr lang="de-DE"/>
        </a:p>
      </dgm:t>
    </dgm:pt>
    <dgm:pt modelId="{F4096438-292D-42BF-AF3A-8D357354E197}">
      <dgm:prSet phldrT="[Text]"/>
      <dgm:spPr>
        <a:solidFill>
          <a:schemeClr val="accent6">
            <a:lumMod val="75000"/>
          </a:schemeClr>
        </a:solidFill>
      </dgm:spPr>
      <dgm:t>
        <a:bodyPr/>
        <a:lstStyle/>
        <a:p>
          <a:r>
            <a:rPr lang="de-DE" dirty="0"/>
            <a:t>Passwort + Aktivierungscode</a:t>
          </a:r>
        </a:p>
      </dgm:t>
    </dgm:pt>
    <dgm:pt modelId="{B4DDD743-16AB-43CB-8A81-31FB8E789293}" type="parTrans" cxnId="{42810516-4CBB-4598-8F27-DA316F7BF31E}">
      <dgm:prSet/>
      <dgm:spPr/>
      <dgm:t>
        <a:bodyPr/>
        <a:lstStyle/>
        <a:p>
          <a:endParaRPr lang="de-DE"/>
        </a:p>
      </dgm:t>
    </dgm:pt>
    <dgm:pt modelId="{E9FAF1A2-6769-4687-B8B3-EFABA3E68A82}" type="sibTrans" cxnId="{42810516-4CBB-4598-8F27-DA316F7BF31E}">
      <dgm:prSet/>
      <dgm:spPr/>
      <dgm:t>
        <a:bodyPr/>
        <a:lstStyle/>
        <a:p>
          <a:endParaRPr lang="de-DE"/>
        </a:p>
      </dgm:t>
    </dgm:pt>
    <dgm:pt modelId="{E627122B-B9F7-4308-80C9-A791F551620D}">
      <dgm:prSet phldrT="[Text]"/>
      <dgm:spPr>
        <a:solidFill>
          <a:schemeClr val="accent6">
            <a:lumMod val="75000"/>
          </a:schemeClr>
        </a:solidFill>
      </dgm:spPr>
      <dgm:t>
        <a:bodyPr/>
        <a:lstStyle/>
        <a:p>
          <a:r>
            <a:rPr lang="de-DE" dirty="0"/>
            <a:t>Kommunikation</a:t>
          </a:r>
        </a:p>
      </dgm:t>
    </dgm:pt>
    <dgm:pt modelId="{C6C49614-F21D-4EE8-91DB-33516E22B9C1}" type="parTrans" cxnId="{141F8D80-5CEA-4158-AD7C-917F1D36C551}">
      <dgm:prSet/>
      <dgm:spPr/>
      <dgm:t>
        <a:bodyPr/>
        <a:lstStyle/>
        <a:p>
          <a:endParaRPr lang="de-DE"/>
        </a:p>
      </dgm:t>
    </dgm:pt>
    <dgm:pt modelId="{251F0FA4-22D8-4244-A514-BFFEB4CCE021}" type="sibTrans" cxnId="{141F8D80-5CEA-4158-AD7C-917F1D36C551}">
      <dgm:prSet/>
      <dgm:spPr/>
      <dgm:t>
        <a:bodyPr/>
        <a:lstStyle/>
        <a:p>
          <a:endParaRPr lang="de-DE"/>
        </a:p>
      </dgm:t>
    </dgm:pt>
    <dgm:pt modelId="{C7E9C8D3-7920-4789-B681-444B05705B22}">
      <dgm:prSet phldrT="[Text]"/>
      <dgm:spPr>
        <a:solidFill>
          <a:schemeClr val="accent6">
            <a:lumMod val="75000"/>
          </a:schemeClr>
        </a:solidFill>
      </dgm:spPr>
      <dgm:t>
        <a:bodyPr/>
        <a:lstStyle/>
        <a:p>
          <a:r>
            <a:rPr lang="de-DE" dirty="0"/>
            <a:t>Fazit</a:t>
          </a:r>
        </a:p>
      </dgm:t>
    </dgm:pt>
    <dgm:pt modelId="{C22441DA-C949-4B95-9498-0E8BC042045A}" type="parTrans" cxnId="{1CB06EAE-AF24-4DFE-876F-6F2392D2E284}">
      <dgm:prSet/>
      <dgm:spPr/>
      <dgm:t>
        <a:bodyPr/>
        <a:lstStyle/>
        <a:p>
          <a:endParaRPr lang="de-DE"/>
        </a:p>
      </dgm:t>
    </dgm:pt>
    <dgm:pt modelId="{B589400B-0769-429A-B461-1ED485D5D86E}" type="sibTrans" cxnId="{1CB06EAE-AF24-4DFE-876F-6F2392D2E284}">
      <dgm:prSet/>
      <dgm:spPr/>
      <dgm:t>
        <a:bodyPr/>
        <a:lstStyle/>
        <a:p>
          <a:endParaRPr lang="de-DE"/>
        </a:p>
      </dgm:t>
    </dgm:pt>
    <dgm:pt modelId="{228C9F6B-15DD-46CB-914E-E6F68179F054}">
      <dgm:prSet phldrT="[Text]"/>
      <dgm:spPr>
        <a:solidFill>
          <a:srgbClr val="292644"/>
        </a:solidFill>
      </dgm:spPr>
      <dgm:t>
        <a:bodyPr/>
        <a:lstStyle/>
        <a:p>
          <a:r>
            <a:rPr lang="de-DE" dirty="0"/>
            <a:t>Einleitung</a:t>
          </a:r>
        </a:p>
      </dgm:t>
    </dgm:pt>
    <dgm:pt modelId="{4FF6B53C-A318-48EB-9010-95E22219D809}" type="parTrans" cxnId="{911CE86B-80BA-4FCD-BD83-EEA168B264B8}">
      <dgm:prSet/>
      <dgm:spPr/>
      <dgm:t>
        <a:bodyPr/>
        <a:lstStyle/>
        <a:p>
          <a:endParaRPr lang="de-DE"/>
        </a:p>
      </dgm:t>
    </dgm:pt>
    <dgm:pt modelId="{45A94106-BEC1-4A28-8934-4D02804F85F7}" type="sibTrans" cxnId="{911CE86B-80BA-4FCD-BD83-EEA168B264B8}">
      <dgm:prSet/>
      <dgm:spPr/>
      <dgm:t>
        <a:bodyPr/>
        <a:lstStyle/>
        <a:p>
          <a:endParaRPr lang="de-DE"/>
        </a:p>
      </dgm:t>
    </dgm:pt>
    <dgm:pt modelId="{A8A986F6-5AB8-46C4-B552-8808D52F9867}" type="pres">
      <dgm:prSet presAssocID="{8BF3F3B4-C3DF-4D45-A364-CB16BC2F6487}" presName="Name0" presStyleCnt="0">
        <dgm:presLayoutVars>
          <dgm:dir/>
          <dgm:animLvl val="lvl"/>
          <dgm:resizeHandles val="exact"/>
        </dgm:presLayoutVars>
      </dgm:prSet>
      <dgm:spPr/>
    </dgm:pt>
    <dgm:pt modelId="{B379633F-2C86-4F9F-841D-E09CA9167C1A}" type="pres">
      <dgm:prSet presAssocID="{228C9F6B-15DD-46CB-914E-E6F68179F054}" presName="parTxOnly" presStyleLbl="node1" presStyleIdx="0" presStyleCnt="5" custScaleX="97045" custScaleY="99958" custLinFactNeighborX="9649" custLinFactNeighborY="0">
        <dgm:presLayoutVars>
          <dgm:chMax val="0"/>
          <dgm:chPref val="0"/>
          <dgm:bulletEnabled val="1"/>
        </dgm:presLayoutVars>
      </dgm:prSet>
      <dgm:spPr/>
    </dgm:pt>
    <dgm:pt modelId="{D50C9375-E5D9-42F6-BAE8-3EDA0C6F7FC6}" type="pres">
      <dgm:prSet presAssocID="{45A94106-BEC1-4A28-8934-4D02804F85F7}" presName="parTxOnlySpace" presStyleCnt="0"/>
      <dgm:spPr/>
    </dgm:pt>
    <dgm:pt modelId="{DB32513F-9264-49C1-845C-C7945E69ADC5}" type="pres">
      <dgm:prSet presAssocID="{2202C941-69FF-4D9D-9AC3-DD867C4A7288}" presName="parTxOnly" presStyleLbl="node1" presStyleIdx="1" presStyleCnt="5" custScaleX="115608" custScaleY="123872">
        <dgm:presLayoutVars>
          <dgm:chMax val="0"/>
          <dgm:chPref val="0"/>
          <dgm:bulletEnabled val="1"/>
        </dgm:presLayoutVars>
      </dgm:prSet>
      <dgm:spPr/>
    </dgm:pt>
    <dgm:pt modelId="{54096540-53A4-45CF-9276-1E0C1516A1F6}" type="pres">
      <dgm:prSet presAssocID="{31D01B02-8969-4429-824D-77861727F338}" presName="parTxOnlySpace" presStyleCnt="0"/>
      <dgm:spPr/>
    </dgm:pt>
    <dgm:pt modelId="{AB29361E-D15A-4A01-9F76-92A9983FA702}" type="pres">
      <dgm:prSet presAssocID="{F4096438-292D-42BF-AF3A-8D357354E197}" presName="parTxOnly" presStyleLbl="node1" presStyleIdx="2" presStyleCnt="5">
        <dgm:presLayoutVars>
          <dgm:chMax val="0"/>
          <dgm:chPref val="0"/>
          <dgm:bulletEnabled val="1"/>
        </dgm:presLayoutVars>
      </dgm:prSet>
      <dgm:spPr/>
    </dgm:pt>
    <dgm:pt modelId="{7755AF59-CC1A-4F35-A6EC-E11E05E9CE6B}" type="pres">
      <dgm:prSet presAssocID="{E9FAF1A2-6769-4687-B8B3-EFABA3E68A82}" presName="parTxOnlySpace" presStyleCnt="0"/>
      <dgm:spPr/>
    </dgm:pt>
    <dgm:pt modelId="{FB47A113-86D5-4517-815B-50F326AA9811}" type="pres">
      <dgm:prSet presAssocID="{E627122B-B9F7-4308-80C9-A791F551620D}" presName="parTxOnly" presStyleLbl="node1" presStyleIdx="3" presStyleCnt="5">
        <dgm:presLayoutVars>
          <dgm:chMax val="0"/>
          <dgm:chPref val="0"/>
          <dgm:bulletEnabled val="1"/>
        </dgm:presLayoutVars>
      </dgm:prSet>
      <dgm:spPr/>
    </dgm:pt>
    <dgm:pt modelId="{B7444DBA-1BB2-40AC-B184-A1D651767215}" type="pres">
      <dgm:prSet presAssocID="{251F0FA4-22D8-4244-A514-BFFEB4CCE021}" presName="parTxOnlySpace" presStyleCnt="0"/>
      <dgm:spPr/>
    </dgm:pt>
    <dgm:pt modelId="{B8E9BF56-C6A3-499E-892A-C7B6AA887492}" type="pres">
      <dgm:prSet presAssocID="{C7E9C8D3-7920-4789-B681-444B05705B22}" presName="parTxOnly" presStyleLbl="node1" presStyleIdx="4" presStyleCnt="5">
        <dgm:presLayoutVars>
          <dgm:chMax val="0"/>
          <dgm:chPref val="0"/>
          <dgm:bulletEnabled val="1"/>
        </dgm:presLayoutVars>
      </dgm:prSet>
      <dgm:spPr/>
    </dgm:pt>
  </dgm:ptLst>
  <dgm:cxnLst>
    <dgm:cxn modelId="{42810516-4CBB-4598-8F27-DA316F7BF31E}" srcId="{8BF3F3B4-C3DF-4D45-A364-CB16BC2F6487}" destId="{F4096438-292D-42BF-AF3A-8D357354E197}" srcOrd="2" destOrd="0" parTransId="{B4DDD743-16AB-43CB-8A81-31FB8E789293}" sibTransId="{E9FAF1A2-6769-4687-B8B3-EFABA3E68A82}"/>
    <dgm:cxn modelId="{EB04933D-86BA-466A-AD81-7AB063EB4B03}" type="presOf" srcId="{C7E9C8D3-7920-4789-B681-444B05705B22}" destId="{B8E9BF56-C6A3-499E-892A-C7B6AA887492}" srcOrd="0" destOrd="0" presId="urn:microsoft.com/office/officeart/2005/8/layout/chevron1"/>
    <dgm:cxn modelId="{911CE86B-80BA-4FCD-BD83-EEA168B264B8}" srcId="{8BF3F3B4-C3DF-4D45-A364-CB16BC2F6487}" destId="{228C9F6B-15DD-46CB-914E-E6F68179F054}" srcOrd="0" destOrd="0" parTransId="{4FF6B53C-A318-48EB-9010-95E22219D809}" sibTransId="{45A94106-BEC1-4A28-8934-4D02804F85F7}"/>
    <dgm:cxn modelId="{6B5E4455-E13B-465E-961F-CD4A2972D221}" type="presOf" srcId="{E627122B-B9F7-4308-80C9-A791F551620D}" destId="{FB47A113-86D5-4517-815B-50F326AA9811}" srcOrd="0" destOrd="0" presId="urn:microsoft.com/office/officeart/2005/8/layout/chevron1"/>
    <dgm:cxn modelId="{141F8D80-5CEA-4158-AD7C-917F1D36C551}" srcId="{8BF3F3B4-C3DF-4D45-A364-CB16BC2F6487}" destId="{E627122B-B9F7-4308-80C9-A791F551620D}" srcOrd="3" destOrd="0" parTransId="{C6C49614-F21D-4EE8-91DB-33516E22B9C1}" sibTransId="{251F0FA4-22D8-4244-A514-BFFEB4CCE021}"/>
    <dgm:cxn modelId="{9F66658F-835C-4308-97E7-ABAF0205AE31}" type="presOf" srcId="{2202C941-69FF-4D9D-9AC3-DD867C4A7288}" destId="{DB32513F-9264-49C1-845C-C7945E69ADC5}" srcOrd="0" destOrd="0" presId="urn:microsoft.com/office/officeart/2005/8/layout/chevron1"/>
    <dgm:cxn modelId="{C38249A8-91DC-44AA-9488-240F0B01055C}" type="presOf" srcId="{228C9F6B-15DD-46CB-914E-E6F68179F054}" destId="{B379633F-2C86-4F9F-841D-E09CA9167C1A}" srcOrd="0" destOrd="0" presId="urn:microsoft.com/office/officeart/2005/8/layout/chevron1"/>
    <dgm:cxn modelId="{A0B7ABAB-136C-4695-8F6B-5BE12CED56B1}" type="presOf" srcId="{F4096438-292D-42BF-AF3A-8D357354E197}" destId="{AB29361E-D15A-4A01-9F76-92A9983FA702}" srcOrd="0" destOrd="0" presId="urn:microsoft.com/office/officeart/2005/8/layout/chevron1"/>
    <dgm:cxn modelId="{1CB06EAE-AF24-4DFE-876F-6F2392D2E284}" srcId="{8BF3F3B4-C3DF-4D45-A364-CB16BC2F6487}" destId="{C7E9C8D3-7920-4789-B681-444B05705B22}" srcOrd="4" destOrd="0" parTransId="{C22441DA-C949-4B95-9498-0E8BC042045A}" sibTransId="{B589400B-0769-429A-B461-1ED485D5D86E}"/>
    <dgm:cxn modelId="{D18984CA-6BE9-4293-911E-5BE3AE26C774}" type="presOf" srcId="{8BF3F3B4-C3DF-4D45-A364-CB16BC2F6487}" destId="{A8A986F6-5AB8-46C4-B552-8808D52F9867}" srcOrd="0" destOrd="0" presId="urn:microsoft.com/office/officeart/2005/8/layout/chevron1"/>
    <dgm:cxn modelId="{D30166E3-ACF0-4CB5-80FB-DAAEAEE148D2}" srcId="{8BF3F3B4-C3DF-4D45-A364-CB16BC2F6487}" destId="{2202C941-69FF-4D9D-9AC3-DD867C4A7288}" srcOrd="1" destOrd="0" parTransId="{4EB2FE8A-2E77-41ED-942F-FEB5851EDC68}" sibTransId="{31D01B02-8969-4429-824D-77861727F338}"/>
    <dgm:cxn modelId="{5B5C26F7-D26E-4251-BB23-ABDF39A8A042}" type="presParOf" srcId="{A8A986F6-5AB8-46C4-B552-8808D52F9867}" destId="{B379633F-2C86-4F9F-841D-E09CA9167C1A}" srcOrd="0" destOrd="0" presId="urn:microsoft.com/office/officeart/2005/8/layout/chevron1"/>
    <dgm:cxn modelId="{076AE7B4-C34B-4B87-B984-B0BCBAEDC42D}" type="presParOf" srcId="{A8A986F6-5AB8-46C4-B552-8808D52F9867}" destId="{D50C9375-E5D9-42F6-BAE8-3EDA0C6F7FC6}" srcOrd="1" destOrd="0" presId="urn:microsoft.com/office/officeart/2005/8/layout/chevron1"/>
    <dgm:cxn modelId="{ADE9D999-7C9D-4FF5-A928-C9FD9251BC63}" type="presParOf" srcId="{A8A986F6-5AB8-46C4-B552-8808D52F9867}" destId="{DB32513F-9264-49C1-845C-C7945E69ADC5}" srcOrd="2" destOrd="0" presId="urn:microsoft.com/office/officeart/2005/8/layout/chevron1"/>
    <dgm:cxn modelId="{EC4064AF-48AC-4C95-BBAE-901A61B8A994}" type="presParOf" srcId="{A8A986F6-5AB8-46C4-B552-8808D52F9867}" destId="{54096540-53A4-45CF-9276-1E0C1516A1F6}" srcOrd="3" destOrd="0" presId="urn:microsoft.com/office/officeart/2005/8/layout/chevron1"/>
    <dgm:cxn modelId="{E3A72AF6-B987-4C08-A3AD-1A549191C2F0}" type="presParOf" srcId="{A8A986F6-5AB8-46C4-B552-8808D52F9867}" destId="{AB29361E-D15A-4A01-9F76-92A9983FA702}" srcOrd="4" destOrd="0" presId="urn:microsoft.com/office/officeart/2005/8/layout/chevron1"/>
    <dgm:cxn modelId="{5D48EDA3-1D7E-4F58-A878-E499A81B3C3E}" type="presParOf" srcId="{A8A986F6-5AB8-46C4-B552-8808D52F9867}" destId="{7755AF59-CC1A-4F35-A6EC-E11E05E9CE6B}" srcOrd="5" destOrd="0" presId="urn:microsoft.com/office/officeart/2005/8/layout/chevron1"/>
    <dgm:cxn modelId="{81B9B0F2-E839-4E67-9A10-502B9C7ABF3F}" type="presParOf" srcId="{A8A986F6-5AB8-46C4-B552-8808D52F9867}" destId="{FB47A113-86D5-4517-815B-50F326AA9811}" srcOrd="6" destOrd="0" presId="urn:microsoft.com/office/officeart/2005/8/layout/chevron1"/>
    <dgm:cxn modelId="{26F44EA3-4E82-41EF-927D-9619BD943031}" type="presParOf" srcId="{A8A986F6-5AB8-46C4-B552-8808D52F9867}" destId="{B7444DBA-1BB2-40AC-B184-A1D651767215}" srcOrd="7" destOrd="0" presId="urn:microsoft.com/office/officeart/2005/8/layout/chevron1"/>
    <dgm:cxn modelId="{A1871944-6BDF-45AF-9C3F-A189F1AF56DF}" type="presParOf" srcId="{A8A986F6-5AB8-46C4-B552-8808D52F9867}" destId="{B8E9BF56-C6A3-499E-892A-C7B6AA887492}" srcOrd="8"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E186D-8A11-4DBE-A064-F57E40555E0A}">
      <dsp:nvSpPr>
        <dsp:cNvPr id="0" name=""/>
        <dsp:cNvSpPr/>
      </dsp:nvSpPr>
      <dsp:spPr>
        <a:xfrm>
          <a:off x="20615" y="24120"/>
          <a:ext cx="2299074" cy="101806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529646" y="24120"/>
        <a:ext cx="1281012" cy="1018062"/>
      </dsp:txXfrm>
    </dsp:sp>
    <dsp:sp modelId="{DB32513F-9264-49C1-845C-C7945E69ADC5}">
      <dsp:nvSpPr>
        <dsp:cNvPr id="0" name=""/>
        <dsp:cNvSpPr/>
      </dsp:nvSpPr>
      <dsp:spPr>
        <a:xfrm>
          <a:off x="2094233"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505465" y="121919"/>
        <a:ext cx="1233696" cy="822463"/>
      </dsp:txXfrm>
    </dsp:sp>
    <dsp:sp modelId="{AB29361E-D15A-4A01-9F76-92A9983FA702}">
      <dsp:nvSpPr>
        <dsp:cNvPr id="0" name=""/>
        <dsp:cNvSpPr/>
      </dsp:nvSpPr>
      <dsp:spPr>
        <a:xfrm>
          <a:off x="3944777"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56009" y="121919"/>
        <a:ext cx="1233696" cy="822463"/>
      </dsp:txXfrm>
    </dsp:sp>
    <dsp:sp modelId="{FB47A113-86D5-4517-815B-50F326AA9811}">
      <dsp:nvSpPr>
        <dsp:cNvPr id="0" name=""/>
        <dsp:cNvSpPr/>
      </dsp:nvSpPr>
      <dsp:spPr>
        <a:xfrm>
          <a:off x="5795321"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06553" y="121919"/>
        <a:ext cx="1233696" cy="822463"/>
      </dsp:txXfrm>
    </dsp:sp>
    <dsp:sp modelId="{B8E9BF56-C6A3-499E-892A-C7B6AA887492}">
      <dsp:nvSpPr>
        <dsp:cNvPr id="0" name=""/>
        <dsp:cNvSpPr/>
      </dsp:nvSpPr>
      <dsp:spPr>
        <a:xfrm>
          <a:off x="7645865"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7097" y="121919"/>
        <a:ext cx="1233696" cy="8224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57D9-D144-4C47-A698-4DCFD79D623E}">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Datenübertragung</a:t>
          </a:r>
        </a:p>
      </dsp:txBody>
      <dsp:txXfrm rot="5400000">
        <a:off x="1405712" y="1810366"/>
        <a:ext cx="4139425" cy="359130"/>
      </dsp:txXfrm>
    </dsp:sp>
    <dsp:sp modelId="{77B77535-4965-4017-9147-FA30F70EF043}">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Unverschlüsselt</a:t>
          </a:r>
          <a:endParaRPr lang="de-DE" sz="1800" kern="1200" dirty="0"/>
        </a:p>
      </dsp:txBody>
      <dsp:txXfrm>
        <a:off x="1386284" y="0"/>
        <a:ext cx="4158853" cy="1392951"/>
      </dsp:txXfrm>
    </dsp:sp>
    <dsp:sp modelId="{5B3F0AEA-D3E7-49DE-AAED-BB7F8D153A1D}">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70D6F4-D8E6-49EC-A434-9068C2E2BF92}">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A8F4D-7680-4BEF-9818-55780C0101BA}">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Schutzziele</a:t>
          </a:r>
        </a:p>
      </dsp:txBody>
      <dsp:txXfrm rot="-5400000">
        <a:off x="5545137" y="1810366"/>
        <a:ext cx="4139425" cy="359130"/>
      </dsp:txXfrm>
    </dsp:sp>
    <dsp:sp modelId="{24F1EC14-F08B-45F5-ACC2-2C75793D3296}">
      <dsp:nvSpPr>
        <dsp:cNvPr id="0" name=""/>
        <dsp:cNvSpPr/>
      </dsp:nvSpPr>
      <dsp:spPr>
        <a:xfrm>
          <a:off x="5545137"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Kein Integritätsschutz</a:t>
          </a:r>
          <a:endParaRPr lang="de-DE" sz="1800" kern="1200" dirty="0">
            <a:latin typeface="+mn-lt"/>
          </a:endParaRPr>
        </a:p>
      </dsp:txBody>
      <dsp:txXfrm>
        <a:off x="5545137" y="2586910"/>
        <a:ext cx="4158853" cy="1392951"/>
      </dsp:txXfrm>
    </dsp:sp>
    <dsp:sp modelId="{8AF7E498-2F08-43E0-9160-16FFB9146EC5}">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984C551-C5C1-43BB-A136-B96E8C708B7C}">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D57D9-D144-4C47-A698-4DCFD79D623E}">
      <dsp:nvSpPr>
        <dsp:cNvPr id="0" name=""/>
        <dsp:cNvSpPr/>
      </dsp:nvSpPr>
      <dsp:spPr>
        <a:xfrm rot="16200000">
          <a:off x="3266717" y="-89495"/>
          <a:ext cx="397986" cy="415885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Datenübertragung</a:t>
          </a:r>
        </a:p>
      </dsp:txBody>
      <dsp:txXfrm rot="5400000">
        <a:off x="1405712" y="1810366"/>
        <a:ext cx="4139425" cy="359130"/>
      </dsp:txXfrm>
    </dsp:sp>
    <dsp:sp modelId="{77B77535-4965-4017-9147-FA30F70EF043}">
      <dsp:nvSpPr>
        <dsp:cNvPr id="0" name=""/>
        <dsp:cNvSpPr/>
      </dsp:nvSpPr>
      <dsp:spPr>
        <a:xfrm>
          <a:off x="1386284" y="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a:latin typeface="+mn-lt"/>
            </a:rPr>
            <a:t>Unverschlüsselt</a:t>
          </a:r>
          <a:endParaRPr lang="de-DE" sz="1800" kern="1200" dirty="0"/>
        </a:p>
      </dsp:txBody>
      <dsp:txXfrm>
        <a:off x="1386284" y="0"/>
        <a:ext cx="4158853" cy="1392951"/>
      </dsp:txXfrm>
    </dsp:sp>
    <dsp:sp modelId="{5B3F0AEA-D3E7-49DE-AAED-BB7F8D153A1D}">
      <dsp:nvSpPr>
        <dsp:cNvPr id="0" name=""/>
        <dsp:cNvSpPr/>
      </dsp:nvSpPr>
      <dsp:spPr>
        <a:xfrm>
          <a:off x="346571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70D6F4-D8E6-49EC-A434-9068C2E2BF92}">
      <dsp:nvSpPr>
        <dsp:cNvPr id="0" name=""/>
        <dsp:cNvSpPr/>
      </dsp:nvSpPr>
      <dsp:spPr>
        <a:xfrm>
          <a:off x="342591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A8F4D-7680-4BEF-9818-55780C0101BA}">
      <dsp:nvSpPr>
        <dsp:cNvPr id="0" name=""/>
        <dsp:cNvSpPr/>
      </dsp:nvSpPr>
      <dsp:spPr>
        <a:xfrm rot="5400000">
          <a:off x="7425570" y="-89495"/>
          <a:ext cx="397986" cy="415885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Schutzziele</a:t>
          </a:r>
        </a:p>
      </dsp:txBody>
      <dsp:txXfrm rot="-5400000">
        <a:off x="5545137" y="1810366"/>
        <a:ext cx="4139425" cy="359130"/>
      </dsp:txXfrm>
    </dsp:sp>
    <dsp:sp modelId="{24F1EC14-F08B-45F5-ACC2-2C75793D3296}">
      <dsp:nvSpPr>
        <dsp:cNvPr id="0" name=""/>
        <dsp:cNvSpPr/>
      </dsp:nvSpPr>
      <dsp:spPr>
        <a:xfrm>
          <a:off x="5545137" y="2586910"/>
          <a:ext cx="4158853"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dirty="0"/>
            <a:t>Kein Integritätsschutz</a:t>
          </a:r>
          <a:endParaRPr lang="de-DE" sz="1800" kern="1200" dirty="0">
            <a:latin typeface="+mn-lt"/>
          </a:endParaRPr>
        </a:p>
      </dsp:txBody>
      <dsp:txXfrm>
        <a:off x="5545137" y="2586910"/>
        <a:ext cx="4158853" cy="1392951"/>
      </dsp:txXfrm>
    </dsp:sp>
    <dsp:sp modelId="{8AF7E498-2F08-43E0-9160-16FFB9146EC5}">
      <dsp:nvSpPr>
        <dsp:cNvPr id="0" name=""/>
        <dsp:cNvSpPr/>
      </dsp:nvSpPr>
      <dsp:spPr>
        <a:xfrm>
          <a:off x="7624564" y="2188924"/>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984C551-C5C1-43BB-A136-B96E8C708B7C}">
      <dsp:nvSpPr>
        <dsp:cNvPr id="0" name=""/>
        <dsp:cNvSpPr/>
      </dsp:nvSpPr>
      <dsp:spPr>
        <a:xfrm>
          <a:off x="7584765"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0744" y="120671"/>
          <a:ext cx="2002296" cy="824959"/>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24" y="120671"/>
        <a:ext cx="1177337" cy="824959"/>
      </dsp:txXfrm>
    </dsp:sp>
    <dsp:sp modelId="{DB32513F-9264-49C1-845C-C7945E69ADC5}">
      <dsp:nvSpPr>
        <dsp:cNvPr id="0" name=""/>
        <dsp:cNvSpPr/>
      </dsp:nvSpPr>
      <dsp:spPr>
        <a:xfrm>
          <a:off x="1796806" y="121368"/>
          <a:ext cx="1908005" cy="823565"/>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08589" y="121368"/>
        <a:ext cx="1084440" cy="823565"/>
      </dsp:txXfrm>
    </dsp:sp>
    <dsp:sp modelId="{4ADEFB16-FE05-4A99-8A89-8CBEBF9EC3AC}">
      <dsp:nvSpPr>
        <dsp:cNvPr id="0" name=""/>
        <dsp:cNvSpPr/>
      </dsp:nvSpPr>
      <dsp:spPr>
        <a:xfrm>
          <a:off x="3498485" y="120498"/>
          <a:ext cx="2063266" cy="825306"/>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3911138" y="120498"/>
        <a:ext cx="1237960" cy="825306"/>
      </dsp:txXfrm>
    </dsp:sp>
    <dsp:sp modelId="{AB29361E-D15A-4A01-9F76-92A9983FA702}">
      <dsp:nvSpPr>
        <dsp:cNvPr id="0" name=""/>
        <dsp:cNvSpPr/>
      </dsp:nvSpPr>
      <dsp:spPr>
        <a:xfrm>
          <a:off x="5355425" y="22621"/>
          <a:ext cx="2489599" cy="1021060"/>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5865955" y="22621"/>
        <a:ext cx="1468539" cy="1021060"/>
      </dsp:txXfrm>
    </dsp:sp>
    <dsp:sp modelId="{B8E9BF56-C6A3-499E-892A-C7B6AA887492}">
      <dsp:nvSpPr>
        <dsp:cNvPr id="0" name=""/>
        <dsp:cNvSpPr/>
      </dsp:nvSpPr>
      <dsp:spPr>
        <a:xfrm>
          <a:off x="7638697" y="120498"/>
          <a:ext cx="2063266" cy="825306"/>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1350" y="120498"/>
        <a:ext cx="1237960" cy="825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E186D-8A11-4DBE-A064-F57E40555E0A}">
      <dsp:nvSpPr>
        <dsp:cNvPr id="0" name=""/>
        <dsp:cNvSpPr/>
      </dsp:nvSpPr>
      <dsp:spPr>
        <a:xfrm>
          <a:off x="20615" y="24120"/>
          <a:ext cx="2299074" cy="101806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529646" y="24120"/>
        <a:ext cx="1281012" cy="1018062"/>
      </dsp:txXfrm>
    </dsp:sp>
    <dsp:sp modelId="{DB32513F-9264-49C1-845C-C7945E69ADC5}">
      <dsp:nvSpPr>
        <dsp:cNvPr id="0" name=""/>
        <dsp:cNvSpPr/>
      </dsp:nvSpPr>
      <dsp:spPr>
        <a:xfrm>
          <a:off x="2094233"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505465" y="121919"/>
        <a:ext cx="1233696" cy="822463"/>
      </dsp:txXfrm>
    </dsp:sp>
    <dsp:sp modelId="{AB29361E-D15A-4A01-9F76-92A9983FA702}">
      <dsp:nvSpPr>
        <dsp:cNvPr id="0" name=""/>
        <dsp:cNvSpPr/>
      </dsp:nvSpPr>
      <dsp:spPr>
        <a:xfrm>
          <a:off x="3944777"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56009" y="121919"/>
        <a:ext cx="1233696" cy="822463"/>
      </dsp:txXfrm>
    </dsp:sp>
    <dsp:sp modelId="{FB47A113-86D5-4517-815B-50F326AA9811}">
      <dsp:nvSpPr>
        <dsp:cNvPr id="0" name=""/>
        <dsp:cNvSpPr/>
      </dsp:nvSpPr>
      <dsp:spPr>
        <a:xfrm>
          <a:off x="5795321"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06553" y="121919"/>
        <a:ext cx="1233696" cy="822463"/>
      </dsp:txXfrm>
    </dsp:sp>
    <dsp:sp modelId="{B8E9BF56-C6A3-499E-892A-C7B6AA887492}">
      <dsp:nvSpPr>
        <dsp:cNvPr id="0" name=""/>
        <dsp:cNvSpPr/>
      </dsp:nvSpPr>
      <dsp:spPr>
        <a:xfrm>
          <a:off x="7645865" y="121919"/>
          <a:ext cx="2056159" cy="822463"/>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7097" y="121919"/>
        <a:ext cx="1233696" cy="822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EC802-5B67-4805-83AE-263EC816C383}">
      <dsp:nvSpPr>
        <dsp:cNvPr id="0" name=""/>
        <dsp:cNvSpPr/>
      </dsp:nvSpPr>
      <dsp:spPr>
        <a:xfrm rot="16200000">
          <a:off x="2324477" y="479097"/>
          <a:ext cx="397986" cy="3021666"/>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dsp:txBody>
      <dsp:txXfrm rot="5400000">
        <a:off x="1032065" y="1810365"/>
        <a:ext cx="3002238" cy="359130"/>
      </dsp:txXfrm>
    </dsp:sp>
    <dsp:sp modelId="{AF0F27ED-5D73-4DE7-9B0D-F287750944C4}">
      <dsp:nvSpPr>
        <dsp:cNvPr id="0" name=""/>
        <dsp:cNvSpPr/>
      </dsp:nvSpPr>
      <dsp:spPr>
        <a:xfrm>
          <a:off x="5415" y="0"/>
          <a:ext cx="503611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Keine Input Validation</a:t>
          </a:r>
          <a:endParaRPr lang="de-DE" sz="1800" kern="1200" dirty="0"/>
        </a:p>
      </dsp:txBody>
      <dsp:txXfrm>
        <a:off x="5415" y="0"/>
        <a:ext cx="5036111" cy="1392951"/>
      </dsp:txXfrm>
    </dsp:sp>
    <dsp:sp modelId="{D1530004-9434-4E9C-8F72-A62FD69288F3}">
      <dsp:nvSpPr>
        <dsp:cNvPr id="0" name=""/>
        <dsp:cNvSpPr/>
      </dsp:nvSpPr>
      <dsp:spPr>
        <a:xfrm>
          <a:off x="252347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240BEC1-0382-4858-A98D-C4D4DAAAB4E1}">
      <dsp:nvSpPr>
        <dsp:cNvPr id="0" name=""/>
        <dsp:cNvSpPr/>
      </dsp:nvSpPr>
      <dsp:spPr>
        <a:xfrm>
          <a:off x="248367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9820A-CA14-448A-893C-C4B08C7531A8}">
      <dsp:nvSpPr>
        <dsp:cNvPr id="0" name=""/>
        <dsp:cNvSpPr/>
      </dsp:nvSpPr>
      <dsp:spPr>
        <a:xfrm>
          <a:off x="4034304" y="1790937"/>
          <a:ext cx="3021666"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Datenbankfunktionen</a:t>
          </a:r>
        </a:p>
      </dsp:txBody>
      <dsp:txXfrm>
        <a:off x="4034304" y="1790937"/>
        <a:ext cx="3021666" cy="397986"/>
      </dsp:txXfrm>
    </dsp:sp>
    <dsp:sp modelId="{891EBCF0-467D-41F2-AB71-C922E52A4F9A}">
      <dsp:nvSpPr>
        <dsp:cNvPr id="0" name=""/>
        <dsp:cNvSpPr/>
      </dsp:nvSpPr>
      <dsp:spPr>
        <a:xfrm>
          <a:off x="3027081" y="2586910"/>
          <a:ext cx="503611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a:t>Unnötiges Verwenden von executescript()</a:t>
          </a:r>
          <a:endParaRPr lang="de-DE" sz="1800" kern="1200" dirty="0">
            <a:latin typeface="+mn-lt"/>
          </a:endParaRPr>
        </a:p>
      </dsp:txBody>
      <dsp:txXfrm>
        <a:off x="3027081" y="2586910"/>
        <a:ext cx="5036111" cy="1392951"/>
      </dsp:txXfrm>
    </dsp:sp>
    <dsp:sp modelId="{3A6BC564-9444-449D-9CDF-F362F4BB5BA0}">
      <dsp:nvSpPr>
        <dsp:cNvPr id="0" name=""/>
        <dsp:cNvSpPr/>
      </dsp:nvSpPr>
      <dsp:spPr>
        <a:xfrm>
          <a:off x="5545137" y="2188924"/>
          <a:ext cx="0" cy="318388"/>
        </a:xfrm>
        <a:prstGeom prst="line">
          <a:avLst/>
        </a:prstGeom>
        <a:noFill/>
        <a:ln w="6350" cap="flat" cmpd="sng" algn="ctr">
          <a:solidFill>
            <a:schemeClr val="accent5">
              <a:hueOff val="120002"/>
              <a:satOff val="2897"/>
              <a:lumOff val="-13987"/>
              <a:alphaOff val="0"/>
            </a:schemeClr>
          </a:solidFill>
          <a:prstDash val="dash"/>
          <a:miter lim="800000"/>
        </a:ln>
        <a:effectLst/>
      </dsp:spPr>
      <dsp:style>
        <a:lnRef idx="1">
          <a:scrgbClr r="0" g="0" b="0"/>
        </a:lnRef>
        <a:fillRef idx="0">
          <a:scrgbClr r="0" g="0" b="0"/>
        </a:fillRef>
        <a:effectRef idx="0">
          <a:scrgbClr r="0" g="0" b="0"/>
        </a:effectRef>
        <a:fontRef idx="minor"/>
      </dsp:style>
    </dsp:sp>
    <dsp:sp modelId="{BA7B3F01-336D-4751-8457-85B818026A28}">
      <dsp:nvSpPr>
        <dsp:cNvPr id="0" name=""/>
        <dsp:cNvSpPr/>
      </dsp:nvSpPr>
      <dsp:spPr>
        <a:xfrm>
          <a:off x="5505338" y="2507313"/>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B6C7CD-B6D5-42B1-9817-1E314D62766C}">
      <dsp:nvSpPr>
        <dsp:cNvPr id="0" name=""/>
        <dsp:cNvSpPr/>
      </dsp:nvSpPr>
      <dsp:spPr>
        <a:xfrm rot="5400000">
          <a:off x="8367811" y="479097"/>
          <a:ext cx="397986" cy="3021666"/>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SQL-Statements</a:t>
          </a:r>
        </a:p>
      </dsp:txBody>
      <dsp:txXfrm rot="-5400000">
        <a:off x="7055971" y="1810365"/>
        <a:ext cx="3002238" cy="359130"/>
      </dsp:txXfrm>
    </dsp:sp>
    <dsp:sp modelId="{E0FB3A4A-D557-49BC-A508-1E63D30B1D96}">
      <dsp:nvSpPr>
        <dsp:cNvPr id="0" name=""/>
        <dsp:cNvSpPr/>
      </dsp:nvSpPr>
      <dsp:spPr>
        <a:xfrm>
          <a:off x="6048748" y="0"/>
          <a:ext cx="503611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de-DE" sz="1800" kern="1200" baseline="0" dirty="0"/>
            <a:t>Verwendung von %s-Platzhaltern</a:t>
          </a:r>
          <a:endParaRPr lang="de-DE" sz="1800" kern="1200" dirty="0">
            <a:latin typeface="+mn-lt"/>
          </a:endParaRPr>
        </a:p>
      </dsp:txBody>
      <dsp:txXfrm>
        <a:off x="6048748" y="0"/>
        <a:ext cx="5036111" cy="1392951"/>
      </dsp:txXfrm>
    </dsp:sp>
    <dsp:sp modelId="{F5E9803D-1841-4935-9F50-207B872FF8EC}">
      <dsp:nvSpPr>
        <dsp:cNvPr id="0" name=""/>
        <dsp:cNvSpPr/>
      </dsp:nvSpPr>
      <dsp:spPr>
        <a:xfrm>
          <a:off x="8566804" y="1472548"/>
          <a:ext cx="0" cy="318388"/>
        </a:xfrm>
        <a:prstGeom prst="line">
          <a:avLst/>
        </a:prstGeom>
        <a:noFill/>
        <a:ln w="6350" cap="flat" cmpd="sng" algn="ctr">
          <a:solidFill>
            <a:schemeClr val="accent5">
              <a:hueOff val="240004"/>
              <a:satOff val="5795"/>
              <a:lumOff val="-27974"/>
              <a:alphaOff val="0"/>
            </a:schemeClr>
          </a:solidFill>
          <a:prstDash val="dash"/>
          <a:miter lim="800000"/>
        </a:ln>
        <a:effectLst/>
      </dsp:spPr>
      <dsp:style>
        <a:lnRef idx="1">
          <a:scrgbClr r="0" g="0" b="0"/>
        </a:lnRef>
        <a:fillRef idx="0">
          <a:scrgbClr r="0" g="0" b="0"/>
        </a:fillRef>
        <a:effectRef idx="0">
          <a:scrgbClr r="0" g="0" b="0"/>
        </a:effectRef>
        <a:fontRef idx="minor"/>
      </dsp:style>
    </dsp:sp>
    <dsp:sp modelId="{79A8A3BB-9F8E-4023-A30F-015682D3732B}">
      <dsp:nvSpPr>
        <dsp:cNvPr id="0" name=""/>
        <dsp:cNvSpPr/>
      </dsp:nvSpPr>
      <dsp:spPr>
        <a:xfrm>
          <a:off x="8527005"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EC802-5B67-4805-83AE-263EC816C383}">
      <dsp:nvSpPr>
        <dsp:cNvPr id="0" name=""/>
        <dsp:cNvSpPr/>
      </dsp:nvSpPr>
      <dsp:spPr>
        <a:xfrm rot="16200000">
          <a:off x="2324477" y="479097"/>
          <a:ext cx="397986" cy="3021666"/>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Benutzereingaben</a:t>
          </a:r>
        </a:p>
      </dsp:txBody>
      <dsp:txXfrm rot="5400000">
        <a:off x="1032065" y="1810365"/>
        <a:ext cx="3002238" cy="359130"/>
      </dsp:txXfrm>
    </dsp:sp>
    <dsp:sp modelId="{AF0F27ED-5D73-4DE7-9B0D-F287750944C4}">
      <dsp:nvSpPr>
        <dsp:cNvPr id="0" name=""/>
        <dsp:cNvSpPr/>
      </dsp:nvSpPr>
      <dsp:spPr>
        <a:xfrm>
          <a:off x="5415" y="0"/>
          <a:ext cx="503611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a:lnSpc>
              <a:spcPct val="90000"/>
            </a:lnSpc>
            <a:spcBef>
              <a:spcPct val="0"/>
            </a:spcBef>
            <a:spcAft>
              <a:spcPct val="35000"/>
            </a:spcAft>
            <a:buNone/>
          </a:pPr>
          <a:r>
            <a:rPr lang="de-DE" sz="1800" kern="1200" dirty="0">
              <a:latin typeface="+mn-lt"/>
            </a:rPr>
            <a:t>Keine Input Validation</a:t>
          </a:r>
          <a:endParaRPr lang="de-DE" sz="1800" kern="1200" dirty="0"/>
        </a:p>
      </dsp:txBody>
      <dsp:txXfrm>
        <a:off x="5415" y="0"/>
        <a:ext cx="5036111" cy="1392951"/>
      </dsp:txXfrm>
    </dsp:sp>
    <dsp:sp modelId="{D1530004-9434-4E9C-8F72-A62FD69288F3}">
      <dsp:nvSpPr>
        <dsp:cNvPr id="0" name=""/>
        <dsp:cNvSpPr/>
      </dsp:nvSpPr>
      <dsp:spPr>
        <a:xfrm>
          <a:off x="2523470"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240BEC1-0382-4858-A98D-C4D4DAAAB4E1}">
      <dsp:nvSpPr>
        <dsp:cNvPr id="0" name=""/>
        <dsp:cNvSpPr/>
      </dsp:nvSpPr>
      <dsp:spPr>
        <a:xfrm>
          <a:off x="2483672"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9820A-CA14-448A-893C-C4B08C7531A8}">
      <dsp:nvSpPr>
        <dsp:cNvPr id="0" name=""/>
        <dsp:cNvSpPr/>
      </dsp:nvSpPr>
      <dsp:spPr>
        <a:xfrm>
          <a:off x="4034304" y="1790937"/>
          <a:ext cx="3021666"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dirty="0">
              <a:latin typeface="+mn-lt"/>
            </a:rPr>
            <a:t>Datenbankfunktionen</a:t>
          </a:r>
        </a:p>
      </dsp:txBody>
      <dsp:txXfrm>
        <a:off x="4034304" y="1790937"/>
        <a:ext cx="3021666" cy="397986"/>
      </dsp:txXfrm>
    </dsp:sp>
    <dsp:sp modelId="{891EBCF0-467D-41F2-AB71-C922E52A4F9A}">
      <dsp:nvSpPr>
        <dsp:cNvPr id="0" name=""/>
        <dsp:cNvSpPr/>
      </dsp:nvSpPr>
      <dsp:spPr>
        <a:xfrm>
          <a:off x="3027081" y="2586910"/>
          <a:ext cx="503611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baseline="0"/>
            <a:t>Unnötiges Verwenden von executescript()</a:t>
          </a:r>
          <a:endParaRPr lang="de-DE" sz="1800" kern="1200" dirty="0">
            <a:latin typeface="+mn-lt"/>
          </a:endParaRPr>
        </a:p>
      </dsp:txBody>
      <dsp:txXfrm>
        <a:off x="3027081" y="2586910"/>
        <a:ext cx="5036111" cy="1392951"/>
      </dsp:txXfrm>
    </dsp:sp>
    <dsp:sp modelId="{3A6BC564-9444-449D-9CDF-F362F4BB5BA0}">
      <dsp:nvSpPr>
        <dsp:cNvPr id="0" name=""/>
        <dsp:cNvSpPr/>
      </dsp:nvSpPr>
      <dsp:spPr>
        <a:xfrm>
          <a:off x="5545137" y="2188924"/>
          <a:ext cx="0" cy="318388"/>
        </a:xfrm>
        <a:prstGeom prst="line">
          <a:avLst/>
        </a:prstGeom>
        <a:noFill/>
        <a:ln w="6350" cap="flat" cmpd="sng" algn="ctr">
          <a:solidFill>
            <a:schemeClr val="accent5">
              <a:hueOff val="120002"/>
              <a:satOff val="2897"/>
              <a:lumOff val="-13987"/>
              <a:alphaOff val="0"/>
            </a:schemeClr>
          </a:solidFill>
          <a:prstDash val="dash"/>
          <a:miter lim="800000"/>
        </a:ln>
        <a:effectLst/>
      </dsp:spPr>
      <dsp:style>
        <a:lnRef idx="1">
          <a:scrgbClr r="0" g="0" b="0"/>
        </a:lnRef>
        <a:fillRef idx="0">
          <a:scrgbClr r="0" g="0" b="0"/>
        </a:fillRef>
        <a:effectRef idx="0">
          <a:scrgbClr r="0" g="0" b="0"/>
        </a:effectRef>
        <a:fontRef idx="minor"/>
      </dsp:style>
    </dsp:sp>
    <dsp:sp modelId="{BA7B3F01-336D-4751-8457-85B818026A28}">
      <dsp:nvSpPr>
        <dsp:cNvPr id="0" name=""/>
        <dsp:cNvSpPr/>
      </dsp:nvSpPr>
      <dsp:spPr>
        <a:xfrm>
          <a:off x="5505338" y="2507313"/>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B6C7CD-B6D5-42B1-9817-1E314D62766C}">
      <dsp:nvSpPr>
        <dsp:cNvPr id="0" name=""/>
        <dsp:cNvSpPr/>
      </dsp:nvSpPr>
      <dsp:spPr>
        <a:xfrm rot="5400000">
          <a:off x="8367811" y="479097"/>
          <a:ext cx="397986" cy="3021666"/>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latin typeface="+mn-lt"/>
            </a:rPr>
            <a:t>SQL-Statements</a:t>
          </a:r>
        </a:p>
      </dsp:txBody>
      <dsp:txXfrm rot="-5400000">
        <a:off x="7055971" y="1810365"/>
        <a:ext cx="3002238" cy="359130"/>
      </dsp:txXfrm>
    </dsp:sp>
    <dsp:sp modelId="{E0FB3A4A-D557-49BC-A508-1E63D30B1D96}">
      <dsp:nvSpPr>
        <dsp:cNvPr id="0" name=""/>
        <dsp:cNvSpPr/>
      </dsp:nvSpPr>
      <dsp:spPr>
        <a:xfrm>
          <a:off x="6048748" y="0"/>
          <a:ext cx="503611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de-DE" sz="1800" kern="1200" baseline="0" dirty="0"/>
            <a:t>Verwendung von %s-Platzhaltern</a:t>
          </a:r>
          <a:endParaRPr lang="de-DE" sz="1800" kern="1200" dirty="0">
            <a:latin typeface="+mn-lt"/>
          </a:endParaRPr>
        </a:p>
      </dsp:txBody>
      <dsp:txXfrm>
        <a:off x="6048748" y="0"/>
        <a:ext cx="5036111" cy="1392951"/>
      </dsp:txXfrm>
    </dsp:sp>
    <dsp:sp modelId="{F5E9803D-1841-4935-9F50-207B872FF8EC}">
      <dsp:nvSpPr>
        <dsp:cNvPr id="0" name=""/>
        <dsp:cNvSpPr/>
      </dsp:nvSpPr>
      <dsp:spPr>
        <a:xfrm>
          <a:off x="8566804" y="1472548"/>
          <a:ext cx="0" cy="318388"/>
        </a:xfrm>
        <a:prstGeom prst="line">
          <a:avLst/>
        </a:prstGeom>
        <a:noFill/>
        <a:ln w="6350" cap="flat" cmpd="sng" algn="ctr">
          <a:solidFill>
            <a:schemeClr val="accent5">
              <a:hueOff val="240004"/>
              <a:satOff val="5795"/>
              <a:lumOff val="-27974"/>
              <a:alphaOff val="0"/>
            </a:schemeClr>
          </a:solidFill>
          <a:prstDash val="dash"/>
          <a:miter lim="800000"/>
        </a:ln>
        <a:effectLst/>
      </dsp:spPr>
      <dsp:style>
        <a:lnRef idx="1">
          <a:scrgbClr r="0" g="0" b="0"/>
        </a:lnRef>
        <a:fillRef idx="0">
          <a:scrgbClr r="0" g="0" b="0"/>
        </a:fillRef>
        <a:effectRef idx="0">
          <a:scrgbClr r="0" g="0" b="0"/>
        </a:effectRef>
        <a:fontRef idx="minor"/>
      </dsp:style>
    </dsp:sp>
    <dsp:sp modelId="{79A8A3BB-9F8E-4023-A30F-015682D3732B}">
      <dsp:nvSpPr>
        <dsp:cNvPr id="0" name=""/>
        <dsp:cNvSpPr/>
      </dsp:nvSpPr>
      <dsp:spPr>
        <a:xfrm>
          <a:off x="8527005"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633F-2C86-4F9F-841D-E09CA9167C1A}">
      <dsp:nvSpPr>
        <dsp:cNvPr id="0" name=""/>
        <dsp:cNvSpPr/>
      </dsp:nvSpPr>
      <dsp:spPr>
        <a:xfrm>
          <a:off x="23140" y="123039"/>
          <a:ext cx="1990802" cy="820224"/>
        </a:xfrm>
        <a:prstGeom prst="chevron">
          <a:avLst/>
        </a:prstGeom>
        <a:solidFill>
          <a:srgbClr val="29264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Einleitung</a:t>
          </a:r>
        </a:p>
      </dsp:txBody>
      <dsp:txXfrm>
        <a:off x="433252" y="123039"/>
        <a:ext cx="1170578" cy="820224"/>
      </dsp:txXfrm>
    </dsp:sp>
    <dsp:sp modelId="{DB32513F-9264-49C1-845C-C7945E69ADC5}">
      <dsp:nvSpPr>
        <dsp:cNvPr id="0" name=""/>
        <dsp:cNvSpPr/>
      </dsp:nvSpPr>
      <dsp:spPr>
        <a:xfrm>
          <a:off x="1789006" y="24923"/>
          <a:ext cx="2371608" cy="1016455"/>
        </a:xfrm>
        <a:prstGeom prst="chevron">
          <a:avLst/>
        </a:prstGeom>
        <a:solidFill>
          <a:srgbClr val="7871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Datenbank</a:t>
          </a:r>
        </a:p>
      </dsp:txBody>
      <dsp:txXfrm>
        <a:off x="2297234" y="24923"/>
        <a:ext cx="1355153" cy="1016455"/>
      </dsp:txXfrm>
    </dsp:sp>
    <dsp:sp modelId="{AB29361E-D15A-4A01-9F76-92A9983FA702}">
      <dsp:nvSpPr>
        <dsp:cNvPr id="0" name=""/>
        <dsp:cNvSpPr/>
      </dsp:nvSpPr>
      <dsp:spPr>
        <a:xfrm>
          <a:off x="395547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Passwort + Aktivierungscode</a:t>
          </a:r>
        </a:p>
      </dsp:txBody>
      <dsp:txXfrm>
        <a:off x="4365756" y="122867"/>
        <a:ext cx="1230854" cy="820568"/>
      </dsp:txXfrm>
    </dsp:sp>
    <dsp:sp modelId="{FB47A113-86D5-4517-815B-50F326AA9811}">
      <dsp:nvSpPr>
        <dsp:cNvPr id="0" name=""/>
        <dsp:cNvSpPr/>
      </dsp:nvSpPr>
      <dsp:spPr>
        <a:xfrm>
          <a:off x="5801752"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Kommunikation</a:t>
          </a:r>
        </a:p>
      </dsp:txBody>
      <dsp:txXfrm>
        <a:off x="6212036" y="122867"/>
        <a:ext cx="1230854" cy="820568"/>
      </dsp:txXfrm>
    </dsp:sp>
    <dsp:sp modelId="{B8E9BF56-C6A3-499E-892A-C7B6AA887492}">
      <dsp:nvSpPr>
        <dsp:cNvPr id="0" name=""/>
        <dsp:cNvSpPr/>
      </dsp:nvSpPr>
      <dsp:spPr>
        <a:xfrm>
          <a:off x="7648031" y="122867"/>
          <a:ext cx="2051422" cy="820568"/>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8058315" y="122867"/>
        <a:ext cx="1230854" cy="8205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BAF28FC-EEDF-4ADE-8DD8-6B6FDAE595B5}" type="datetime1">
              <a:rPr lang="de-DE" smtClean="0"/>
              <a:t>18.01.2023</a:t>
            </a:fld>
            <a:endParaRPr lang="de-DE"/>
          </a:p>
        </p:txBody>
      </p:sp>
      <p:sp>
        <p:nvSpPr>
          <p:cNvPr id="4" name="Fußzeilenplatzhalt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de-DE" smtClean="0"/>
              <a:t>‹Nr.›</a:t>
            </a:fld>
            <a:endParaRPr lang="de-DE"/>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DBC5CC-54D7-4FDA-9C5E-6B3403E5AEA6}" type="datetime1">
              <a:rPr lang="de-DE" smtClean="0"/>
              <a:t>18.01.2023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de-DE" smtClean="0"/>
              <a:t>‹Nr.›</a:t>
            </a:fld>
            <a:endParaRPr lang="de-DE"/>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a:t>
            </a:fld>
            <a:endParaRPr lang="de-DE"/>
          </a:p>
        </p:txBody>
      </p:sp>
      <p:sp>
        <p:nvSpPr>
          <p:cNvPr id="5" name="Datumsplatzhalter 4">
            <a:extLst>
              <a:ext uri="{FF2B5EF4-FFF2-40B4-BE49-F238E27FC236}">
                <a16:creationId xmlns:a16="http://schemas.microsoft.com/office/drawing/2014/main" id="{67A8B132-0B54-4245-BB9B-11DF2AB16F35}"/>
              </a:ext>
            </a:extLst>
          </p:cNvPr>
          <p:cNvSpPr>
            <a:spLocks noGrp="1"/>
          </p:cNvSpPr>
          <p:nvPr>
            <p:ph type="dt" idx="1"/>
          </p:nvPr>
        </p:nvSpPr>
        <p:spPr/>
        <p:txBody>
          <a:bodyPr/>
          <a:lstStyle/>
          <a:p>
            <a:pPr rtl="0"/>
            <a:fld id="{0CBB3949-A74E-4375-9902-BE6F3E4041B8}" type="datetime1">
              <a:rPr lang="de-DE" smtClean="0"/>
              <a:t>18.01.2023</a:t>
            </a:fld>
            <a:endParaRPr lang="de-DE"/>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3</a:t>
            </a:fld>
            <a:endParaRPr lang="de-DE"/>
          </a:p>
        </p:txBody>
      </p:sp>
      <p:sp>
        <p:nvSpPr>
          <p:cNvPr id="5" name="Datumsplatzhalter 4">
            <a:extLst>
              <a:ext uri="{FF2B5EF4-FFF2-40B4-BE49-F238E27FC236}">
                <a16:creationId xmlns:a16="http://schemas.microsoft.com/office/drawing/2014/main" id="{DE317CFD-DAA6-4172-B7CB-840253C11912}"/>
              </a:ext>
            </a:extLst>
          </p:cNvPr>
          <p:cNvSpPr>
            <a:spLocks noGrp="1"/>
          </p:cNvSpPr>
          <p:nvPr>
            <p:ph type="dt" idx="1"/>
          </p:nvPr>
        </p:nvSpPr>
        <p:spPr/>
        <p:txBody>
          <a:bodyPr/>
          <a:lstStyle/>
          <a:p>
            <a:pPr rtl="0"/>
            <a:fld id="{FD49ABAD-E61B-4B88-9ACF-FB6760CFA54D}" type="datetime1">
              <a:rPr lang="de-DE" smtClean="0"/>
              <a:t>18.01.2023</a:t>
            </a:fld>
            <a:endParaRPr lang="de-DE"/>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4</a:t>
            </a:fld>
            <a:endParaRPr lang="de-DE"/>
          </a:p>
        </p:txBody>
      </p:sp>
      <p:sp>
        <p:nvSpPr>
          <p:cNvPr id="5" name="Datumsplatzhalter 4">
            <a:extLst>
              <a:ext uri="{FF2B5EF4-FFF2-40B4-BE49-F238E27FC236}">
                <a16:creationId xmlns:a16="http://schemas.microsoft.com/office/drawing/2014/main" id="{DE317CFD-DAA6-4172-B7CB-840253C11912}"/>
              </a:ext>
            </a:extLst>
          </p:cNvPr>
          <p:cNvSpPr>
            <a:spLocks noGrp="1"/>
          </p:cNvSpPr>
          <p:nvPr>
            <p:ph type="dt" idx="1"/>
          </p:nvPr>
        </p:nvSpPr>
        <p:spPr/>
        <p:txBody>
          <a:bodyPr/>
          <a:lstStyle/>
          <a:p>
            <a:pPr rtl="0"/>
            <a:fld id="{FD49ABAD-E61B-4B88-9ACF-FB6760CFA54D}" type="datetime1">
              <a:rPr lang="de-DE" smtClean="0"/>
              <a:t>18.01.2023</a:t>
            </a:fld>
            <a:endParaRPr lang="de-DE"/>
          </a:p>
        </p:txBody>
      </p:sp>
    </p:spTree>
    <p:extLst>
      <p:ext uri="{BB962C8B-B14F-4D97-AF65-F5344CB8AC3E}">
        <p14:creationId xmlns:p14="http://schemas.microsoft.com/office/powerpoint/2010/main" val="385353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5</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18.01.2023</a:t>
            </a:fld>
            <a:endParaRPr lang="de-DE"/>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11</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18.01.2023</a:t>
            </a:fld>
            <a:endParaRPr lang="de-DE"/>
          </a:p>
        </p:txBody>
      </p:sp>
    </p:spTree>
    <p:extLst>
      <p:ext uri="{BB962C8B-B14F-4D97-AF65-F5344CB8AC3E}">
        <p14:creationId xmlns:p14="http://schemas.microsoft.com/office/powerpoint/2010/main" val="4283063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12</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18.01.2023</a:t>
            </a:fld>
            <a:endParaRPr lang="de-DE"/>
          </a:p>
        </p:txBody>
      </p:sp>
    </p:spTree>
    <p:extLst>
      <p:ext uri="{BB962C8B-B14F-4D97-AF65-F5344CB8AC3E}">
        <p14:creationId xmlns:p14="http://schemas.microsoft.com/office/powerpoint/2010/main" val="155485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17</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18.01.2023</a:t>
            </a:fld>
            <a:endParaRPr lang="de-DE"/>
          </a:p>
        </p:txBody>
      </p:sp>
    </p:spTree>
    <p:extLst>
      <p:ext uri="{BB962C8B-B14F-4D97-AF65-F5344CB8AC3E}">
        <p14:creationId xmlns:p14="http://schemas.microsoft.com/office/powerpoint/2010/main" val="342031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de-DE" sz="4800"/>
              <a:t>3DFloat</a:t>
            </a:r>
          </a:p>
        </p:txBody>
      </p:sp>
      <p:sp>
        <p:nvSpPr>
          <p:cNvPr id="14" name="Bildplatzhalt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de-DE"/>
              <a:t>Bild durch Klicken auf Symbol hinzufügen</a:t>
            </a:r>
          </a:p>
        </p:txBody>
      </p:sp>
      <p:sp>
        <p:nvSpPr>
          <p:cNvPr id="8" name="El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9" name="Gruppieren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ihandform: Form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El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3" name="Textplatzhalt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de-DE"/>
              <a:t>Mastertextformat bearbeiten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alt 3 Spalte">
    <p:spTree>
      <p:nvGrpSpPr>
        <p:cNvPr id="1" name=""/>
        <p:cNvGrpSpPr/>
        <p:nvPr/>
      </p:nvGrpSpPr>
      <p:grpSpPr>
        <a:xfrm>
          <a:off x="0" y="0"/>
          <a:ext cx="0" cy="0"/>
          <a:chOff x="0" y="0"/>
          <a:chExt cx="0" cy="0"/>
        </a:xfrm>
      </p:grpSpPr>
      <p:grpSp>
        <p:nvGrpSpPr>
          <p:cNvPr id="34" name="Gruppieren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9" name="Freihandform: Form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Titel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16" name="Textplatzhalt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17" name="Inhaltsplatzhalt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22" name="Textplatzhalter 4">
            <a:extLst>
              <a:ext uri="{FF2B5EF4-FFF2-40B4-BE49-F238E27FC236}">
                <a16:creationId xmlns:a16="http://schemas.microsoft.com/office/drawing/2014/main"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3" name="Inhaltsplatzhalt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Textplatzhalt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1" name="Inhaltsplatzhalt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Zusammenfassu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de-DE"/>
              <a:t>Mastertitelformat bearbeiten</a:t>
            </a:r>
          </a:p>
        </p:txBody>
      </p:sp>
      <p:sp>
        <p:nvSpPr>
          <p:cNvPr id="10" name="Bildplatzhalt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de-DE"/>
              <a:t>Bild durch Klicken auf Symbol hinzufügen</a:t>
            </a:r>
          </a:p>
        </p:txBody>
      </p:sp>
      <p:sp>
        <p:nvSpPr>
          <p:cNvPr id="7" name="Inhaltsplatzhalt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8" name="El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bschluss">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de-DE"/>
              <a:t>Mastertitelformat bearbeiten</a:t>
            </a:r>
            <a:endParaRPr lang="de-DE" dirty="0"/>
          </a:p>
        </p:txBody>
      </p:sp>
      <p:sp>
        <p:nvSpPr>
          <p:cNvPr id="31" name="Untertitel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40" name="Bildplatzhalt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de-DE"/>
              <a:t>Bild durch Klicken auf Symbol hinzufügen</a:t>
            </a:r>
            <a:endParaRPr lang="de-DE" dirty="0"/>
          </a:p>
        </p:txBody>
      </p:sp>
      <p:sp>
        <p:nvSpPr>
          <p:cNvPr id="42" name="Bildplatzhalt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de-DE"/>
              <a:t>Bild durch Klicken auf Symbol hinzufügen</a:t>
            </a:r>
          </a:p>
        </p:txBody>
      </p:sp>
      <p:grpSp>
        <p:nvGrpSpPr>
          <p:cNvPr id="43" name="Gruppieren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ihandform: Form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sp>
          <p:nvSpPr>
            <p:cNvPr id="45" name="El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6" name="Freihandform: Form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grpSp>
      <p:grpSp>
        <p:nvGrpSpPr>
          <p:cNvPr id="15" name="Gruppieren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ihandform: Form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 name="Datumsplatzhalt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7" name="El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de-DE"/>
              <a:t>Mastertitelformat bearbeiten</a:t>
            </a:r>
            <a:endParaRPr lang="de-DE" dirty="0"/>
          </a:p>
        </p:txBody>
      </p:sp>
      <p:sp>
        <p:nvSpPr>
          <p:cNvPr id="3" name="Untertitel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9" name="Freihandform: Form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34" name="Gruppieren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3" name="Gruppieren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ihandform: Form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ihandform: Form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de-DE"/>
              <a:t>Titel durch Klicken hinzufügen</a:t>
            </a:r>
          </a:p>
        </p:txBody>
      </p:sp>
      <p:sp>
        <p:nvSpPr>
          <p:cNvPr id="7" name="Inhaltsplatzhalt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de-DE" sz="1600"/>
              <a:t>Klicken Sie, um Text hinzuzufügen.</a:t>
            </a:r>
          </a:p>
        </p:txBody>
      </p:sp>
      <p:sp>
        <p:nvSpPr>
          <p:cNvPr id="17" name="Bildplatzhalt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de-DE"/>
              <a:t>Bild durch Klicken auf Symbol hinzufügen</a:t>
            </a:r>
          </a:p>
        </p:txBody>
      </p:sp>
      <p:sp>
        <p:nvSpPr>
          <p:cNvPr id="22" name="Bildplatzhalt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de-DE"/>
              <a:t>Bild durch Klicken auf Symbol hinzufügen</a:t>
            </a:r>
          </a:p>
        </p:txBody>
      </p:sp>
      <p:sp>
        <p:nvSpPr>
          <p:cNvPr id="25" name="Bildplatzhalt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6" name="El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0" name="Gruppieren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ihandform: Form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inführu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de-DE"/>
              <a:t>Mastertitelformat bearbeiten</a:t>
            </a:r>
            <a:endParaRPr lang="de-DE" dirty="0"/>
          </a:p>
        </p:txBody>
      </p:sp>
      <p:sp>
        <p:nvSpPr>
          <p:cNvPr id="12" name="Bildplatzhalt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de-DE"/>
              <a:t>Bild durch Klicken auf Symbol hinzufügen</a:t>
            </a:r>
          </a:p>
        </p:txBody>
      </p:sp>
      <p:sp>
        <p:nvSpPr>
          <p:cNvPr id="18" name="Bildplatzhalt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de-DE"/>
              <a:t>Bild durch Klicken auf Symbol hinzufügen</a:t>
            </a:r>
          </a:p>
        </p:txBody>
      </p:sp>
      <p:sp>
        <p:nvSpPr>
          <p:cNvPr id="19" name="Bildplatzhalt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de-DE"/>
              <a:t>Bild durch Klicken auf Symbol hinzufügen</a:t>
            </a:r>
          </a:p>
        </p:txBody>
      </p:sp>
      <p:sp>
        <p:nvSpPr>
          <p:cNvPr id="20" name="Bildplatzhalt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1" name="Inhaltsplatzhalt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de-DE"/>
              <a:t>Bild durch Klicken auf Symbol hinzufügen</a:t>
            </a:r>
          </a:p>
        </p:txBody>
      </p:sp>
      <p:sp>
        <p:nvSpPr>
          <p:cNvPr id="4" name="Datumsplatzhalt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de-DE" smtClean="0"/>
              <a:t>‹Nr.›</a:t>
            </a:fld>
            <a:endParaRPr lang="de-DE"/>
          </a:p>
        </p:txBody>
      </p:sp>
      <p:sp>
        <p:nvSpPr>
          <p:cNvPr id="13" name="Rechteck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4" name="Rechteck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de-DE"/>
              <a:t>Mastertitelformat bearbeiten</a:t>
            </a:r>
            <a:endParaRPr lang="de-DE" dirty="0"/>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de-DE"/>
              <a:t>Bild durch Klicken auf Symbol hinzufügen</a:t>
            </a:r>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de-DE"/>
              <a:t>Mastertitelformat bearbeiten</a:t>
            </a:r>
            <a:endParaRPr lang="de-DE"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Diagrammtabelle (Timeline)">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ihandform: Form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14" name="El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El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6" name="Freihandform: Form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grpSp>
      <p:sp>
        <p:nvSpPr>
          <p:cNvPr id="2" name="Titel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de-DE" dirty="0"/>
            </a:lvl1pPr>
          </a:lstStyle>
          <a:p>
            <a:pPr lvl="0" rtl="0">
              <a:lnSpc>
                <a:spcPct val="100000"/>
              </a:lnSpc>
            </a:pPr>
            <a:r>
              <a:rPr lang="de-DE"/>
              <a:t>Mastertitelformat bearbeiten</a:t>
            </a:r>
          </a:p>
        </p:txBody>
      </p:sp>
      <p:sp>
        <p:nvSpPr>
          <p:cNvPr id="3" name="Inhaltsplatzhalt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de-DE"/>
              <a:t>Dienstag, 2. Februar 20XX</a:t>
            </a:r>
          </a:p>
        </p:txBody>
      </p:sp>
      <p:sp>
        <p:nvSpPr>
          <p:cNvPr id="5" name="Fußzeilenplatzhalt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Zit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de-DE"/>
              <a:t>Mastertitelformat bearbeiten</a:t>
            </a:r>
            <a:endParaRPr lang="de-DE" dirty="0"/>
          </a:p>
        </p:txBody>
      </p:sp>
      <p:grpSp>
        <p:nvGrpSpPr>
          <p:cNvPr id="8" name="Gruppieren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ihand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0" name="Freihand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Freihand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2" name="El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7" name="Inhaltsplatzhalt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de-DE"/>
              <a:t>Mastertextformat bearbeiten</a:t>
            </a:r>
          </a:p>
        </p:txBody>
      </p:sp>
      <p:sp>
        <p:nvSpPr>
          <p:cNvPr id="15" name="Bildplatzhalt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34" name="El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0" name="Titel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de-DE"/>
              <a:t>Team</a:t>
            </a:r>
          </a:p>
        </p:txBody>
      </p:sp>
      <p:grpSp>
        <p:nvGrpSpPr>
          <p:cNvPr id="51" name="Gruppieren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ihandform: Form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53" name="Freihandform: Form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solidFill>
                  <a:schemeClr val="tx1"/>
                </a:solidFill>
              </a:endParaRPr>
            </a:p>
          </p:txBody>
        </p:sp>
        <p:sp>
          <p:nvSpPr>
            <p:cNvPr id="54" name="El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55" name="El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6" name="Bildplatzhalt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de-DE"/>
              <a:t>Bild durch Klicken auf Symbol hinzufügen</a:t>
            </a:r>
          </a:p>
        </p:txBody>
      </p:sp>
      <p:sp>
        <p:nvSpPr>
          <p:cNvPr id="57" name="Bildplatzhalt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de-DE"/>
              <a:t>Bild durch Klicken auf Symbol hinzufügen</a:t>
            </a:r>
          </a:p>
        </p:txBody>
      </p:sp>
      <p:sp>
        <p:nvSpPr>
          <p:cNvPr id="58" name="Bildplatzhalt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de-DE"/>
              <a:t>Bild durch Klicken auf Symbol hinzufügen</a:t>
            </a:r>
            <a:endParaRPr lang="de-DE" dirty="0"/>
          </a:p>
        </p:txBody>
      </p:sp>
      <p:sp>
        <p:nvSpPr>
          <p:cNvPr id="59" name="Bildplatzhalt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de-DE"/>
              <a:t>Bild durch Klicken auf Symbol hinzufügen</a:t>
            </a:r>
          </a:p>
        </p:txBody>
      </p:sp>
      <p:sp>
        <p:nvSpPr>
          <p:cNvPr id="63" name="Textplatzhalt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de-DE"/>
              <a:t>Name</a:t>
            </a:r>
          </a:p>
        </p:txBody>
      </p:sp>
      <p:sp>
        <p:nvSpPr>
          <p:cNvPr id="61" name="Textplatzhalt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de-DE"/>
              <a:t>Titel</a:t>
            </a:r>
          </a:p>
        </p:txBody>
      </p:sp>
      <p:sp>
        <p:nvSpPr>
          <p:cNvPr id="65" name="Textplatzhalt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de-DE"/>
              <a:t>Name</a:t>
            </a:r>
          </a:p>
        </p:txBody>
      </p:sp>
      <p:sp>
        <p:nvSpPr>
          <p:cNvPr id="64" name="Textplatzhalt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de-DE"/>
              <a:t>Titel</a:t>
            </a:r>
          </a:p>
        </p:txBody>
      </p:sp>
      <p:sp>
        <p:nvSpPr>
          <p:cNvPr id="67" name="Textplatzhalt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de-DE"/>
              <a:t>Name</a:t>
            </a:r>
          </a:p>
        </p:txBody>
      </p:sp>
      <p:sp>
        <p:nvSpPr>
          <p:cNvPr id="66" name="Textplatzhalt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de-DE"/>
              <a:t>Titel</a:t>
            </a:r>
          </a:p>
        </p:txBody>
      </p:sp>
      <p:sp>
        <p:nvSpPr>
          <p:cNvPr id="69" name="Textplatzhalt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de-DE"/>
              <a:t>Name</a:t>
            </a:r>
          </a:p>
        </p:txBody>
      </p:sp>
      <p:sp>
        <p:nvSpPr>
          <p:cNvPr id="68" name="Textplatzhalt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de-DE"/>
              <a:t>Titel</a:t>
            </a:r>
          </a:p>
        </p:txBody>
      </p:sp>
      <p:sp>
        <p:nvSpPr>
          <p:cNvPr id="4" name="Datumsplatzhalt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alt 2 Spalte (Vergleichsfolie)">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Rechteck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2" name="Titel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3" name="Textplatzhalt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Textplatzhalt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de-DE" sz="1400" b="0" cap="all" spc="200" baseline="0" dirty="0">
                <a:solidFill>
                  <a:schemeClr val="tx1"/>
                </a:solidFill>
              </a:defRPr>
            </a:lvl1pPr>
          </a:lstStyle>
          <a:p>
            <a:pPr marL="228600" lvl="0" indent="-228600" rtl="0"/>
            <a:r>
              <a:rPr lang="de-DE"/>
              <a:t>Mastertextformat bearbeiten</a:t>
            </a:r>
          </a:p>
        </p:txBody>
      </p:sp>
      <p:sp>
        <p:nvSpPr>
          <p:cNvPr id="6" name="Inhaltsplatzhalt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Datumsplatzhalt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de-DE"/>
              <a:t>Dienstag, 2. Februar 20XX</a:t>
            </a:r>
          </a:p>
        </p:txBody>
      </p:sp>
      <p:sp>
        <p:nvSpPr>
          <p:cNvPr id="8" name="Fußzeilenplatzhalt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de-DE"/>
              <a:t>Beispiel für einen Fußzeilentext</a:t>
            </a:r>
          </a:p>
        </p:txBody>
      </p:sp>
      <p:sp>
        <p:nvSpPr>
          <p:cNvPr id="9" name="Foliennummernplatzhalt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de-DE"/>
              <a:t>Titelmasterformat durch Klicken bearbeiten</a:t>
            </a:r>
            <a:endParaRPr lang="de-DE" dirty="0"/>
          </a:p>
        </p:txBody>
      </p:sp>
      <p:sp>
        <p:nvSpPr>
          <p:cNvPr id="3" name="Textplatzhalt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Beispiel für einen Fußzeilentext</a:t>
            </a:r>
            <a:endParaRPr lang="de-DE" dirty="0"/>
          </a:p>
        </p:txBody>
      </p:sp>
      <p:sp>
        <p:nvSpPr>
          <p:cNvPr id="6" name="Foliennummernplatzhalt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de-DE" smtClean="0"/>
              <a:pPr/>
              <a:t>‹Nr.›</a:t>
            </a:fld>
            <a:endParaRPr lang="de-DE"/>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2.xml"/><Relationship Id="rId7" Type="http://schemas.openxmlformats.org/officeDocument/2006/relationships/image" Target="../media/image8.png"/><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s://www.peoplematters.in/news/future-jobs/digital-economy-to-sustain-65-mn-jobs-by-2025-report-23438" TargetMode="External"/><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hyperlink" Target="https://creativecommons.org/licenses/by-nc-sa/3.0/" TargetMode="External"/><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s://www.peoplematters.in/news/future-jobs/digital-economy-to-sustain-65-mn-jobs-by-2025-report-23438" TargetMode="External"/><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hyperlink" Target="https://creativecommons.org/licenses/by-nc-sa/3.0/" TargetMode="External"/><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D9A11267-FC52-4990-8D98-010AFABA5544}"/>
              </a:ext>
            </a:extLst>
          </p:cNvPr>
          <p:cNvSpPr>
            <a:spLocks noGrp="1"/>
          </p:cNvSpPr>
          <p:nvPr>
            <p:ph type="body" sz="quarter" idx="14"/>
          </p:nvPr>
        </p:nvSpPr>
        <p:spPr>
          <a:xfrm>
            <a:off x="8829838" y="2563018"/>
            <a:ext cx="2310914" cy="1731963"/>
          </a:xfrm>
        </p:spPr>
        <p:txBody>
          <a:bodyPr rtlCol="0">
            <a:normAutofit/>
          </a:bodyPr>
          <a:lstStyle/>
          <a:p>
            <a:pPr rtl="0"/>
            <a:r>
              <a:rPr lang="de-DE" dirty="0"/>
              <a:t>Christian </a:t>
            </a:r>
            <a:r>
              <a:rPr lang="de-DE" dirty="0" err="1"/>
              <a:t>Joiko</a:t>
            </a:r>
            <a:endParaRPr lang="de-DE" dirty="0"/>
          </a:p>
          <a:p>
            <a:pPr rtl="0"/>
            <a:r>
              <a:rPr lang="de-DE" dirty="0"/>
              <a:t>Sandro Schamberger</a:t>
            </a:r>
          </a:p>
          <a:p>
            <a:pPr rtl="0"/>
            <a:r>
              <a:rPr lang="de-DE" dirty="0"/>
              <a:t>Florian Hagengruber</a:t>
            </a:r>
          </a:p>
        </p:txBody>
      </p:sp>
      <p:sp>
        <p:nvSpPr>
          <p:cNvPr id="12" name="Rechteck 11">
            <a:extLst>
              <a:ext uri="{FF2B5EF4-FFF2-40B4-BE49-F238E27FC236}">
                <a16:creationId xmlns:a16="http://schemas.microsoft.com/office/drawing/2014/main" id="{AD9CFC2E-FF06-1AE1-6ACD-C0A4D9BBCAA8}"/>
              </a:ext>
            </a:extLst>
          </p:cNvPr>
          <p:cNvSpPr/>
          <p:nvPr/>
        </p:nvSpPr>
        <p:spPr>
          <a:xfrm>
            <a:off x="380207" y="4982547"/>
            <a:ext cx="235613" cy="279918"/>
          </a:xfrm>
          <a:prstGeom prst="rect">
            <a:avLst/>
          </a:prstGeom>
          <a:solidFill>
            <a:srgbClr val="1B1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descr="Ein Bild, das Text enthält.&#10;&#10;Automatisch generierte Beschreibung">
            <a:extLst>
              <a:ext uri="{FF2B5EF4-FFF2-40B4-BE49-F238E27FC236}">
                <a16:creationId xmlns:a16="http://schemas.microsoft.com/office/drawing/2014/main" id="{2963E477-983B-FA4D-0416-0A20C0F3344E}"/>
              </a:ext>
            </a:extLst>
          </p:cNvPr>
          <p:cNvPicPr>
            <a:picLocks noChangeAspect="1"/>
          </p:cNvPicPr>
          <p:nvPr/>
        </p:nvPicPr>
        <p:blipFill rotWithShape="1">
          <a:blip r:embed="rId3"/>
          <a:srcRect r="35739"/>
          <a:stretch/>
        </p:blipFill>
        <p:spPr>
          <a:xfrm>
            <a:off x="380207" y="1147761"/>
            <a:ext cx="7308297" cy="4562475"/>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Beheben der Schwachstellen</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10</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extLst>
              <p:ext uri="{D42A27DB-BD31-4B8C-83A1-F6EECF244321}">
                <p14:modId xmlns:p14="http://schemas.microsoft.com/office/powerpoint/2010/main" val="255751678"/>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84870810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feld 9">
            <a:extLst>
              <a:ext uri="{FF2B5EF4-FFF2-40B4-BE49-F238E27FC236}">
                <a16:creationId xmlns:a16="http://schemas.microsoft.com/office/drawing/2014/main" id="{C6D2F6FF-0297-F975-DD12-DF2091E41638}"/>
              </a:ext>
            </a:extLst>
          </p:cNvPr>
          <p:cNvSpPr txBox="1"/>
          <p:nvPr/>
        </p:nvSpPr>
        <p:spPr>
          <a:xfrm>
            <a:off x="1607115" y="2044917"/>
            <a:ext cx="2922494" cy="369332"/>
          </a:xfrm>
          <a:prstGeom prst="rect">
            <a:avLst/>
          </a:prstGeom>
          <a:solidFill>
            <a:srgbClr val="1B192E"/>
          </a:solidFill>
        </p:spPr>
        <p:txBody>
          <a:bodyPr wrap="square" rtlCol="0">
            <a:spAutoFit/>
          </a:bodyPr>
          <a:lstStyle/>
          <a:p>
            <a:pPr algn="ctr"/>
            <a:r>
              <a:rPr lang="de-DE" dirty="0"/>
              <a:t>Whitelisting</a:t>
            </a:r>
          </a:p>
        </p:txBody>
      </p:sp>
      <p:sp>
        <p:nvSpPr>
          <p:cNvPr id="2" name="Textfeld 1">
            <a:extLst>
              <a:ext uri="{FF2B5EF4-FFF2-40B4-BE49-F238E27FC236}">
                <a16:creationId xmlns:a16="http://schemas.microsoft.com/office/drawing/2014/main" id="{12432A3C-CAE3-8276-296F-0D27514BE91F}"/>
              </a:ext>
            </a:extLst>
          </p:cNvPr>
          <p:cNvSpPr txBox="1"/>
          <p:nvPr/>
        </p:nvSpPr>
        <p:spPr>
          <a:xfrm>
            <a:off x="3763851" y="4377801"/>
            <a:ext cx="4661647" cy="369332"/>
          </a:xfrm>
          <a:prstGeom prst="rect">
            <a:avLst/>
          </a:prstGeom>
          <a:solidFill>
            <a:srgbClr val="1B192E"/>
          </a:solidFill>
        </p:spPr>
        <p:txBody>
          <a:bodyPr wrap="square" rtlCol="0">
            <a:spAutoFit/>
          </a:bodyPr>
          <a:lstStyle/>
          <a:p>
            <a:pPr algn="ctr"/>
            <a:r>
              <a:rPr lang="de-DE" dirty="0" err="1"/>
              <a:t>execute</a:t>
            </a:r>
            <a:r>
              <a:rPr lang="de-DE" dirty="0"/>
              <a:t>()</a:t>
            </a:r>
          </a:p>
        </p:txBody>
      </p:sp>
      <p:sp>
        <p:nvSpPr>
          <p:cNvPr id="3" name="Textfeld 2">
            <a:extLst>
              <a:ext uri="{FF2B5EF4-FFF2-40B4-BE49-F238E27FC236}">
                <a16:creationId xmlns:a16="http://schemas.microsoft.com/office/drawing/2014/main" id="{38A56864-519B-5086-6591-2257D19DEF45}"/>
              </a:ext>
            </a:extLst>
          </p:cNvPr>
          <p:cNvSpPr txBox="1"/>
          <p:nvPr/>
        </p:nvSpPr>
        <p:spPr>
          <a:xfrm>
            <a:off x="6767393" y="1971638"/>
            <a:ext cx="4661647" cy="369332"/>
          </a:xfrm>
          <a:prstGeom prst="rect">
            <a:avLst/>
          </a:prstGeom>
          <a:solidFill>
            <a:srgbClr val="1B192E"/>
          </a:solidFill>
        </p:spPr>
        <p:txBody>
          <a:bodyPr wrap="square" rtlCol="0">
            <a:spAutoFit/>
          </a:bodyPr>
          <a:lstStyle/>
          <a:p>
            <a:pPr algn="ctr"/>
            <a:r>
              <a:rPr lang="de-DE" dirty="0"/>
              <a:t>?-Platzhalter</a:t>
            </a:r>
          </a:p>
        </p:txBody>
      </p:sp>
      <p:cxnSp>
        <p:nvCxnSpPr>
          <p:cNvPr id="5" name="Gerader Verbinder 4">
            <a:extLst>
              <a:ext uri="{FF2B5EF4-FFF2-40B4-BE49-F238E27FC236}">
                <a16:creationId xmlns:a16="http://schemas.microsoft.com/office/drawing/2014/main" id="{7DC8D877-BCA3-D03C-5659-BB4F76750481}"/>
              </a:ext>
            </a:extLst>
          </p:cNvPr>
          <p:cNvCxnSpPr/>
          <p:nvPr/>
        </p:nvCxnSpPr>
        <p:spPr>
          <a:xfrm>
            <a:off x="1988362" y="2577891"/>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1" name="Gerader Verbinder 10">
            <a:extLst>
              <a:ext uri="{FF2B5EF4-FFF2-40B4-BE49-F238E27FC236}">
                <a16:creationId xmlns:a16="http://schemas.microsoft.com/office/drawing/2014/main" id="{A79DD662-5467-1E1F-A269-FFB9AAD202EC}"/>
              </a:ext>
            </a:extLst>
          </p:cNvPr>
          <p:cNvCxnSpPr/>
          <p:nvPr/>
        </p:nvCxnSpPr>
        <p:spPr>
          <a:xfrm>
            <a:off x="4114675" y="4295589"/>
            <a:ext cx="39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12" name="Gerader Verbinder 11">
            <a:extLst>
              <a:ext uri="{FF2B5EF4-FFF2-40B4-BE49-F238E27FC236}">
                <a16:creationId xmlns:a16="http://schemas.microsoft.com/office/drawing/2014/main" id="{AF52313F-8A7B-3832-83C6-E185B7A5A5CD}"/>
              </a:ext>
            </a:extLst>
          </p:cNvPr>
          <p:cNvCxnSpPr/>
          <p:nvPr/>
        </p:nvCxnSpPr>
        <p:spPr>
          <a:xfrm>
            <a:off x="7478217" y="2577891"/>
            <a:ext cx="324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0669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Passwort + Aktivierungscode</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dirty="0">
                <a:latin typeface="+mn-lt"/>
                <a:ea typeface="+mn-ea"/>
                <a:cs typeface="+mn-cs"/>
              </a:rPr>
              <a:t>Analyse der Schwächen</a:t>
            </a:r>
          </a:p>
          <a:p>
            <a:pPr marL="0" indent="0" rtl="0">
              <a:lnSpc>
                <a:spcPct val="100000"/>
              </a:lnSpc>
              <a:buNone/>
            </a:pPr>
            <a:r>
              <a:rPr lang="de-DE" kern="1200" dirty="0">
                <a:latin typeface="+mn-lt"/>
                <a:ea typeface="+mn-ea"/>
                <a:cs typeface="+mn-cs"/>
              </a:rPr>
              <a:t>Mögliche Angriffe</a:t>
            </a: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11</a:t>
            </a:fld>
            <a:endParaRPr lang="de-DE"/>
          </a:p>
        </p:txBody>
      </p:sp>
    </p:spTree>
    <p:extLst>
      <p:ext uri="{BB962C8B-B14F-4D97-AF65-F5344CB8AC3E}">
        <p14:creationId xmlns:p14="http://schemas.microsoft.com/office/powerpoint/2010/main" val="424764545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Kommunikation</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dirty="0">
                <a:latin typeface="+mn-lt"/>
                <a:ea typeface="+mn-ea"/>
                <a:cs typeface="+mn-cs"/>
              </a:rPr>
              <a:t>Analyse der Schwächen</a:t>
            </a:r>
          </a:p>
          <a:p>
            <a:pPr marL="0" indent="0" rtl="0">
              <a:lnSpc>
                <a:spcPct val="100000"/>
              </a:lnSpc>
              <a:buNone/>
            </a:pPr>
            <a:r>
              <a:rPr lang="de-DE" kern="1200" dirty="0">
                <a:latin typeface="+mn-lt"/>
                <a:ea typeface="+mn-ea"/>
                <a:cs typeface="+mn-cs"/>
              </a:rPr>
              <a:t>Mögliche Angriffe</a:t>
            </a: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12</a:t>
            </a:fld>
            <a:endParaRPr lang="de-DE"/>
          </a:p>
        </p:txBody>
      </p:sp>
    </p:spTree>
    <p:extLst>
      <p:ext uri="{BB962C8B-B14F-4D97-AF65-F5344CB8AC3E}">
        <p14:creationId xmlns:p14="http://schemas.microsoft.com/office/powerpoint/2010/main" val="51568032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Man-in-</a:t>
            </a:r>
            <a:r>
              <a:rPr lang="de-DE" dirty="0" err="1"/>
              <a:t>the</a:t>
            </a:r>
            <a:r>
              <a:rPr lang="de-DE" dirty="0"/>
              <a:t>-</a:t>
            </a:r>
            <a:r>
              <a:rPr lang="de-DE" dirty="0" err="1"/>
              <a:t>middle</a:t>
            </a:r>
            <a:r>
              <a:rPr lang="de-DE" dirty="0"/>
              <a:t>-Angriff</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13</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extLst>
              <p:ext uri="{D42A27DB-BD31-4B8C-83A1-F6EECF244321}">
                <p14:modId xmlns:p14="http://schemas.microsoft.com/office/powerpoint/2010/main" val="534858052"/>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302520961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1531769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Mögliche Angriffe</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14</a:t>
            </a:fld>
            <a:endParaRPr lang="de-DE"/>
          </a:p>
        </p:txBody>
      </p:sp>
      <p:graphicFrame>
        <p:nvGraphicFramePr>
          <p:cNvPr id="5" name="Diagramm 4">
            <a:extLst>
              <a:ext uri="{FF2B5EF4-FFF2-40B4-BE49-F238E27FC236}">
                <a16:creationId xmlns:a16="http://schemas.microsoft.com/office/drawing/2014/main" id="{113083CD-C326-5B79-D138-8069FC4A2DE7}"/>
              </a:ext>
            </a:extLst>
          </p:cNvPr>
          <p:cNvGraphicFramePr/>
          <p:nvPr>
            <p:extLst>
              <p:ext uri="{D42A27DB-BD31-4B8C-83A1-F6EECF244321}">
                <p14:modId xmlns:p14="http://schemas.microsoft.com/office/powerpoint/2010/main" val="170826673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uppieren 10">
            <a:extLst>
              <a:ext uri="{FF2B5EF4-FFF2-40B4-BE49-F238E27FC236}">
                <a16:creationId xmlns:a16="http://schemas.microsoft.com/office/drawing/2014/main" id="{68BC1233-36A4-42AB-EC0D-A8356BAF7581}"/>
              </a:ext>
            </a:extLst>
          </p:cNvPr>
          <p:cNvGrpSpPr/>
          <p:nvPr/>
        </p:nvGrpSpPr>
        <p:grpSpPr>
          <a:xfrm>
            <a:off x="2711624" y="2033875"/>
            <a:ext cx="6768752" cy="2790250"/>
            <a:chOff x="2835449" y="1655862"/>
            <a:chExt cx="6768752" cy="2790250"/>
          </a:xfrm>
        </p:grpSpPr>
        <p:pic>
          <p:nvPicPr>
            <p:cNvPr id="6" name="Grafik 5" descr="Ein Bild, das Text enthält.&#10;&#10;Automatisch generierte Beschreibung">
              <a:extLst>
                <a:ext uri="{FF2B5EF4-FFF2-40B4-BE49-F238E27FC236}">
                  <a16:creationId xmlns:a16="http://schemas.microsoft.com/office/drawing/2014/main" id="{8E13B865-B941-5F8F-FF9D-3F22F9FBF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2862" y="1655862"/>
              <a:ext cx="6413926" cy="1267992"/>
            </a:xfrm>
            <a:prstGeom prst="rect">
              <a:avLst/>
            </a:prstGeom>
          </p:spPr>
        </p:pic>
        <p:grpSp>
          <p:nvGrpSpPr>
            <p:cNvPr id="7" name="Gruppieren 6">
              <a:extLst>
                <a:ext uri="{FF2B5EF4-FFF2-40B4-BE49-F238E27FC236}">
                  <a16:creationId xmlns:a16="http://schemas.microsoft.com/office/drawing/2014/main" id="{4293D279-0E2B-EDC1-A086-40B663FB83A0}"/>
                </a:ext>
              </a:extLst>
            </p:cNvPr>
            <p:cNvGrpSpPr/>
            <p:nvPr/>
          </p:nvGrpSpPr>
          <p:grpSpPr>
            <a:xfrm>
              <a:off x="2835449" y="3240038"/>
              <a:ext cx="6768752" cy="1206074"/>
              <a:chOff x="1187624" y="2060848"/>
              <a:chExt cx="6768752" cy="1206074"/>
            </a:xfrm>
          </p:grpSpPr>
          <p:pic>
            <p:nvPicPr>
              <p:cNvPr id="8" name="Grafik 7" descr="Ein Bild, das Text, Tisch enthält.&#10;&#10;Automatisch generierte Beschreibung">
                <a:extLst>
                  <a:ext uri="{FF2B5EF4-FFF2-40B4-BE49-F238E27FC236}">
                    <a16:creationId xmlns:a16="http://schemas.microsoft.com/office/drawing/2014/main" id="{BF510B9B-6931-471D-67B2-D098A7F7B93A}"/>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1363763" y="2199878"/>
                <a:ext cx="6415200" cy="1067044"/>
              </a:xfrm>
              <a:prstGeom prst="rect">
                <a:avLst/>
              </a:prstGeom>
            </p:spPr>
          </p:pic>
          <p:sp>
            <p:nvSpPr>
              <p:cNvPr id="10" name="Rechteck 9">
                <a:extLst>
                  <a:ext uri="{FF2B5EF4-FFF2-40B4-BE49-F238E27FC236}">
                    <a16:creationId xmlns:a16="http://schemas.microsoft.com/office/drawing/2014/main" id="{085398FA-3309-3E1E-B376-F8A1B55362B6}"/>
                  </a:ext>
                </a:extLst>
              </p:cNvPr>
              <p:cNvSpPr/>
              <p:nvPr/>
            </p:nvSpPr>
            <p:spPr>
              <a:xfrm>
                <a:off x="1187624" y="2060848"/>
                <a:ext cx="6768752" cy="162079"/>
              </a:xfrm>
              <a:prstGeom prst="rect">
                <a:avLst/>
              </a:prstGeom>
              <a:solidFill>
                <a:srgbClr val="1B19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22919198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15</a:t>
            </a:fld>
            <a:endParaRPr lang="de-DE"/>
          </a:p>
        </p:txBody>
      </p:sp>
      <p:sp>
        <p:nvSpPr>
          <p:cNvPr id="6" name="Rechteck 5">
            <a:extLst>
              <a:ext uri="{FF2B5EF4-FFF2-40B4-BE49-F238E27FC236}">
                <a16:creationId xmlns:a16="http://schemas.microsoft.com/office/drawing/2014/main" id="{D18B7B93-6798-B53E-7D61-D7B08AD3FCCE}"/>
              </a:ext>
            </a:extLst>
          </p:cNvPr>
          <p:cNvSpPr/>
          <p:nvPr/>
        </p:nvSpPr>
        <p:spPr>
          <a:xfrm>
            <a:off x="2920400" y="2150469"/>
            <a:ext cx="6351200" cy="2557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Inhaltsplatzhalter 4">
            <a:extLst>
              <a:ext uri="{FF2B5EF4-FFF2-40B4-BE49-F238E27FC236}">
                <a16:creationId xmlns:a16="http://schemas.microsoft.com/office/drawing/2014/main" id="{A1FFD201-60D4-8275-1399-619E262A2798}"/>
              </a:ext>
            </a:extLst>
          </p:cNvPr>
          <p:cNvPicPr>
            <a:picLocks noGrp="1" noChangeAspect="1"/>
          </p:cNvPicPr>
          <p:nvPr>
            <p:ph idx="1"/>
          </p:nvPr>
        </p:nvPicPr>
        <p:blipFill>
          <a:blip r:embed="rId2">
            <a:alphaModFix/>
          </a:blip>
          <a:srcRect/>
          <a:stretch/>
        </p:blipFill>
        <p:spPr>
          <a:xfrm>
            <a:off x="2920400" y="2150470"/>
            <a:ext cx="6351200" cy="2557059"/>
          </a:xfrm>
        </p:spPr>
      </p:pic>
      <p:graphicFrame>
        <p:nvGraphicFramePr>
          <p:cNvPr id="4" name="Diagramm 3">
            <a:extLst>
              <a:ext uri="{FF2B5EF4-FFF2-40B4-BE49-F238E27FC236}">
                <a16:creationId xmlns:a16="http://schemas.microsoft.com/office/drawing/2014/main" id="{A8E36788-A9CD-7739-5AA3-F996D3581656}"/>
              </a:ext>
            </a:extLst>
          </p:cNvPr>
          <p:cNvGraphicFramePr/>
          <p:nvPr>
            <p:extLst>
              <p:ext uri="{D42A27DB-BD31-4B8C-83A1-F6EECF244321}">
                <p14:modId xmlns:p14="http://schemas.microsoft.com/office/powerpoint/2010/main" val="1708266737"/>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656776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Beheben der Schwachstellen</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16</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id="{9C4930A8-22E5-4CAE-900E-325DE46D9EAE}"/>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feld 1">
            <a:extLst>
              <a:ext uri="{FF2B5EF4-FFF2-40B4-BE49-F238E27FC236}">
                <a16:creationId xmlns:a16="http://schemas.microsoft.com/office/drawing/2014/main" id="{9E861889-D6E6-9043-CA77-8DDDED4AC89A}"/>
              </a:ext>
            </a:extLst>
          </p:cNvPr>
          <p:cNvSpPr txBox="1"/>
          <p:nvPr/>
        </p:nvSpPr>
        <p:spPr>
          <a:xfrm>
            <a:off x="2641664" y="2076533"/>
            <a:ext cx="2809875" cy="369332"/>
          </a:xfrm>
          <a:prstGeom prst="rect">
            <a:avLst/>
          </a:prstGeom>
          <a:solidFill>
            <a:srgbClr val="1B192E"/>
          </a:solidFill>
        </p:spPr>
        <p:txBody>
          <a:bodyPr wrap="square" rtlCol="0">
            <a:spAutoFit/>
          </a:bodyPr>
          <a:lstStyle/>
          <a:p>
            <a:pPr algn="ctr">
              <a:spcBef>
                <a:spcPts val="0"/>
              </a:spcBef>
              <a:spcAft>
                <a:spcPts val="0"/>
              </a:spcAft>
              <a:buClrTx/>
              <a:buSzTx/>
            </a:pPr>
            <a:r>
              <a:rPr lang="de-DE" dirty="0">
                <a:effectLst/>
                <a:latin typeface="+mn-lt"/>
              </a:rPr>
              <a:t>Mit TLS verschlüsselt</a:t>
            </a:r>
            <a:endParaRPr lang="de-DE" dirty="0">
              <a:effectLst/>
            </a:endParaRPr>
          </a:p>
        </p:txBody>
      </p:sp>
      <p:sp>
        <p:nvSpPr>
          <p:cNvPr id="3" name="Textfeld 2">
            <a:extLst>
              <a:ext uri="{FF2B5EF4-FFF2-40B4-BE49-F238E27FC236}">
                <a16:creationId xmlns:a16="http://schemas.microsoft.com/office/drawing/2014/main" id="{10E5BE54-6CC8-41EF-F5C3-995D2E483590}"/>
              </a:ext>
            </a:extLst>
          </p:cNvPr>
          <p:cNvSpPr txBox="1"/>
          <p:nvPr/>
        </p:nvSpPr>
        <p:spPr>
          <a:xfrm>
            <a:off x="6536944" y="4425284"/>
            <a:ext cx="3295650" cy="369332"/>
          </a:xfrm>
          <a:prstGeom prst="rect">
            <a:avLst/>
          </a:prstGeom>
          <a:solidFill>
            <a:srgbClr val="1B192E"/>
          </a:solidFill>
        </p:spPr>
        <p:txBody>
          <a:bodyPr wrap="square" rtlCol="0">
            <a:spAutoFit/>
          </a:bodyPr>
          <a:lstStyle/>
          <a:p>
            <a:pPr algn="ctr" rtl="0">
              <a:spcBef>
                <a:spcPts val="0"/>
              </a:spcBef>
              <a:spcAft>
                <a:spcPts val="0"/>
              </a:spcAft>
              <a:buClrTx/>
              <a:buSzPts val="1800"/>
            </a:pPr>
            <a:r>
              <a:rPr lang="de-DE" sz="1800" baseline="0" dirty="0">
                <a:effectLst/>
              </a:rPr>
              <a:t>Integritätsschutz durch TLS</a:t>
            </a:r>
            <a:endParaRPr lang="de-DE" sz="1800" dirty="0">
              <a:effectLst/>
            </a:endParaRPr>
          </a:p>
        </p:txBody>
      </p:sp>
      <p:cxnSp>
        <p:nvCxnSpPr>
          <p:cNvPr id="4" name="Gerader Verbinder 3">
            <a:extLst>
              <a:ext uri="{FF2B5EF4-FFF2-40B4-BE49-F238E27FC236}">
                <a16:creationId xmlns:a16="http://schemas.microsoft.com/office/drawing/2014/main" id="{D73F0130-D2E0-4EF4-08C2-77DB8190A938}"/>
              </a:ext>
            </a:extLst>
          </p:cNvPr>
          <p:cNvCxnSpPr/>
          <p:nvPr/>
        </p:nvCxnSpPr>
        <p:spPr>
          <a:xfrm>
            <a:off x="3231946" y="2577891"/>
            <a:ext cx="162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cxnSp>
        <p:nvCxnSpPr>
          <p:cNvPr id="5" name="Gerader Verbinder 4">
            <a:extLst>
              <a:ext uri="{FF2B5EF4-FFF2-40B4-BE49-F238E27FC236}">
                <a16:creationId xmlns:a16="http://schemas.microsoft.com/office/drawing/2014/main" id="{AAA17FB6-A7D0-4E80-DE4E-46687A2AD170}"/>
              </a:ext>
            </a:extLst>
          </p:cNvPr>
          <p:cNvCxnSpPr/>
          <p:nvPr/>
        </p:nvCxnSpPr>
        <p:spPr>
          <a:xfrm>
            <a:off x="7078522" y="4284771"/>
            <a:ext cx="2160000" cy="0"/>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2127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17490"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Fazit</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17</a:t>
            </a:fld>
            <a:endParaRPr lang="de-DE"/>
          </a:p>
        </p:txBody>
      </p:sp>
    </p:spTree>
    <p:extLst>
      <p:ext uri="{BB962C8B-B14F-4D97-AF65-F5344CB8AC3E}">
        <p14:creationId xmlns:p14="http://schemas.microsoft.com/office/powerpoint/2010/main" val="20811923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de-DE" dirty="0"/>
              <a:t>Agenda</a:t>
            </a:r>
          </a:p>
        </p:txBody>
      </p:sp>
      <p:sp>
        <p:nvSpPr>
          <p:cNvPr id="3" name="Inhaltsplatzhalter 2">
            <a:extLst>
              <a:ext uri="{FF2B5EF4-FFF2-40B4-BE49-F238E27FC236}">
                <a16:creationId xmlns:a16="http://schemas.microsoft.com/office/drawing/2014/main" id="{D3B60D6F-4D0F-4D33-B2A7-159C8583FF00}"/>
              </a:ext>
            </a:extLst>
          </p:cNvPr>
          <p:cNvSpPr>
            <a:spLocks noGrp="1"/>
          </p:cNvSpPr>
          <p:nvPr>
            <p:ph idx="1"/>
          </p:nvPr>
        </p:nvSpPr>
        <p:spPr>
          <a:xfrm>
            <a:off x="550863" y="2677307"/>
            <a:ext cx="3565525" cy="342118"/>
          </a:xfrm>
          <a:prstGeom prst="round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lnRef>
          <a:fillRef idx="1">
            <a:schemeClr val="lt1"/>
          </a:fillRef>
          <a:effectRef idx="0">
            <a:schemeClr val="accent1"/>
          </a:effectRef>
          <a:fontRef idx="minor">
            <a:schemeClr val="dk1"/>
          </a:fontRef>
        </p:style>
        <p:txBody>
          <a:bodyPr rtlCol="0"/>
          <a:lstStyle/>
          <a:p>
            <a:pPr rtl="0"/>
            <a:r>
              <a:rPr lang="de-DE" dirty="0"/>
              <a:t>	</a:t>
            </a:r>
            <a:r>
              <a:rPr lang="de-DE" dirty="0">
                <a:solidFill>
                  <a:schemeClr val="tx1"/>
                </a:solidFill>
              </a:rPr>
              <a:t>Einleitung</a:t>
            </a:r>
          </a:p>
          <a:p>
            <a:pPr rtl="0"/>
            <a:endParaRPr lang="de-DE" dirty="0"/>
          </a:p>
        </p:txBody>
      </p:sp>
      <p:pic>
        <p:nvPicPr>
          <p:cNvPr id="8" name="Bildplatzhalter 7" descr="Digitale Daten">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Bildplatzhalter 9" descr="Datenpunkte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Bildplatzhalter 11" descr="Datenhintergr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Foliennummernplatzhalt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2</a:t>
            </a:fld>
            <a:endParaRPr lang="de-DE"/>
          </a:p>
        </p:txBody>
      </p:sp>
      <p:sp>
        <p:nvSpPr>
          <p:cNvPr id="4" name="Inhaltsplatzhalter 2">
            <a:extLst>
              <a:ext uri="{FF2B5EF4-FFF2-40B4-BE49-F238E27FC236}">
                <a16:creationId xmlns:a16="http://schemas.microsoft.com/office/drawing/2014/main" id="{CB9BFF2E-1AAB-33AC-A16A-30ACCEDB14B5}"/>
              </a:ext>
            </a:extLst>
          </p:cNvPr>
          <p:cNvSpPr txBox="1">
            <a:spLocks/>
          </p:cNvSpPr>
          <p:nvPr/>
        </p:nvSpPr>
        <p:spPr>
          <a:xfrm>
            <a:off x="550863" y="3149991"/>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t>	</a:t>
            </a:r>
            <a:r>
              <a:rPr lang="de-DE" dirty="0">
                <a:solidFill>
                  <a:schemeClr val="tx1"/>
                </a:solidFill>
              </a:rPr>
              <a:t>Datenbank</a:t>
            </a:r>
          </a:p>
          <a:p>
            <a:endParaRPr lang="de-DE" dirty="0"/>
          </a:p>
        </p:txBody>
      </p:sp>
      <p:sp>
        <p:nvSpPr>
          <p:cNvPr id="5" name="Inhaltsplatzhalter 2">
            <a:extLst>
              <a:ext uri="{FF2B5EF4-FFF2-40B4-BE49-F238E27FC236}">
                <a16:creationId xmlns:a16="http://schemas.microsoft.com/office/drawing/2014/main" id="{5FA881D1-3365-040F-794E-6DA1E86A20ED}"/>
              </a:ext>
            </a:extLst>
          </p:cNvPr>
          <p:cNvSpPr txBox="1">
            <a:spLocks/>
          </p:cNvSpPr>
          <p:nvPr/>
        </p:nvSpPr>
        <p:spPr>
          <a:xfrm>
            <a:off x="550863" y="3622675"/>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t>	</a:t>
            </a:r>
            <a:r>
              <a:rPr lang="de-DE" dirty="0">
                <a:solidFill>
                  <a:schemeClr val="tx1"/>
                </a:solidFill>
              </a:rPr>
              <a:t>Passwort + Aktivierungscode</a:t>
            </a:r>
          </a:p>
          <a:p>
            <a:endParaRPr lang="de-DE" dirty="0"/>
          </a:p>
        </p:txBody>
      </p:sp>
      <p:sp>
        <p:nvSpPr>
          <p:cNvPr id="6" name="Inhaltsplatzhalter 2">
            <a:extLst>
              <a:ext uri="{FF2B5EF4-FFF2-40B4-BE49-F238E27FC236}">
                <a16:creationId xmlns:a16="http://schemas.microsoft.com/office/drawing/2014/main" id="{D4E8F994-F426-5E46-230B-F8D9463ADD4D}"/>
              </a:ext>
            </a:extLst>
          </p:cNvPr>
          <p:cNvSpPr txBox="1">
            <a:spLocks/>
          </p:cNvSpPr>
          <p:nvPr/>
        </p:nvSpPr>
        <p:spPr>
          <a:xfrm>
            <a:off x="550863" y="4095359"/>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solidFill>
                  <a:schemeClr val="tx1"/>
                </a:solidFill>
              </a:rPr>
              <a:t>	Kommunikation</a:t>
            </a:r>
          </a:p>
        </p:txBody>
      </p:sp>
      <p:sp>
        <p:nvSpPr>
          <p:cNvPr id="7" name="Inhaltsplatzhalter 2">
            <a:extLst>
              <a:ext uri="{FF2B5EF4-FFF2-40B4-BE49-F238E27FC236}">
                <a16:creationId xmlns:a16="http://schemas.microsoft.com/office/drawing/2014/main" id="{253F7F3B-772A-7FBA-AD5C-5DBE51DDB451}"/>
              </a:ext>
            </a:extLst>
          </p:cNvPr>
          <p:cNvSpPr txBox="1">
            <a:spLocks/>
          </p:cNvSpPr>
          <p:nvPr/>
        </p:nvSpPr>
        <p:spPr>
          <a:xfrm>
            <a:off x="550863" y="4568043"/>
            <a:ext cx="3565525" cy="342118"/>
          </a:xfrm>
          <a:prstGeom prst="roundRect">
            <a:avLst/>
          </a:prstGeom>
          <a:noFill/>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p:spPr>
        <p:style>
          <a:lnRef idx="2">
            <a:schemeClr val="accent1"/>
          </a:lnRef>
          <a:fillRef idx="1">
            <a:schemeClr val="lt1"/>
          </a:fillRef>
          <a:effectRef idx="0">
            <a:schemeClr val="accent1"/>
          </a:effectRef>
          <a:fontRef idx="minor">
            <a:schemeClr val="dk1"/>
          </a:fontRef>
        </p:style>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dk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de-DE" dirty="0">
                <a:solidFill>
                  <a:schemeClr val="tx1"/>
                </a:solidFill>
              </a:rPr>
              <a:t>	Fazit</a:t>
            </a:r>
          </a:p>
        </p:txBody>
      </p:sp>
    </p:spTree>
    <p:extLst>
      <p:ext uri="{BB962C8B-B14F-4D97-AF65-F5344CB8AC3E}">
        <p14:creationId xmlns:p14="http://schemas.microsoft.com/office/powerpoint/2010/main" val="231323486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23418ADF-358F-4647-A511-FCFFEDA83429}"/>
              </a:ext>
            </a:extLst>
          </p:cNvPr>
          <p:cNvSpPr>
            <a:spLocks noGrp="1"/>
          </p:cNvSpPr>
          <p:nvPr>
            <p:ph type="title"/>
          </p:nvPr>
        </p:nvSpPr>
        <p:spPr>
          <a:xfrm>
            <a:off x="550863" y="3084023"/>
            <a:ext cx="4500562" cy="689954"/>
          </a:xfrm>
        </p:spPr>
        <p:txBody>
          <a:bodyPr rtlCol="0"/>
          <a:lstStyle/>
          <a:p>
            <a:pPr rtl="0"/>
            <a:r>
              <a:rPr lang="de-DE" dirty="0"/>
              <a:t>Einleitung</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3</a:t>
            </a:fld>
            <a:endParaRPr lang="de-DE"/>
          </a:p>
        </p:txBody>
      </p:sp>
      <p:sp>
        <p:nvSpPr>
          <p:cNvPr id="12" name="Inhaltsplatzhalter 11">
            <a:extLst>
              <a:ext uri="{FF2B5EF4-FFF2-40B4-BE49-F238E27FC236}">
                <a16:creationId xmlns:a16="http://schemas.microsoft.com/office/drawing/2014/main" id="{E5127060-CDBF-435F-9009-A5451CCE305D}"/>
              </a:ext>
            </a:extLst>
          </p:cNvPr>
          <p:cNvSpPr>
            <a:spLocks noGrp="1"/>
          </p:cNvSpPr>
          <p:nvPr>
            <p:ph sz="quarter" idx="15"/>
          </p:nvPr>
        </p:nvSpPr>
        <p:spPr>
          <a:xfrm>
            <a:off x="5262563" y="3044749"/>
            <a:ext cx="6221412" cy="1926582"/>
          </a:xfrm>
          <a:noFill/>
          <a:effectLst/>
        </p:spPr>
        <p:txBody>
          <a:bodyPr rtlCol="0">
            <a:normAutofit/>
          </a:bodyPr>
          <a:lstStyle/>
          <a:p>
            <a:pPr rtl="0"/>
            <a:r>
              <a:rPr lang="de-DE" dirty="0"/>
              <a:t>Digitalisierung Omnipräsent</a:t>
            </a:r>
          </a:p>
          <a:p>
            <a:pPr rtl="0"/>
            <a:r>
              <a:rPr lang="de-DE" dirty="0"/>
              <a:t>Mangel an </a:t>
            </a:r>
            <a:r>
              <a:rPr lang="de-DE" dirty="0" err="1"/>
              <a:t>Cyber</a:t>
            </a:r>
            <a:r>
              <a:rPr lang="de-DE" dirty="0"/>
              <a:t> Security in Spieleentwicklerbranche</a:t>
            </a:r>
          </a:p>
          <a:p>
            <a:pPr rtl="0"/>
            <a:r>
              <a:rPr lang="de-DE" dirty="0"/>
              <a:t>Weiterentwicklung Bonusprojekt Programmieren 2</a:t>
            </a:r>
          </a:p>
        </p:txBody>
      </p:sp>
      <p:sp>
        <p:nvSpPr>
          <p:cNvPr id="2" name="Titel 10">
            <a:extLst>
              <a:ext uri="{FF2B5EF4-FFF2-40B4-BE49-F238E27FC236}">
                <a16:creationId xmlns:a16="http://schemas.microsoft.com/office/drawing/2014/main" id="{6EC3F81C-1DE6-09EA-9CD3-1BA0E16E022A}"/>
              </a:ext>
            </a:extLst>
          </p:cNvPr>
          <p:cNvSpPr txBox="1">
            <a:spLocks/>
          </p:cNvSpPr>
          <p:nvPr/>
        </p:nvSpPr>
        <p:spPr>
          <a:xfrm>
            <a:off x="5262563" y="2505854"/>
            <a:ext cx="4500562" cy="53889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a:lstStyle>
          <a:p>
            <a:r>
              <a:rPr lang="de-DE" sz="3200" dirty="0"/>
              <a:t>Wieso Chess Online?</a:t>
            </a:r>
          </a:p>
        </p:txBody>
      </p:sp>
      <p:sp>
        <p:nvSpPr>
          <p:cNvPr id="22" name="Textfeld 21">
            <a:extLst>
              <a:ext uri="{FF2B5EF4-FFF2-40B4-BE49-F238E27FC236}">
                <a16:creationId xmlns:a16="http://schemas.microsoft.com/office/drawing/2014/main" id="{D6C4DC9B-1E67-D605-705F-B57BFCB7D75B}"/>
              </a:ext>
            </a:extLst>
          </p:cNvPr>
          <p:cNvSpPr txBox="1"/>
          <p:nvPr/>
        </p:nvSpPr>
        <p:spPr>
          <a:xfrm>
            <a:off x="-457200" y="7381101"/>
            <a:ext cx="12192000" cy="230832"/>
          </a:xfrm>
          <a:prstGeom prst="rect">
            <a:avLst/>
          </a:prstGeom>
          <a:noFill/>
        </p:spPr>
        <p:txBody>
          <a:bodyPr wrap="square" rtlCol="0">
            <a:spAutoFit/>
          </a:bodyPr>
          <a:lstStyle/>
          <a:p>
            <a:r>
              <a:rPr lang="de-DE" sz="900"/>
              <a:t>"</a:t>
            </a:r>
            <a:r>
              <a:rPr lang="de-DE" sz="900">
                <a:hlinkClick r:id="rId3" tooltip="https://www.peoplematters.in/news/future-jobs/digital-economy-to-sustain-65-mn-jobs-by-2025-report-23438"/>
              </a:rPr>
              <a:t>Dieses Foto</a:t>
            </a:r>
            <a:r>
              <a:rPr lang="de-DE" sz="900"/>
              <a:t>" von Unbekannter Autor ist lizenziert gemäß </a:t>
            </a:r>
            <a:r>
              <a:rPr lang="de-DE" sz="900">
                <a:hlinkClick r:id="rId4" tooltip="https://creativecommons.org/licenses/by-nc-sa/3.0/"/>
              </a:rPr>
              <a:t>CC BY-SA-NC</a:t>
            </a:r>
            <a:endParaRPr lang="de-DE" sz="900"/>
          </a:p>
        </p:txBody>
      </p:sp>
      <p:pic>
        <p:nvPicPr>
          <p:cNvPr id="26" name="Grafik 25" descr="Ein Bild, das Outdoorobjekt enthält.&#10;&#10;Automatisch generierte Beschreibung">
            <a:extLst>
              <a:ext uri="{FF2B5EF4-FFF2-40B4-BE49-F238E27FC236}">
                <a16:creationId xmlns:a16="http://schemas.microsoft.com/office/drawing/2014/main" id="{8C54E71C-1A44-2C71-3966-057332D7FEE0}"/>
              </a:ext>
            </a:extLst>
          </p:cNvPr>
          <p:cNvPicPr>
            <a:picLocks noChangeAspect="1"/>
          </p:cNvPicPr>
          <p:nvPr/>
        </p:nvPicPr>
        <p:blipFill>
          <a:blip r:embed="rId5"/>
          <a:stretch>
            <a:fillRect/>
          </a:stretch>
        </p:blipFill>
        <p:spPr>
          <a:xfrm>
            <a:off x="0" y="-1184989"/>
            <a:ext cx="12192000" cy="3106242"/>
          </a:xfrm>
          <a:prstGeom prst="rect">
            <a:avLst/>
          </a:prstGeom>
        </p:spPr>
      </p:pic>
      <p:graphicFrame>
        <p:nvGraphicFramePr>
          <p:cNvPr id="27" name="Diagramm 26">
            <a:extLst>
              <a:ext uri="{FF2B5EF4-FFF2-40B4-BE49-F238E27FC236}">
                <a16:creationId xmlns:a16="http://schemas.microsoft.com/office/drawing/2014/main" id="{0E5F95D2-FE26-76FF-8426-CB5746FADBEF}"/>
              </a:ext>
            </a:extLst>
          </p:cNvPr>
          <p:cNvGraphicFramePr/>
          <p:nvPr>
            <p:extLst>
              <p:ext uri="{D42A27DB-BD31-4B8C-83A1-F6EECF244321}">
                <p14:modId xmlns:p14="http://schemas.microsoft.com/office/powerpoint/2010/main" val="2195647020"/>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588865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23418ADF-358F-4647-A511-FCFFEDA83429}"/>
              </a:ext>
            </a:extLst>
          </p:cNvPr>
          <p:cNvSpPr>
            <a:spLocks noGrp="1"/>
          </p:cNvSpPr>
          <p:nvPr>
            <p:ph type="title"/>
          </p:nvPr>
        </p:nvSpPr>
        <p:spPr>
          <a:xfrm>
            <a:off x="550863" y="3084023"/>
            <a:ext cx="4500562" cy="689954"/>
          </a:xfrm>
        </p:spPr>
        <p:txBody>
          <a:bodyPr rtlCol="0"/>
          <a:lstStyle/>
          <a:p>
            <a:pPr rtl="0"/>
            <a:r>
              <a:rPr lang="de-DE" dirty="0"/>
              <a:t>Einleitung</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4</a:t>
            </a:fld>
            <a:endParaRPr lang="de-DE"/>
          </a:p>
        </p:txBody>
      </p:sp>
      <p:sp>
        <p:nvSpPr>
          <p:cNvPr id="12" name="Inhaltsplatzhalter 11">
            <a:extLst>
              <a:ext uri="{FF2B5EF4-FFF2-40B4-BE49-F238E27FC236}">
                <a16:creationId xmlns:a16="http://schemas.microsoft.com/office/drawing/2014/main" id="{E5127060-CDBF-435F-9009-A5451CCE305D}"/>
              </a:ext>
            </a:extLst>
          </p:cNvPr>
          <p:cNvSpPr>
            <a:spLocks noGrp="1"/>
          </p:cNvSpPr>
          <p:nvPr>
            <p:ph sz="quarter" idx="15"/>
          </p:nvPr>
        </p:nvSpPr>
        <p:spPr>
          <a:xfrm>
            <a:off x="5262563" y="3044749"/>
            <a:ext cx="6221412" cy="1926582"/>
          </a:xfrm>
          <a:noFill/>
          <a:effectLst/>
        </p:spPr>
        <p:txBody>
          <a:bodyPr rtlCol="0">
            <a:normAutofit/>
          </a:bodyPr>
          <a:lstStyle/>
          <a:p>
            <a:pPr rtl="0"/>
            <a:r>
              <a:rPr lang="de-DE" dirty="0"/>
              <a:t>…</a:t>
            </a:r>
          </a:p>
        </p:txBody>
      </p:sp>
      <p:sp>
        <p:nvSpPr>
          <p:cNvPr id="2" name="Titel 10">
            <a:extLst>
              <a:ext uri="{FF2B5EF4-FFF2-40B4-BE49-F238E27FC236}">
                <a16:creationId xmlns:a16="http://schemas.microsoft.com/office/drawing/2014/main" id="{6EC3F81C-1DE6-09EA-9CD3-1BA0E16E022A}"/>
              </a:ext>
            </a:extLst>
          </p:cNvPr>
          <p:cNvSpPr txBox="1">
            <a:spLocks/>
          </p:cNvSpPr>
          <p:nvPr/>
        </p:nvSpPr>
        <p:spPr>
          <a:xfrm>
            <a:off x="5262563" y="2505854"/>
            <a:ext cx="4500562" cy="53889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a:lstStyle>
          <a:p>
            <a:r>
              <a:rPr lang="de-DE" sz="3200" dirty="0"/>
              <a:t>Funktionsweise</a:t>
            </a:r>
          </a:p>
        </p:txBody>
      </p:sp>
      <p:sp>
        <p:nvSpPr>
          <p:cNvPr id="22" name="Textfeld 21">
            <a:extLst>
              <a:ext uri="{FF2B5EF4-FFF2-40B4-BE49-F238E27FC236}">
                <a16:creationId xmlns:a16="http://schemas.microsoft.com/office/drawing/2014/main" id="{D6C4DC9B-1E67-D605-705F-B57BFCB7D75B}"/>
              </a:ext>
            </a:extLst>
          </p:cNvPr>
          <p:cNvSpPr txBox="1"/>
          <p:nvPr/>
        </p:nvSpPr>
        <p:spPr>
          <a:xfrm>
            <a:off x="-457200" y="7381101"/>
            <a:ext cx="12192000" cy="230832"/>
          </a:xfrm>
          <a:prstGeom prst="rect">
            <a:avLst/>
          </a:prstGeom>
          <a:noFill/>
        </p:spPr>
        <p:txBody>
          <a:bodyPr wrap="square" rtlCol="0">
            <a:spAutoFit/>
          </a:bodyPr>
          <a:lstStyle/>
          <a:p>
            <a:r>
              <a:rPr lang="de-DE" sz="900"/>
              <a:t>"</a:t>
            </a:r>
            <a:r>
              <a:rPr lang="de-DE" sz="900">
                <a:hlinkClick r:id="rId3" tooltip="https://www.peoplematters.in/news/future-jobs/digital-economy-to-sustain-65-mn-jobs-by-2025-report-23438"/>
              </a:rPr>
              <a:t>Dieses Foto</a:t>
            </a:r>
            <a:r>
              <a:rPr lang="de-DE" sz="900"/>
              <a:t>" von Unbekannter Autor ist lizenziert gemäß </a:t>
            </a:r>
            <a:r>
              <a:rPr lang="de-DE" sz="900">
                <a:hlinkClick r:id="rId4" tooltip="https://creativecommons.org/licenses/by-nc-sa/3.0/"/>
              </a:rPr>
              <a:t>CC BY-SA-NC</a:t>
            </a:r>
            <a:endParaRPr lang="de-DE" sz="900"/>
          </a:p>
        </p:txBody>
      </p:sp>
      <p:pic>
        <p:nvPicPr>
          <p:cNvPr id="26" name="Grafik 25" descr="Ein Bild, das Outdoorobjekt enthält.&#10;&#10;Automatisch generierte Beschreibung">
            <a:extLst>
              <a:ext uri="{FF2B5EF4-FFF2-40B4-BE49-F238E27FC236}">
                <a16:creationId xmlns:a16="http://schemas.microsoft.com/office/drawing/2014/main" id="{8C54E71C-1A44-2C71-3966-057332D7FEE0}"/>
              </a:ext>
            </a:extLst>
          </p:cNvPr>
          <p:cNvPicPr>
            <a:picLocks noChangeAspect="1"/>
          </p:cNvPicPr>
          <p:nvPr/>
        </p:nvPicPr>
        <p:blipFill>
          <a:blip r:embed="rId5"/>
          <a:stretch>
            <a:fillRect/>
          </a:stretch>
        </p:blipFill>
        <p:spPr>
          <a:xfrm>
            <a:off x="0" y="-1184989"/>
            <a:ext cx="12192000" cy="3106242"/>
          </a:xfrm>
          <a:prstGeom prst="rect">
            <a:avLst/>
          </a:prstGeom>
        </p:spPr>
      </p:pic>
      <p:graphicFrame>
        <p:nvGraphicFramePr>
          <p:cNvPr id="27" name="Diagramm 26">
            <a:extLst>
              <a:ext uri="{FF2B5EF4-FFF2-40B4-BE49-F238E27FC236}">
                <a16:creationId xmlns:a16="http://schemas.microsoft.com/office/drawing/2014/main" id="{0E5F95D2-FE26-76FF-8426-CB5746FADBEF}"/>
              </a:ext>
            </a:extLst>
          </p:cNvPr>
          <p:cNvGraphicFramePr/>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3178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Datenbank</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dirty="0">
                <a:latin typeface="+mn-lt"/>
                <a:ea typeface="+mn-ea"/>
                <a:cs typeface="+mn-cs"/>
              </a:rPr>
              <a:t>Analyse der Schwächen</a:t>
            </a:r>
          </a:p>
          <a:p>
            <a:pPr marL="0" indent="0" rtl="0">
              <a:lnSpc>
                <a:spcPct val="100000"/>
              </a:lnSpc>
              <a:buNone/>
            </a:pPr>
            <a:r>
              <a:rPr lang="de-DE" kern="1200" dirty="0">
                <a:latin typeface="+mn-lt"/>
                <a:ea typeface="+mn-ea"/>
                <a:cs typeface="+mn-cs"/>
              </a:rPr>
              <a:t>Mögliche Angriffe</a:t>
            </a:r>
          </a:p>
          <a:p>
            <a:pPr marL="0" indent="0" rtl="0">
              <a:lnSpc>
                <a:spcPct val="100000"/>
              </a:lnSpc>
              <a:buNone/>
            </a:pPr>
            <a:r>
              <a:rPr lang="de-DE" kern="1200" dirty="0">
                <a:latin typeface="+mn-lt"/>
                <a:ea typeface="+mn-ea"/>
                <a:cs typeface="+mn-cs"/>
              </a:rPr>
              <a:t>Beheben der Schwächen</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5</a:t>
            </a:fld>
            <a:endParaRPr lang="de-DE"/>
          </a:p>
        </p:txBody>
      </p:sp>
    </p:spTree>
    <p:extLst>
      <p:ext uri="{BB962C8B-B14F-4D97-AF65-F5344CB8AC3E}">
        <p14:creationId xmlns:p14="http://schemas.microsoft.com/office/powerpoint/2010/main" val="5600218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dirty="0"/>
              <a:t>SQL-</a:t>
            </a:r>
            <a:r>
              <a:rPr lang="de-DE" dirty="0" err="1"/>
              <a:t>Injection</a:t>
            </a:r>
            <a:endParaRPr lang="de-DE" dirty="0"/>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6</a:t>
            </a:fld>
            <a:endParaRPr lang="de-DE"/>
          </a:p>
        </p:txBody>
      </p:sp>
      <p:graphicFrame>
        <p:nvGraphicFramePr>
          <p:cNvPr id="8" name="Inhaltsplatzhalter 3" descr="Zeitachse SmartArt-Platzhalter ">
            <a:extLst>
              <a:ext uri="{FF2B5EF4-FFF2-40B4-BE49-F238E27FC236}">
                <a16:creationId xmlns:a16="http://schemas.microsoft.com/office/drawing/2014/main" id="{0EA66DD8-1FE3-1E59-F75F-66CBB4F1253F}"/>
              </a:ext>
            </a:extLst>
          </p:cNvPr>
          <p:cNvGraphicFramePr>
            <a:graphicFrameLocks noGrp="1"/>
          </p:cNvGraphicFramePr>
          <p:nvPr>
            <p:ph idx="1"/>
            <p:extLst>
              <p:ext uri="{D42A27DB-BD31-4B8C-83A1-F6EECF244321}">
                <p14:modId xmlns:p14="http://schemas.microsoft.com/office/powerpoint/2010/main" val="2369848598"/>
              </p:ext>
            </p:extLst>
          </p:nvPr>
        </p:nvGraphicFramePr>
        <p:xfrm>
          <a:off x="549538" y="1439069"/>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m 8">
            <a:extLst>
              <a:ext uri="{FF2B5EF4-FFF2-40B4-BE49-F238E27FC236}">
                <a16:creationId xmlns:a16="http://schemas.microsoft.com/office/drawing/2014/main" id="{9C4930A8-22E5-4CAE-900E-325DE46D9EAE}"/>
              </a:ext>
            </a:extLst>
          </p:cNvPr>
          <p:cNvGraphicFramePr/>
          <p:nvPr>
            <p:extLst>
              <p:ext uri="{D42A27DB-BD31-4B8C-83A1-F6EECF244321}">
                <p14:modId xmlns:p14="http://schemas.microsoft.com/office/powerpoint/2010/main" val="1232166154"/>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402860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Mögliche Angriffe</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7</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extLst>
              <p:ext uri="{D42A27DB-BD31-4B8C-83A1-F6EECF244321}">
                <p14:modId xmlns:p14="http://schemas.microsoft.com/office/powerpoint/2010/main" val="2035484764"/>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elle 4">
            <a:extLst>
              <a:ext uri="{FF2B5EF4-FFF2-40B4-BE49-F238E27FC236}">
                <a16:creationId xmlns:a16="http://schemas.microsoft.com/office/drawing/2014/main" id="{D5AA4FD4-532A-D095-D16C-B1EAB1E0DB8D}"/>
              </a:ext>
            </a:extLst>
          </p:cNvPr>
          <p:cNvGraphicFramePr>
            <a:graphicFrameLocks noGrp="1"/>
          </p:cNvGraphicFramePr>
          <p:nvPr>
            <p:extLst>
              <p:ext uri="{D42A27DB-BD31-4B8C-83A1-F6EECF244321}">
                <p14:modId xmlns:p14="http://schemas.microsoft.com/office/powerpoint/2010/main" val="1341430085"/>
              </p:ext>
            </p:extLst>
          </p:nvPr>
        </p:nvGraphicFramePr>
        <p:xfrm>
          <a:off x="550863" y="1780222"/>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3281922100"/>
                    </a:ext>
                  </a:extLst>
                </a:gridCol>
                <a:gridCol w="3696758">
                  <a:extLst>
                    <a:ext uri="{9D8B030D-6E8A-4147-A177-3AD203B41FA5}">
                      <a16:colId xmlns:a16="http://schemas.microsoft.com/office/drawing/2014/main" val="445990770"/>
                    </a:ext>
                  </a:extLst>
                </a:gridCol>
                <a:gridCol w="3696758">
                  <a:extLst>
                    <a:ext uri="{9D8B030D-6E8A-4147-A177-3AD203B41FA5}">
                      <a16:colId xmlns:a16="http://schemas.microsoft.com/office/drawing/2014/main" val="379972743"/>
                    </a:ext>
                  </a:extLst>
                </a:gridCol>
              </a:tblGrid>
              <a:tr h="370840">
                <a:tc gridSpan="3">
                  <a:txBody>
                    <a:bodyPr/>
                    <a:lstStyle/>
                    <a:p>
                      <a:r>
                        <a:rPr lang="de-DE" dirty="0"/>
                        <a:t>Registrierung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2B1BF"/>
                    </a:solidFill>
                  </a:tcPr>
                </a:tc>
                <a:tc hMerge="1">
                  <a:txBody>
                    <a:bodyPr/>
                    <a:lstStyle/>
                    <a:p>
                      <a:endParaRPr lang="de-DE" dirty="0"/>
                    </a:p>
                  </a:txBody>
                  <a:tcPr>
                    <a:solidFill>
                      <a:srgbClr val="12B1BF"/>
                    </a:solidFill>
                  </a:tcPr>
                </a:tc>
                <a:tc hMerge="1">
                  <a:txBody>
                    <a:bodyPr/>
                    <a:lstStyle/>
                    <a:p>
                      <a:endParaRPr lang="de-DE" dirty="0"/>
                    </a:p>
                  </a:txBody>
                  <a:tcPr>
                    <a:solidFill>
                      <a:srgbClr val="12B1BF"/>
                    </a:solidFill>
                  </a:tcPr>
                </a:tc>
                <a:extLst>
                  <a:ext uri="{0D108BD9-81ED-4DB2-BD59-A6C34878D82A}">
                    <a16:rowId xmlns:a16="http://schemas.microsoft.com/office/drawing/2014/main" val="453751941"/>
                  </a:ext>
                </a:extLst>
              </a:tr>
              <a:tr h="370840">
                <a:tc>
                  <a:txBody>
                    <a:bodyPr/>
                    <a:lstStyle/>
                    <a:p>
                      <a:r>
                        <a:rPr lang="de-DE" dirty="0"/>
                        <a:t>Feld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2B1BF"/>
                    </a:solidFill>
                  </a:tcPr>
                </a:tc>
                <a:tc>
                  <a:txBody>
                    <a:bodyPr/>
                    <a:lstStyle/>
                    <a:p>
                      <a:r>
                        <a:rPr lang="de-DE" dirty="0"/>
                        <a:t>Eingabe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2B1BF"/>
                    </a:solidFill>
                  </a:tcPr>
                </a:tc>
                <a:tc>
                  <a:txBody>
                    <a:bodyPr/>
                    <a:lstStyle/>
                    <a:p>
                      <a:r>
                        <a:rPr lang="de-DE" dirty="0"/>
                        <a:t>Konsequenzen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2B1BF"/>
                    </a:solidFill>
                  </a:tcPr>
                </a:tc>
                <a:extLst>
                  <a:ext uri="{0D108BD9-81ED-4DB2-BD59-A6C34878D82A}">
                    <a16:rowId xmlns:a16="http://schemas.microsoft.com/office/drawing/2014/main" val="2501144893"/>
                  </a:ext>
                </a:extLst>
              </a:tr>
            </a:tbl>
          </a:graphicData>
        </a:graphic>
      </p:graphicFrame>
      <p:graphicFrame>
        <p:nvGraphicFramePr>
          <p:cNvPr id="9" name="Tabelle 8">
            <a:extLst>
              <a:ext uri="{FF2B5EF4-FFF2-40B4-BE49-F238E27FC236}">
                <a16:creationId xmlns:a16="http://schemas.microsoft.com/office/drawing/2014/main" id="{C644FF35-1343-5B22-0752-35C3D5F5CA71}"/>
              </a:ext>
            </a:extLst>
          </p:cNvPr>
          <p:cNvGraphicFramePr>
            <a:graphicFrameLocks noGrp="1"/>
          </p:cNvGraphicFramePr>
          <p:nvPr>
            <p:extLst>
              <p:ext uri="{D42A27DB-BD31-4B8C-83A1-F6EECF244321}">
                <p14:modId xmlns:p14="http://schemas.microsoft.com/office/powerpoint/2010/main" val="3393613661"/>
              </p:ext>
            </p:extLst>
          </p:nvPr>
        </p:nvGraphicFramePr>
        <p:xfrm>
          <a:off x="530867" y="2671353"/>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837980946"/>
                    </a:ext>
                  </a:extLst>
                </a:gridCol>
                <a:gridCol w="3696758">
                  <a:extLst>
                    <a:ext uri="{9D8B030D-6E8A-4147-A177-3AD203B41FA5}">
                      <a16:colId xmlns:a16="http://schemas.microsoft.com/office/drawing/2014/main" val="3199623961"/>
                    </a:ext>
                  </a:extLst>
                </a:gridCol>
                <a:gridCol w="3696758">
                  <a:extLst>
                    <a:ext uri="{9D8B030D-6E8A-4147-A177-3AD203B41FA5}">
                      <a16:colId xmlns:a16="http://schemas.microsoft.com/office/drawing/2014/main"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*@th-deg.de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Löscht Tabelle Spieler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 ‘*‘); DROP TABLE Spieler;--</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val="3394288514"/>
                  </a:ext>
                </a:extLst>
              </a:tr>
            </a:tbl>
          </a:graphicData>
        </a:graphic>
      </p:graphicFrame>
      <p:graphicFrame>
        <p:nvGraphicFramePr>
          <p:cNvPr id="12" name="Tabelle 11">
            <a:extLst>
              <a:ext uri="{FF2B5EF4-FFF2-40B4-BE49-F238E27FC236}">
                <a16:creationId xmlns:a16="http://schemas.microsoft.com/office/drawing/2014/main" id="{0C218539-D99F-05A4-5855-7382308D9C4C}"/>
              </a:ext>
            </a:extLst>
          </p:cNvPr>
          <p:cNvGraphicFramePr>
            <a:graphicFrameLocks noGrp="1"/>
          </p:cNvGraphicFramePr>
          <p:nvPr>
            <p:extLst>
              <p:ext uri="{D42A27DB-BD31-4B8C-83A1-F6EECF244321}">
                <p14:modId xmlns:p14="http://schemas.microsoft.com/office/powerpoint/2010/main" val="1085511446"/>
              </p:ext>
            </p:extLst>
          </p:nvPr>
        </p:nvGraphicFramePr>
        <p:xfrm>
          <a:off x="530867" y="3628420"/>
          <a:ext cx="11090274" cy="128524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837980946"/>
                    </a:ext>
                  </a:extLst>
                </a:gridCol>
                <a:gridCol w="3696758">
                  <a:extLst>
                    <a:ext uri="{9D8B030D-6E8A-4147-A177-3AD203B41FA5}">
                      <a16:colId xmlns:a16="http://schemas.microsoft.com/office/drawing/2014/main" val="3199623961"/>
                    </a:ext>
                  </a:extLst>
                </a:gridCol>
                <a:gridCol w="3696758">
                  <a:extLst>
                    <a:ext uri="{9D8B030D-6E8A-4147-A177-3AD203B41FA5}">
                      <a16:colId xmlns:a16="http://schemas.microsoft.com/office/drawing/2014/main"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OR 1 = 1; UPDATE Spieler SET siege = 1000 WHERE </a:t>
                      </a:r>
                      <a:r>
                        <a:rPr lang="de-DE" b="0" dirty="0" err="1">
                          <a:solidFill>
                            <a:schemeClr val="tx1"/>
                          </a:solidFill>
                        </a:rPr>
                        <a:t>nutzername</a:t>
                      </a:r>
                      <a:r>
                        <a:rPr lang="de-DE" b="0" dirty="0">
                          <a:solidFill>
                            <a:schemeClr val="tx1"/>
                          </a:solidFill>
                        </a:rPr>
                        <a:t> = '</a:t>
                      </a:r>
                      <a:r>
                        <a:rPr lang="de-DE" b="0" dirty="0" err="1">
                          <a:solidFill>
                            <a:schemeClr val="tx1"/>
                          </a:solidFill>
                        </a:rPr>
                        <a:t>c.joiko</a:t>
                      </a:r>
                      <a:r>
                        <a:rPr lang="de-DE" b="0" dirty="0">
                          <a:solidFill>
                            <a:schemeClr val="tx1"/>
                          </a:solidFill>
                        </a:rPr>
                        <a:t>';--@th-deg.de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Setzt Anzahl Siege mit Nutzernamen ‘</a:t>
                      </a:r>
                      <a:r>
                        <a:rPr lang="de-DE" b="0" dirty="0" err="1">
                          <a:solidFill>
                            <a:schemeClr val="tx1"/>
                          </a:solidFill>
                        </a:rPr>
                        <a:t>c.joiko</a:t>
                      </a:r>
                      <a:r>
                        <a:rPr lang="de-DE" b="0" dirty="0">
                          <a:solidFill>
                            <a:schemeClr val="tx1"/>
                          </a:solidFill>
                        </a:rPr>
                        <a:t>‘ auf 1000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 ‘*‘); DROP TABLE Spieler;--</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val="3394288514"/>
                  </a:ext>
                </a:extLst>
              </a:tr>
            </a:tbl>
          </a:graphicData>
        </a:graphic>
      </p:graphicFrame>
    </p:spTree>
    <p:extLst>
      <p:ext uri="{BB962C8B-B14F-4D97-AF65-F5344CB8AC3E}">
        <p14:creationId xmlns:p14="http://schemas.microsoft.com/office/powerpoint/2010/main" val="249694779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Mögliche Angriffe</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8</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extLst>
              <p:ext uri="{D42A27DB-BD31-4B8C-83A1-F6EECF244321}">
                <p14:modId xmlns:p14="http://schemas.microsoft.com/office/powerpoint/2010/main" val="667011133"/>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elle 4">
            <a:extLst>
              <a:ext uri="{FF2B5EF4-FFF2-40B4-BE49-F238E27FC236}">
                <a16:creationId xmlns:a16="http://schemas.microsoft.com/office/drawing/2014/main" id="{D5AA4FD4-532A-D095-D16C-B1EAB1E0DB8D}"/>
              </a:ext>
            </a:extLst>
          </p:cNvPr>
          <p:cNvGraphicFramePr>
            <a:graphicFrameLocks noGrp="1"/>
          </p:cNvGraphicFramePr>
          <p:nvPr>
            <p:extLst>
              <p:ext uri="{D42A27DB-BD31-4B8C-83A1-F6EECF244321}">
                <p14:modId xmlns:p14="http://schemas.microsoft.com/office/powerpoint/2010/main" val="2498277508"/>
              </p:ext>
            </p:extLst>
          </p:nvPr>
        </p:nvGraphicFramePr>
        <p:xfrm>
          <a:off x="550863" y="1780222"/>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3281922100"/>
                    </a:ext>
                  </a:extLst>
                </a:gridCol>
                <a:gridCol w="3696758">
                  <a:extLst>
                    <a:ext uri="{9D8B030D-6E8A-4147-A177-3AD203B41FA5}">
                      <a16:colId xmlns:a16="http://schemas.microsoft.com/office/drawing/2014/main" val="445990770"/>
                    </a:ext>
                  </a:extLst>
                </a:gridCol>
                <a:gridCol w="3696758">
                  <a:extLst>
                    <a:ext uri="{9D8B030D-6E8A-4147-A177-3AD203B41FA5}">
                      <a16:colId xmlns:a16="http://schemas.microsoft.com/office/drawing/2014/main" val="379972743"/>
                    </a:ext>
                  </a:extLst>
                </a:gridCol>
              </a:tblGrid>
              <a:tr h="370840">
                <a:tc gridSpan="3">
                  <a:txBody>
                    <a:bodyPr/>
                    <a:lstStyle/>
                    <a:p>
                      <a:r>
                        <a:rPr lang="de-DE" dirty="0"/>
                        <a:t>Anmeldung</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2B1BF"/>
                    </a:solidFill>
                  </a:tcPr>
                </a:tc>
                <a:tc hMerge="1">
                  <a:txBody>
                    <a:bodyPr/>
                    <a:lstStyle/>
                    <a:p>
                      <a:endParaRPr lang="de-DE" dirty="0"/>
                    </a:p>
                  </a:txBody>
                  <a:tcPr>
                    <a:solidFill>
                      <a:srgbClr val="12B1BF"/>
                    </a:solidFill>
                  </a:tcPr>
                </a:tc>
                <a:tc hMerge="1">
                  <a:txBody>
                    <a:bodyPr/>
                    <a:lstStyle/>
                    <a:p>
                      <a:endParaRPr lang="de-DE" dirty="0"/>
                    </a:p>
                  </a:txBody>
                  <a:tcPr>
                    <a:solidFill>
                      <a:srgbClr val="12B1BF"/>
                    </a:solidFill>
                  </a:tcPr>
                </a:tc>
                <a:extLst>
                  <a:ext uri="{0D108BD9-81ED-4DB2-BD59-A6C34878D82A}">
                    <a16:rowId xmlns:a16="http://schemas.microsoft.com/office/drawing/2014/main" val="453751941"/>
                  </a:ext>
                </a:extLst>
              </a:tr>
              <a:tr h="370840">
                <a:tc>
                  <a:txBody>
                    <a:bodyPr/>
                    <a:lstStyle/>
                    <a:p>
                      <a:r>
                        <a:rPr lang="de-DE" dirty="0"/>
                        <a:t>Feld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2B1BF"/>
                    </a:solidFill>
                  </a:tcPr>
                </a:tc>
                <a:tc>
                  <a:txBody>
                    <a:bodyPr/>
                    <a:lstStyle/>
                    <a:p>
                      <a:r>
                        <a:rPr lang="de-DE" dirty="0"/>
                        <a:t>Eingabe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2B1BF"/>
                    </a:solidFill>
                  </a:tcPr>
                </a:tc>
                <a:tc>
                  <a:txBody>
                    <a:bodyPr/>
                    <a:lstStyle/>
                    <a:p>
                      <a:r>
                        <a:rPr lang="de-DE" dirty="0"/>
                        <a:t>Konsequenzen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2B1BF"/>
                    </a:solidFill>
                  </a:tcPr>
                </a:tc>
                <a:extLst>
                  <a:ext uri="{0D108BD9-81ED-4DB2-BD59-A6C34878D82A}">
                    <a16:rowId xmlns:a16="http://schemas.microsoft.com/office/drawing/2014/main" val="2501144893"/>
                  </a:ext>
                </a:extLst>
              </a:tr>
            </a:tbl>
          </a:graphicData>
        </a:graphic>
      </p:graphicFrame>
      <p:graphicFrame>
        <p:nvGraphicFramePr>
          <p:cNvPr id="9" name="Tabelle 8">
            <a:extLst>
              <a:ext uri="{FF2B5EF4-FFF2-40B4-BE49-F238E27FC236}">
                <a16:creationId xmlns:a16="http://schemas.microsoft.com/office/drawing/2014/main" id="{C644FF35-1343-5B22-0752-35C3D5F5CA71}"/>
              </a:ext>
            </a:extLst>
          </p:cNvPr>
          <p:cNvGraphicFramePr>
            <a:graphicFrameLocks noGrp="1"/>
          </p:cNvGraphicFramePr>
          <p:nvPr>
            <p:extLst>
              <p:ext uri="{D42A27DB-BD31-4B8C-83A1-F6EECF244321}">
                <p14:modId xmlns:p14="http://schemas.microsoft.com/office/powerpoint/2010/main" val="4121620358"/>
              </p:ext>
            </p:extLst>
          </p:nvPr>
        </p:nvGraphicFramePr>
        <p:xfrm>
          <a:off x="530867" y="2671353"/>
          <a:ext cx="11090274" cy="741680"/>
        </p:xfrm>
        <a:graphic>
          <a:graphicData uri="http://schemas.openxmlformats.org/drawingml/2006/table">
            <a:tbl>
              <a:tblPr firstRow="1" bandRow="1">
                <a:tableStyleId>{5C22544A-7EE6-4342-B048-85BDC9FD1C3A}</a:tableStyleId>
              </a:tblPr>
              <a:tblGrid>
                <a:gridCol w="3696758">
                  <a:extLst>
                    <a:ext uri="{9D8B030D-6E8A-4147-A177-3AD203B41FA5}">
                      <a16:colId xmlns:a16="http://schemas.microsoft.com/office/drawing/2014/main" val="837980946"/>
                    </a:ext>
                  </a:extLst>
                </a:gridCol>
                <a:gridCol w="3696758">
                  <a:extLst>
                    <a:ext uri="{9D8B030D-6E8A-4147-A177-3AD203B41FA5}">
                      <a16:colId xmlns:a16="http://schemas.microsoft.com/office/drawing/2014/main" val="3199623961"/>
                    </a:ext>
                  </a:extLst>
                </a:gridCol>
                <a:gridCol w="3696758">
                  <a:extLst>
                    <a:ext uri="{9D8B030D-6E8A-4147-A177-3AD203B41FA5}">
                      <a16:colId xmlns:a16="http://schemas.microsoft.com/office/drawing/2014/main" val="1478070712"/>
                    </a:ext>
                  </a:extLst>
                </a:gridCol>
              </a:tblGrid>
              <a:tr h="370840">
                <a:tc>
                  <a:txBody>
                    <a:bodyPr/>
                    <a:lstStyle/>
                    <a:p>
                      <a:r>
                        <a:rPr lang="de-DE" b="0" dirty="0">
                          <a:solidFill>
                            <a:schemeClr val="tx1"/>
                          </a:solidFill>
                        </a:rPr>
                        <a:t>E-Mail</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rowSpan="2">
                  <a:txBody>
                    <a:bodyPr/>
                    <a:lstStyle/>
                    <a:p>
                      <a:r>
                        <a:rPr lang="de-DE" b="0" dirty="0">
                          <a:solidFill>
                            <a:schemeClr val="tx1"/>
                          </a:solidFill>
                        </a:rPr>
                        <a:t>Login mit erstem Spieler in Datenbank</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extLst>
                  <a:ext uri="{0D108BD9-81ED-4DB2-BD59-A6C34878D82A}">
                    <a16:rowId xmlns:a16="http://schemas.microsoft.com/office/drawing/2014/main" val="3825139930"/>
                  </a:ext>
                </a:extLst>
              </a:tr>
              <a:tr h="370840">
                <a:tc>
                  <a:txBody>
                    <a:bodyPr/>
                    <a:lstStyle/>
                    <a:p>
                      <a:r>
                        <a:rPr lang="de-DE" b="0" dirty="0">
                          <a:solidFill>
                            <a:schemeClr val="tx1"/>
                          </a:solidFill>
                        </a:rPr>
                        <a:t>Passwort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a:txBody>
                    <a:bodyPr/>
                    <a:lstStyle/>
                    <a:p>
                      <a:r>
                        <a:rPr lang="de-DE" b="0" dirty="0">
                          <a:solidFill>
                            <a:schemeClr val="tx1"/>
                          </a:solidFill>
                        </a:rPr>
                        <a:t>*‘ OR True;--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B192E"/>
                    </a:solidFill>
                  </a:tcPr>
                </a:tc>
                <a:tc vMerge="1">
                  <a:txBody>
                    <a:bodyPr/>
                    <a:lstStyle/>
                    <a:p>
                      <a:endParaRPr lang="de-DE" dirty="0">
                        <a:solidFill>
                          <a:schemeClr val="tx1"/>
                        </a:solidFill>
                      </a:endParaRPr>
                    </a:p>
                  </a:txBody>
                  <a:tcPr>
                    <a:solidFill>
                      <a:srgbClr val="1B192E"/>
                    </a:solidFill>
                  </a:tcPr>
                </a:tc>
                <a:extLst>
                  <a:ext uri="{0D108BD9-81ED-4DB2-BD59-A6C34878D82A}">
                    <a16:rowId xmlns:a16="http://schemas.microsoft.com/office/drawing/2014/main" val="3394288514"/>
                  </a:ext>
                </a:extLst>
              </a:tr>
            </a:tbl>
          </a:graphicData>
        </a:graphic>
      </p:graphicFrame>
    </p:spTree>
    <p:extLst>
      <p:ext uri="{BB962C8B-B14F-4D97-AF65-F5344CB8AC3E}">
        <p14:creationId xmlns:p14="http://schemas.microsoft.com/office/powerpoint/2010/main" val="260030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dirty="0"/>
              <a:t>CWSS-Score</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9</a:t>
            </a:fld>
            <a:endParaRPr lang="de-DE"/>
          </a:p>
        </p:txBody>
      </p:sp>
      <p:graphicFrame>
        <p:nvGraphicFramePr>
          <p:cNvPr id="3" name="Diagramm 2">
            <a:extLst>
              <a:ext uri="{FF2B5EF4-FFF2-40B4-BE49-F238E27FC236}">
                <a16:creationId xmlns:a16="http://schemas.microsoft.com/office/drawing/2014/main" id="{74EA53F5-C742-0B8A-D38F-8BD4C084D001}"/>
              </a:ext>
            </a:extLst>
          </p:cNvPr>
          <p:cNvGraphicFramePr/>
          <p:nvPr>
            <p:extLst>
              <p:ext uri="{D42A27DB-BD31-4B8C-83A1-F6EECF244321}">
                <p14:modId xmlns:p14="http://schemas.microsoft.com/office/powerpoint/2010/main" val="1148493751"/>
              </p:ext>
            </p:extLst>
          </p:nvPr>
        </p:nvGraphicFramePr>
        <p:xfrm>
          <a:off x="1244600" y="5659909"/>
          <a:ext cx="9702800" cy="106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nhaltsplatzhalter 4">
            <a:extLst>
              <a:ext uri="{FF2B5EF4-FFF2-40B4-BE49-F238E27FC236}">
                <a16:creationId xmlns:a16="http://schemas.microsoft.com/office/drawing/2014/main" id="{A1FFD201-60D4-8275-1399-619E262A2798}"/>
              </a:ext>
            </a:extLst>
          </p:cNvPr>
          <p:cNvPicPr>
            <a:picLocks noGrp="1" noChangeAspect="1"/>
          </p:cNvPicPr>
          <p:nvPr>
            <p:ph idx="1"/>
          </p:nvPr>
        </p:nvPicPr>
        <p:blipFill>
          <a:blip r:embed="rId7"/>
          <a:stretch>
            <a:fillRect/>
          </a:stretch>
        </p:blipFill>
        <p:spPr>
          <a:xfrm>
            <a:off x="2920400" y="2128318"/>
            <a:ext cx="6351200" cy="2601363"/>
          </a:xfrm>
        </p:spPr>
      </p:pic>
    </p:spTree>
    <p:extLst>
      <p:ext uri="{BB962C8B-B14F-4D97-AF65-F5344CB8AC3E}">
        <p14:creationId xmlns:p14="http://schemas.microsoft.com/office/powerpoint/2010/main" val="1534842278"/>
      </p:ext>
    </p:extLst>
  </p:cSld>
  <p:clrMapOvr>
    <a:masterClrMapping/>
  </p:clrMapOvr>
  <p:transition spd="slow">
    <p:push dir="u"/>
  </p:transition>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561.tgt.Office_50301107_TF33713516_Win32_OJ112196127.potx" id="{B5372FF1-B907-42A7-9A11-64ED0FBCC495}" vid="{8C394319-A16E-42DF-941E-B6F1ED5F9C0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{A0030F74-B987-4AB0-B8B5-F0BB38A553A6}tf33713516_win32</Template>
  <TotalTime>0</TotalTime>
  <Words>359</Words>
  <Application>Microsoft Office PowerPoint</Application>
  <PresentationFormat>Breitbild</PresentationFormat>
  <Paragraphs>177</Paragraphs>
  <Slides>17</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Gill Sans MT</vt:lpstr>
      <vt:lpstr>Symbol</vt:lpstr>
      <vt:lpstr>Walbaum Display</vt:lpstr>
      <vt:lpstr>3DFloatVTI</vt:lpstr>
      <vt:lpstr>PowerPoint-Präsentation</vt:lpstr>
      <vt:lpstr>Agenda</vt:lpstr>
      <vt:lpstr>Einleitung</vt:lpstr>
      <vt:lpstr>Einleitung</vt:lpstr>
      <vt:lpstr>Datenbank</vt:lpstr>
      <vt:lpstr>SQL-Injection</vt:lpstr>
      <vt:lpstr>Mögliche Angriffe</vt:lpstr>
      <vt:lpstr>Mögliche Angriffe</vt:lpstr>
      <vt:lpstr>CWSS-Score</vt:lpstr>
      <vt:lpstr>Beheben der Schwachstellen</vt:lpstr>
      <vt:lpstr>Passwort + Aktivierungscode</vt:lpstr>
      <vt:lpstr>Kommunikation</vt:lpstr>
      <vt:lpstr>Man-in-the-middle-Angriff</vt:lpstr>
      <vt:lpstr>Mögliche Angriffe</vt:lpstr>
      <vt:lpstr>CWSS-Score</vt:lpstr>
      <vt:lpstr>Beheben der Schwachstellen</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Hagengruber</dc:creator>
  <cp:lastModifiedBy>Florian Hagengruber</cp:lastModifiedBy>
  <cp:revision>9</cp:revision>
  <dcterms:created xsi:type="dcterms:W3CDTF">2023-01-18T09:25:10Z</dcterms:created>
  <dcterms:modified xsi:type="dcterms:W3CDTF">2023-01-18T13:36:13Z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