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14.12.2022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82" y="5072074"/>
            <a:ext cx="8610600" cy="1557786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Sichere  Programmierung</a:t>
            </a:r>
          </a:p>
          <a:p>
            <a:endParaRPr lang="de-DE" dirty="0" smtClean="0"/>
          </a:p>
          <a:p>
            <a:r>
              <a:rPr lang="de-DE" dirty="0" smtClean="0"/>
              <a:t>Christian </a:t>
            </a:r>
            <a:r>
              <a:rPr lang="de-DE" dirty="0" err="1" smtClean="0"/>
              <a:t>Joiko</a:t>
            </a:r>
            <a:r>
              <a:rPr lang="de-DE" dirty="0" smtClean="0"/>
              <a:t>    Sandro Schamberger   Florian Hagengruber</a:t>
            </a:r>
            <a:endParaRPr lang="de-DE" dirty="0"/>
          </a:p>
        </p:txBody>
      </p:sp>
      <p:pic>
        <p:nvPicPr>
          <p:cNvPr id="4" name="Grafik 1"/>
          <p:cNvPicPr/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1285852" y="1785926"/>
            <a:ext cx="5839691" cy="997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endParaRPr lang="de-DE" dirty="0" smtClean="0"/>
          </a:p>
          <a:p>
            <a:r>
              <a:rPr lang="de-DE" dirty="0" smtClean="0"/>
              <a:t>Funktionsweise Schwache Version</a:t>
            </a:r>
          </a:p>
          <a:p>
            <a:endParaRPr lang="de-DE" dirty="0" smtClean="0"/>
          </a:p>
          <a:p>
            <a:r>
              <a:rPr lang="de-DE" dirty="0" smtClean="0"/>
              <a:t>Analyse der Schwachstellen</a:t>
            </a:r>
          </a:p>
          <a:p>
            <a:endParaRPr lang="de-DE" dirty="0" smtClean="0"/>
          </a:p>
          <a:p>
            <a:r>
              <a:rPr lang="de-DE" dirty="0" smtClean="0"/>
              <a:t>Behebung der Schachstellen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Digitalisierung </a:t>
            </a:r>
            <a:r>
              <a:rPr lang="de-DE" dirty="0" smtClean="0"/>
              <a:t>Omnipräsent</a:t>
            </a:r>
          </a:p>
          <a:p>
            <a:endParaRPr lang="de-DE" dirty="0" smtClean="0"/>
          </a:p>
          <a:p>
            <a:r>
              <a:rPr lang="de-DE" dirty="0" smtClean="0"/>
              <a:t>Mangel an </a:t>
            </a:r>
            <a:r>
              <a:rPr lang="de-DE" dirty="0" err="1" smtClean="0"/>
              <a:t>Cyber</a:t>
            </a:r>
            <a:r>
              <a:rPr lang="de-DE" dirty="0" smtClean="0"/>
              <a:t> Security in </a:t>
            </a:r>
            <a:r>
              <a:rPr lang="de-DE" dirty="0" err="1" smtClean="0"/>
              <a:t>Spieleentwicklerbranche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Weiterentwicklung Bonusprojekt Programmieren 2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Funktionsweise Schwache 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Login und </a:t>
            </a:r>
            <a:r>
              <a:rPr lang="de-DE" dirty="0" smtClean="0"/>
              <a:t>Menü</a:t>
            </a:r>
          </a:p>
          <a:p>
            <a:endParaRPr lang="de-DE" dirty="0" smtClean="0"/>
          </a:p>
          <a:p>
            <a:r>
              <a:rPr lang="de-DE" dirty="0" smtClean="0"/>
              <a:t>Spiel gegen KI oder gegnerischen </a:t>
            </a:r>
            <a:r>
              <a:rPr lang="de-DE" dirty="0" smtClean="0"/>
              <a:t>Spieler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der Schwachstellen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Behebung der Schwachstellen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50</Words>
  <Application>Microsoft Office PowerPoint</Application>
  <PresentationFormat>Bildschirmpräsentation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Hyperion</vt:lpstr>
      <vt:lpstr>Folie 1</vt:lpstr>
      <vt:lpstr>Inhaltsverzeichnis</vt:lpstr>
      <vt:lpstr>Einleitung</vt:lpstr>
      <vt:lpstr>Funktionsweise Schwache Version</vt:lpstr>
      <vt:lpstr>Analyse der Schwachstellen</vt:lpstr>
      <vt:lpstr>Behebung der Schwachstellen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</dc:creator>
  <cp:lastModifiedBy>Chris</cp:lastModifiedBy>
  <cp:revision>7</cp:revision>
  <dcterms:created xsi:type="dcterms:W3CDTF">2022-12-14T19:30:02Z</dcterms:created>
  <dcterms:modified xsi:type="dcterms:W3CDTF">2022-12-14T20:54:40Z</dcterms:modified>
</cp:coreProperties>
</file>