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703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35604-A4FD-4DA0-8C49-FA7E0D6A93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6EBDAE-340A-4390-B93E-FB94B35E627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Einleitung</a:t>
          </a:r>
          <a:endParaRPr lang="en-US"/>
        </a:p>
      </dgm:t>
    </dgm:pt>
    <dgm:pt modelId="{5BEE4E98-21F6-4874-B4B6-34B9069E4BDF}" type="parTrans" cxnId="{E638CDAB-F43B-4AE1-BF17-5CD81C94B4DA}">
      <dgm:prSet/>
      <dgm:spPr/>
      <dgm:t>
        <a:bodyPr/>
        <a:lstStyle/>
        <a:p>
          <a:endParaRPr lang="en-US"/>
        </a:p>
      </dgm:t>
    </dgm:pt>
    <dgm:pt modelId="{24236D3D-3575-4FE9-ABBD-968655E8D3DA}" type="sibTrans" cxnId="{E638CDAB-F43B-4AE1-BF17-5CD81C94B4DA}">
      <dgm:prSet/>
      <dgm:spPr/>
      <dgm:t>
        <a:bodyPr/>
        <a:lstStyle/>
        <a:p>
          <a:endParaRPr lang="en-US"/>
        </a:p>
      </dgm:t>
    </dgm:pt>
    <dgm:pt modelId="{7CB7F95B-13AE-4255-A4CF-67D55B89D78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Datenbank</a:t>
          </a:r>
          <a:endParaRPr lang="en-US"/>
        </a:p>
      </dgm:t>
    </dgm:pt>
    <dgm:pt modelId="{195A9C02-0302-407C-BA6D-DDD9E2A81D7F}" type="parTrans" cxnId="{27E80567-ACC4-4296-80D0-4C79C4435630}">
      <dgm:prSet/>
      <dgm:spPr/>
      <dgm:t>
        <a:bodyPr/>
        <a:lstStyle/>
        <a:p>
          <a:endParaRPr lang="en-US"/>
        </a:p>
      </dgm:t>
    </dgm:pt>
    <dgm:pt modelId="{ADA7AF9D-332C-462E-ADB9-32B011F7832B}" type="sibTrans" cxnId="{27E80567-ACC4-4296-80D0-4C79C4435630}">
      <dgm:prSet/>
      <dgm:spPr/>
      <dgm:t>
        <a:bodyPr/>
        <a:lstStyle/>
        <a:p>
          <a:endParaRPr lang="en-US"/>
        </a:p>
      </dgm:t>
    </dgm:pt>
    <dgm:pt modelId="{ADB6A5F2-7F2B-421E-AF28-B926B93C1FA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Analyse der Schwächen</a:t>
          </a:r>
          <a:endParaRPr lang="en-US"/>
        </a:p>
      </dgm:t>
    </dgm:pt>
    <dgm:pt modelId="{A03B8C7B-BD19-4FA0-BB3C-4BB87B525D64}" type="parTrans" cxnId="{6F7D1E32-861F-4C77-A2F3-3DB6C1AEFBD8}">
      <dgm:prSet/>
      <dgm:spPr/>
      <dgm:t>
        <a:bodyPr/>
        <a:lstStyle/>
        <a:p>
          <a:endParaRPr lang="en-US"/>
        </a:p>
      </dgm:t>
    </dgm:pt>
    <dgm:pt modelId="{0BE21E31-207D-427B-923F-C82E2DCD4AA9}" type="sibTrans" cxnId="{6F7D1E32-861F-4C77-A2F3-3DB6C1AEFBD8}">
      <dgm:prSet/>
      <dgm:spPr/>
      <dgm:t>
        <a:bodyPr/>
        <a:lstStyle/>
        <a:p>
          <a:endParaRPr lang="en-US"/>
        </a:p>
      </dgm:t>
    </dgm:pt>
    <dgm:pt modelId="{80203B01-47C2-4D6F-9F9F-63B721D09EB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Mögliche Angriffe</a:t>
          </a:r>
          <a:endParaRPr lang="en-US"/>
        </a:p>
      </dgm:t>
    </dgm:pt>
    <dgm:pt modelId="{EC1FB745-901A-4099-9EF9-BA88FC8AB4B4}" type="parTrans" cxnId="{DCC189E1-6184-48FA-B934-756F541669FE}">
      <dgm:prSet/>
      <dgm:spPr/>
      <dgm:t>
        <a:bodyPr/>
        <a:lstStyle/>
        <a:p>
          <a:endParaRPr lang="en-US"/>
        </a:p>
      </dgm:t>
    </dgm:pt>
    <dgm:pt modelId="{9AAD8149-6BE4-4FF1-ACCD-26C1EC1CFBC1}" type="sibTrans" cxnId="{DCC189E1-6184-48FA-B934-756F541669FE}">
      <dgm:prSet/>
      <dgm:spPr/>
      <dgm:t>
        <a:bodyPr/>
        <a:lstStyle/>
        <a:p>
          <a:endParaRPr lang="en-US"/>
        </a:p>
      </dgm:t>
    </dgm:pt>
    <dgm:pt modelId="{A785FDFD-327F-4D6C-8703-CA719409F9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Beheben der Schwächen</a:t>
          </a:r>
          <a:endParaRPr lang="en-US"/>
        </a:p>
      </dgm:t>
    </dgm:pt>
    <dgm:pt modelId="{9ABF6FB8-0D6D-43C0-A639-49FAF25E39A9}" type="parTrans" cxnId="{3CF495B2-62EB-4D13-85F7-DA7D66D469D5}">
      <dgm:prSet/>
      <dgm:spPr/>
      <dgm:t>
        <a:bodyPr/>
        <a:lstStyle/>
        <a:p>
          <a:endParaRPr lang="en-US"/>
        </a:p>
      </dgm:t>
    </dgm:pt>
    <dgm:pt modelId="{FAA75533-8C69-4F81-968D-7C1A0B9DD0C0}" type="sibTrans" cxnId="{3CF495B2-62EB-4D13-85F7-DA7D66D469D5}">
      <dgm:prSet/>
      <dgm:spPr/>
      <dgm:t>
        <a:bodyPr/>
        <a:lstStyle/>
        <a:p>
          <a:endParaRPr lang="en-US"/>
        </a:p>
      </dgm:t>
    </dgm:pt>
    <dgm:pt modelId="{76FCE31B-00A8-45CF-91CB-FF4E9895E77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Passwörter + Auth.code</a:t>
          </a:r>
          <a:endParaRPr lang="en-US"/>
        </a:p>
      </dgm:t>
    </dgm:pt>
    <dgm:pt modelId="{B311C727-F1F0-4B38-80C8-D1E3DE87AF21}" type="parTrans" cxnId="{0E03D867-5EED-48DC-9B64-5C0B116D6C45}">
      <dgm:prSet/>
      <dgm:spPr/>
      <dgm:t>
        <a:bodyPr/>
        <a:lstStyle/>
        <a:p>
          <a:endParaRPr lang="en-US"/>
        </a:p>
      </dgm:t>
    </dgm:pt>
    <dgm:pt modelId="{59DD86F7-F378-4026-A82F-81F361900862}" type="sibTrans" cxnId="{0E03D867-5EED-48DC-9B64-5C0B116D6C45}">
      <dgm:prSet/>
      <dgm:spPr/>
      <dgm:t>
        <a:bodyPr/>
        <a:lstStyle/>
        <a:p>
          <a:endParaRPr lang="en-US"/>
        </a:p>
      </dgm:t>
    </dgm:pt>
    <dgm:pt modelId="{FF4E8BED-C4D9-4F67-B94B-052C62B997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Analyse der Schwächen</a:t>
          </a:r>
          <a:endParaRPr lang="en-US"/>
        </a:p>
      </dgm:t>
    </dgm:pt>
    <dgm:pt modelId="{89581213-75C4-4F03-8672-76050FCC4C8B}" type="parTrans" cxnId="{4DCA10D7-A3B3-428A-B043-B8F60F74F9F5}">
      <dgm:prSet/>
      <dgm:spPr/>
      <dgm:t>
        <a:bodyPr/>
        <a:lstStyle/>
        <a:p>
          <a:endParaRPr lang="en-US"/>
        </a:p>
      </dgm:t>
    </dgm:pt>
    <dgm:pt modelId="{2980B969-2B63-4F5E-B434-D1DB82E389AC}" type="sibTrans" cxnId="{4DCA10D7-A3B3-428A-B043-B8F60F74F9F5}">
      <dgm:prSet/>
      <dgm:spPr/>
      <dgm:t>
        <a:bodyPr/>
        <a:lstStyle/>
        <a:p>
          <a:endParaRPr lang="en-US"/>
        </a:p>
      </dgm:t>
    </dgm:pt>
    <dgm:pt modelId="{63EEA8E9-B9BE-4DF5-8A07-224E1DE46F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Mögliche Angriffe</a:t>
          </a:r>
          <a:endParaRPr lang="en-US"/>
        </a:p>
      </dgm:t>
    </dgm:pt>
    <dgm:pt modelId="{750F4B12-447D-44B8-9398-C1C83DD4EB31}" type="parTrans" cxnId="{A217AD15-0517-49B7-A8E1-1419FBEC5749}">
      <dgm:prSet/>
      <dgm:spPr/>
      <dgm:t>
        <a:bodyPr/>
        <a:lstStyle/>
        <a:p>
          <a:endParaRPr lang="en-US"/>
        </a:p>
      </dgm:t>
    </dgm:pt>
    <dgm:pt modelId="{A535860A-555D-40FC-B76F-81D1B5115388}" type="sibTrans" cxnId="{A217AD15-0517-49B7-A8E1-1419FBEC5749}">
      <dgm:prSet/>
      <dgm:spPr/>
      <dgm:t>
        <a:bodyPr/>
        <a:lstStyle/>
        <a:p>
          <a:endParaRPr lang="en-US"/>
        </a:p>
      </dgm:t>
    </dgm:pt>
    <dgm:pt modelId="{0F6A021B-294C-4880-8BF2-6B3770FF568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Beheben der Schwächen</a:t>
          </a:r>
          <a:endParaRPr lang="en-US"/>
        </a:p>
      </dgm:t>
    </dgm:pt>
    <dgm:pt modelId="{987B4560-973A-4BF6-9206-11898C1532E9}" type="parTrans" cxnId="{503FCF02-3B96-4634-A2F4-93A50807B052}">
      <dgm:prSet/>
      <dgm:spPr/>
      <dgm:t>
        <a:bodyPr/>
        <a:lstStyle/>
        <a:p>
          <a:endParaRPr lang="en-US"/>
        </a:p>
      </dgm:t>
    </dgm:pt>
    <dgm:pt modelId="{C46FFD46-1EEF-4E54-A2FE-96F4BEBF1096}" type="sibTrans" cxnId="{503FCF02-3B96-4634-A2F4-93A50807B052}">
      <dgm:prSet/>
      <dgm:spPr/>
      <dgm:t>
        <a:bodyPr/>
        <a:lstStyle/>
        <a:p>
          <a:endParaRPr lang="en-US"/>
        </a:p>
      </dgm:t>
    </dgm:pt>
    <dgm:pt modelId="{B0DA1F87-B6F1-4067-9F35-1664BDCF420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Verbindung</a:t>
          </a:r>
          <a:endParaRPr lang="en-US"/>
        </a:p>
      </dgm:t>
    </dgm:pt>
    <dgm:pt modelId="{671E2704-A6B0-45E5-9E5E-A6F7957EE185}" type="parTrans" cxnId="{CB3905A8-45A2-4046-ADBD-0F66031795F2}">
      <dgm:prSet/>
      <dgm:spPr/>
      <dgm:t>
        <a:bodyPr/>
        <a:lstStyle/>
        <a:p>
          <a:endParaRPr lang="en-US"/>
        </a:p>
      </dgm:t>
    </dgm:pt>
    <dgm:pt modelId="{0DA65BF1-6603-400F-B311-7887A31C8EDF}" type="sibTrans" cxnId="{CB3905A8-45A2-4046-ADBD-0F66031795F2}">
      <dgm:prSet/>
      <dgm:spPr/>
      <dgm:t>
        <a:bodyPr/>
        <a:lstStyle/>
        <a:p>
          <a:endParaRPr lang="en-US"/>
        </a:p>
      </dgm:t>
    </dgm:pt>
    <dgm:pt modelId="{CEF2CF71-FBE8-4E7E-B1E1-89B1F67D532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Analyse der Schwächen</a:t>
          </a:r>
          <a:endParaRPr lang="en-US"/>
        </a:p>
      </dgm:t>
    </dgm:pt>
    <dgm:pt modelId="{C7D2FCA4-805F-4473-B017-748EC90B74FB}" type="parTrans" cxnId="{19C06BF2-C0FE-42D2-A82A-A5B6F88C6670}">
      <dgm:prSet/>
      <dgm:spPr/>
      <dgm:t>
        <a:bodyPr/>
        <a:lstStyle/>
        <a:p>
          <a:endParaRPr lang="en-US"/>
        </a:p>
      </dgm:t>
    </dgm:pt>
    <dgm:pt modelId="{9003597A-3BEB-4EAB-89AC-3603E9E11884}" type="sibTrans" cxnId="{19C06BF2-C0FE-42D2-A82A-A5B6F88C6670}">
      <dgm:prSet/>
      <dgm:spPr/>
      <dgm:t>
        <a:bodyPr/>
        <a:lstStyle/>
        <a:p>
          <a:endParaRPr lang="en-US"/>
        </a:p>
      </dgm:t>
    </dgm:pt>
    <dgm:pt modelId="{3AD286DF-FD4A-4658-A5D0-EBFA3B53E5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Mögliche Angriffe</a:t>
          </a:r>
          <a:endParaRPr lang="en-US"/>
        </a:p>
      </dgm:t>
    </dgm:pt>
    <dgm:pt modelId="{D02DF419-B313-48FD-A3F9-685CDD26FCCF}" type="parTrans" cxnId="{D0F308C8-5067-4C04-841E-FC607F1D3900}">
      <dgm:prSet/>
      <dgm:spPr/>
      <dgm:t>
        <a:bodyPr/>
        <a:lstStyle/>
        <a:p>
          <a:endParaRPr lang="en-US"/>
        </a:p>
      </dgm:t>
    </dgm:pt>
    <dgm:pt modelId="{A84221C3-AD49-43E6-9021-2719D45631C1}" type="sibTrans" cxnId="{D0F308C8-5067-4C04-841E-FC607F1D3900}">
      <dgm:prSet/>
      <dgm:spPr/>
      <dgm:t>
        <a:bodyPr/>
        <a:lstStyle/>
        <a:p>
          <a:endParaRPr lang="en-US"/>
        </a:p>
      </dgm:t>
    </dgm:pt>
    <dgm:pt modelId="{5372E69A-9F5B-4ECD-BF4D-709675C0BA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Beheben der Schwächen</a:t>
          </a:r>
          <a:endParaRPr lang="en-US"/>
        </a:p>
      </dgm:t>
    </dgm:pt>
    <dgm:pt modelId="{7234D7A1-1788-46CF-B1E5-73DAE94E7507}" type="parTrans" cxnId="{F20FDB13-C21E-4901-8D1C-8DC99B044F39}">
      <dgm:prSet/>
      <dgm:spPr/>
      <dgm:t>
        <a:bodyPr/>
        <a:lstStyle/>
        <a:p>
          <a:endParaRPr lang="en-US"/>
        </a:p>
      </dgm:t>
    </dgm:pt>
    <dgm:pt modelId="{11583225-0793-4B2A-B679-7614A3D04CE5}" type="sibTrans" cxnId="{F20FDB13-C21E-4901-8D1C-8DC99B044F39}">
      <dgm:prSet/>
      <dgm:spPr/>
      <dgm:t>
        <a:bodyPr/>
        <a:lstStyle/>
        <a:p>
          <a:endParaRPr lang="en-US"/>
        </a:p>
      </dgm:t>
    </dgm:pt>
    <dgm:pt modelId="{B235168A-7E49-42CB-A7EF-479C4335A3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Fazit</a:t>
          </a:r>
          <a:endParaRPr lang="en-US"/>
        </a:p>
      </dgm:t>
    </dgm:pt>
    <dgm:pt modelId="{EC1785A9-BC35-4658-BCA5-394E98AC40AB}" type="parTrans" cxnId="{15B900CE-35FA-4711-9CFC-F69C3AB434F3}">
      <dgm:prSet/>
      <dgm:spPr/>
      <dgm:t>
        <a:bodyPr/>
        <a:lstStyle/>
        <a:p>
          <a:endParaRPr lang="en-US"/>
        </a:p>
      </dgm:t>
    </dgm:pt>
    <dgm:pt modelId="{DAA91A3C-EE7F-48B7-BD19-991AF3E0F00F}" type="sibTrans" cxnId="{15B900CE-35FA-4711-9CFC-F69C3AB434F3}">
      <dgm:prSet/>
      <dgm:spPr/>
      <dgm:t>
        <a:bodyPr/>
        <a:lstStyle/>
        <a:p>
          <a:endParaRPr lang="en-US"/>
        </a:p>
      </dgm:t>
    </dgm:pt>
    <dgm:pt modelId="{9BB48B11-5F0F-4578-9D48-D4C277BF9109}" type="pres">
      <dgm:prSet presAssocID="{C1935604-A4FD-4DA0-8C49-FA7E0D6A93FA}" presName="root" presStyleCnt="0">
        <dgm:presLayoutVars>
          <dgm:dir/>
          <dgm:resizeHandles val="exact"/>
        </dgm:presLayoutVars>
      </dgm:prSet>
      <dgm:spPr/>
    </dgm:pt>
    <dgm:pt modelId="{AE36C13D-105E-4432-8674-1DB06DB28C15}" type="pres">
      <dgm:prSet presAssocID="{5E6EBDAE-340A-4390-B93E-FB94B35E6277}" presName="compNode" presStyleCnt="0"/>
      <dgm:spPr/>
    </dgm:pt>
    <dgm:pt modelId="{AE79BBEA-D142-4731-8476-6D319C5119BE}" type="pres">
      <dgm:prSet presAssocID="{5E6EBDAE-340A-4390-B93E-FB94B35E6277}" presName="bgRect" presStyleLbl="bgShp" presStyleIdx="0" presStyleCnt="5"/>
      <dgm:spPr/>
    </dgm:pt>
    <dgm:pt modelId="{81D0C149-A321-4CF3-BC8A-3FFB3843FF16}" type="pres">
      <dgm:prSet presAssocID="{5E6EBDAE-340A-4390-B93E-FB94B35E627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73A90FE6-96C1-4C50-8160-9AA310B266D2}" type="pres">
      <dgm:prSet presAssocID="{5E6EBDAE-340A-4390-B93E-FB94B35E6277}" presName="spaceRect" presStyleCnt="0"/>
      <dgm:spPr/>
    </dgm:pt>
    <dgm:pt modelId="{0F423A7F-A8B4-4EB6-8012-DDA459843F0C}" type="pres">
      <dgm:prSet presAssocID="{5E6EBDAE-340A-4390-B93E-FB94B35E6277}" presName="parTx" presStyleLbl="revTx" presStyleIdx="0" presStyleCnt="8">
        <dgm:presLayoutVars>
          <dgm:chMax val="0"/>
          <dgm:chPref val="0"/>
        </dgm:presLayoutVars>
      </dgm:prSet>
      <dgm:spPr/>
    </dgm:pt>
    <dgm:pt modelId="{AD565873-5EE8-4DD8-98EC-7699246386AB}" type="pres">
      <dgm:prSet presAssocID="{24236D3D-3575-4FE9-ABBD-968655E8D3DA}" presName="sibTrans" presStyleCnt="0"/>
      <dgm:spPr/>
    </dgm:pt>
    <dgm:pt modelId="{A8D0692E-3EE8-4E7A-BBF6-6BBB58E2ED3B}" type="pres">
      <dgm:prSet presAssocID="{7CB7F95B-13AE-4255-A4CF-67D55B89D78D}" presName="compNode" presStyleCnt="0"/>
      <dgm:spPr/>
    </dgm:pt>
    <dgm:pt modelId="{8105405B-115A-493C-9B8B-266EFD2849E9}" type="pres">
      <dgm:prSet presAssocID="{7CB7F95B-13AE-4255-A4CF-67D55B89D78D}" presName="bgRect" presStyleLbl="bgShp" presStyleIdx="1" presStyleCnt="5"/>
      <dgm:spPr/>
    </dgm:pt>
    <dgm:pt modelId="{2B891698-6A86-4F09-BEB8-4161B58E90A1}" type="pres">
      <dgm:prSet presAssocID="{7CB7F95B-13AE-4255-A4CF-67D55B89D78D}" presName="iconRect" presStyleLbl="node1" presStyleIdx="1" presStyleCnt="5" custLinFactNeighborX="798" custLinFactNeighborY="59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mit einfarbiger Füllung"/>
        </a:ext>
      </dgm:extLst>
    </dgm:pt>
    <dgm:pt modelId="{AFB6ADBA-54A6-405C-8630-51BE4C0613BD}" type="pres">
      <dgm:prSet presAssocID="{7CB7F95B-13AE-4255-A4CF-67D55B89D78D}" presName="spaceRect" presStyleCnt="0"/>
      <dgm:spPr/>
    </dgm:pt>
    <dgm:pt modelId="{5F920507-039C-4346-85A4-28071F20E463}" type="pres">
      <dgm:prSet presAssocID="{7CB7F95B-13AE-4255-A4CF-67D55B89D78D}" presName="parTx" presStyleLbl="revTx" presStyleIdx="1" presStyleCnt="8">
        <dgm:presLayoutVars>
          <dgm:chMax val="0"/>
          <dgm:chPref val="0"/>
        </dgm:presLayoutVars>
      </dgm:prSet>
      <dgm:spPr/>
    </dgm:pt>
    <dgm:pt modelId="{33A1FD63-1B7E-475E-895F-8E31FA76ECF1}" type="pres">
      <dgm:prSet presAssocID="{7CB7F95B-13AE-4255-A4CF-67D55B89D78D}" presName="desTx" presStyleLbl="revTx" presStyleIdx="2" presStyleCnt="8">
        <dgm:presLayoutVars/>
      </dgm:prSet>
      <dgm:spPr/>
    </dgm:pt>
    <dgm:pt modelId="{CBA837AA-B10D-43FC-9B63-7CA568D07EB5}" type="pres">
      <dgm:prSet presAssocID="{ADA7AF9D-332C-462E-ADB9-32B011F7832B}" presName="sibTrans" presStyleCnt="0"/>
      <dgm:spPr/>
    </dgm:pt>
    <dgm:pt modelId="{A979C3E2-304A-49BB-B276-9A51116675EE}" type="pres">
      <dgm:prSet presAssocID="{76FCE31B-00A8-45CF-91CB-FF4E9895E779}" presName="compNode" presStyleCnt="0"/>
      <dgm:spPr/>
    </dgm:pt>
    <dgm:pt modelId="{C3170007-56D0-4ED0-BDF9-4D0B2A718DC2}" type="pres">
      <dgm:prSet presAssocID="{76FCE31B-00A8-45CF-91CB-FF4E9895E779}" presName="bgRect" presStyleLbl="bgShp" presStyleIdx="2" presStyleCnt="5"/>
      <dgm:spPr/>
    </dgm:pt>
    <dgm:pt modelId="{55EF109A-F65E-42F0-8434-5DB835352926}" type="pres">
      <dgm:prSet presAssocID="{76FCE31B-00A8-45CF-91CB-FF4E9895E779}" presName="iconRect" presStyleLbl="node1" presStyleIdx="2" presStyleCnt="5" custLinFactNeighborX="798" custLinFactNeighborY="-41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5055DEBE-3F9D-4A58-9370-ADCA526D7A5F}" type="pres">
      <dgm:prSet presAssocID="{76FCE31B-00A8-45CF-91CB-FF4E9895E779}" presName="spaceRect" presStyleCnt="0"/>
      <dgm:spPr/>
    </dgm:pt>
    <dgm:pt modelId="{CD48798C-A16F-4288-97E9-8F2C26CEB71C}" type="pres">
      <dgm:prSet presAssocID="{76FCE31B-00A8-45CF-91CB-FF4E9895E779}" presName="parTx" presStyleLbl="revTx" presStyleIdx="3" presStyleCnt="8">
        <dgm:presLayoutVars>
          <dgm:chMax val="0"/>
          <dgm:chPref val="0"/>
        </dgm:presLayoutVars>
      </dgm:prSet>
      <dgm:spPr/>
    </dgm:pt>
    <dgm:pt modelId="{87E57ACF-BE11-465E-9B6F-F43319BF9F01}" type="pres">
      <dgm:prSet presAssocID="{76FCE31B-00A8-45CF-91CB-FF4E9895E779}" presName="desTx" presStyleLbl="revTx" presStyleIdx="4" presStyleCnt="8">
        <dgm:presLayoutVars/>
      </dgm:prSet>
      <dgm:spPr/>
    </dgm:pt>
    <dgm:pt modelId="{303FAA66-340E-48A4-A51D-B405EB941F72}" type="pres">
      <dgm:prSet presAssocID="{59DD86F7-F378-4026-A82F-81F361900862}" presName="sibTrans" presStyleCnt="0"/>
      <dgm:spPr/>
    </dgm:pt>
    <dgm:pt modelId="{F857AFA3-E2EF-4B14-9025-B3A7613E7F9F}" type="pres">
      <dgm:prSet presAssocID="{B0DA1F87-B6F1-4067-9F35-1664BDCF4209}" presName="compNode" presStyleCnt="0"/>
      <dgm:spPr/>
    </dgm:pt>
    <dgm:pt modelId="{29A208F0-02B3-40F6-92C7-3BF8E50A316D}" type="pres">
      <dgm:prSet presAssocID="{B0DA1F87-B6F1-4067-9F35-1664BDCF4209}" presName="bgRect" presStyleLbl="bgShp" presStyleIdx="3" presStyleCnt="5"/>
      <dgm:spPr/>
    </dgm:pt>
    <dgm:pt modelId="{76063F18-1E13-4EBF-8A71-D95639F0A936}" type="pres">
      <dgm:prSet presAssocID="{B0DA1F87-B6F1-4067-9F35-1664BDCF42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cker mit einfarbiger Füllung"/>
        </a:ext>
      </dgm:extLst>
    </dgm:pt>
    <dgm:pt modelId="{C2B6B5B5-7D0C-44F7-BE04-5068E42CC75A}" type="pres">
      <dgm:prSet presAssocID="{B0DA1F87-B6F1-4067-9F35-1664BDCF4209}" presName="spaceRect" presStyleCnt="0"/>
      <dgm:spPr/>
    </dgm:pt>
    <dgm:pt modelId="{273FDAB1-BE3B-4393-9DB4-6A84F9EAAA9D}" type="pres">
      <dgm:prSet presAssocID="{B0DA1F87-B6F1-4067-9F35-1664BDCF4209}" presName="parTx" presStyleLbl="revTx" presStyleIdx="5" presStyleCnt="8">
        <dgm:presLayoutVars>
          <dgm:chMax val="0"/>
          <dgm:chPref val="0"/>
        </dgm:presLayoutVars>
      </dgm:prSet>
      <dgm:spPr/>
    </dgm:pt>
    <dgm:pt modelId="{17425AB0-259D-4C81-AF2C-384C47595AA6}" type="pres">
      <dgm:prSet presAssocID="{B0DA1F87-B6F1-4067-9F35-1664BDCF4209}" presName="desTx" presStyleLbl="revTx" presStyleIdx="6" presStyleCnt="8">
        <dgm:presLayoutVars/>
      </dgm:prSet>
      <dgm:spPr/>
    </dgm:pt>
    <dgm:pt modelId="{46D09726-3A93-4E62-952C-DBBBB3863F70}" type="pres">
      <dgm:prSet presAssocID="{0DA65BF1-6603-400F-B311-7887A31C8EDF}" presName="sibTrans" presStyleCnt="0"/>
      <dgm:spPr/>
    </dgm:pt>
    <dgm:pt modelId="{5AC47953-6C94-48B2-AD47-598B75DC26D4}" type="pres">
      <dgm:prSet presAssocID="{B235168A-7E49-42CB-A7EF-479C4335A321}" presName="compNode" presStyleCnt="0"/>
      <dgm:spPr/>
    </dgm:pt>
    <dgm:pt modelId="{8E0C5871-F8E2-43CF-A51A-D88E7353ED76}" type="pres">
      <dgm:prSet presAssocID="{B235168A-7E49-42CB-A7EF-479C4335A321}" presName="bgRect" presStyleLbl="bgShp" presStyleIdx="4" presStyleCnt="5"/>
      <dgm:spPr/>
    </dgm:pt>
    <dgm:pt modelId="{BC6BBAA4-6C2B-41E5-AC2C-8AEEED0FA22E}" type="pres">
      <dgm:prSet presAssocID="{B235168A-7E49-42CB-A7EF-479C4335A3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4D159DC2-F0E7-445B-9CDB-396E66E37830}" type="pres">
      <dgm:prSet presAssocID="{B235168A-7E49-42CB-A7EF-479C4335A321}" presName="spaceRect" presStyleCnt="0"/>
      <dgm:spPr/>
    </dgm:pt>
    <dgm:pt modelId="{E369331F-6A42-4D6E-A55C-3442C79B1F26}" type="pres">
      <dgm:prSet presAssocID="{B235168A-7E49-42CB-A7EF-479C4335A32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03FCF02-3B96-4634-A2F4-93A50807B052}" srcId="{76FCE31B-00A8-45CF-91CB-FF4E9895E779}" destId="{0F6A021B-294C-4880-8BF2-6B3770FF5685}" srcOrd="2" destOrd="0" parTransId="{987B4560-973A-4BF6-9206-11898C1532E9}" sibTransId="{C46FFD46-1EEF-4E54-A2FE-96F4BEBF1096}"/>
    <dgm:cxn modelId="{F20FDB13-C21E-4901-8D1C-8DC99B044F39}" srcId="{B0DA1F87-B6F1-4067-9F35-1664BDCF4209}" destId="{5372E69A-9F5B-4ECD-BF4D-709675C0BAD0}" srcOrd="2" destOrd="0" parTransId="{7234D7A1-1788-46CF-B1E5-73DAE94E7507}" sibTransId="{11583225-0793-4B2A-B679-7614A3D04CE5}"/>
    <dgm:cxn modelId="{A217AD15-0517-49B7-A8E1-1419FBEC5749}" srcId="{76FCE31B-00A8-45CF-91CB-FF4E9895E779}" destId="{63EEA8E9-B9BE-4DF5-8A07-224E1DE46FC6}" srcOrd="1" destOrd="0" parTransId="{750F4B12-447D-44B8-9398-C1C83DD4EB31}" sibTransId="{A535860A-555D-40FC-B76F-81D1B5115388}"/>
    <dgm:cxn modelId="{29A0F919-A571-4EB8-92E6-E92E9A872032}" type="presOf" srcId="{FF4E8BED-C4D9-4F67-B94B-052C62B997F7}" destId="{87E57ACF-BE11-465E-9B6F-F43319BF9F01}" srcOrd="0" destOrd="0" presId="urn:microsoft.com/office/officeart/2018/2/layout/IconVerticalSolidList"/>
    <dgm:cxn modelId="{6F7D1E32-861F-4C77-A2F3-3DB6C1AEFBD8}" srcId="{7CB7F95B-13AE-4255-A4CF-67D55B89D78D}" destId="{ADB6A5F2-7F2B-421E-AF28-B926B93C1FA0}" srcOrd="0" destOrd="0" parTransId="{A03B8C7B-BD19-4FA0-BB3C-4BB87B525D64}" sibTransId="{0BE21E31-207D-427B-923F-C82E2DCD4AA9}"/>
    <dgm:cxn modelId="{74AACD3A-71F2-450F-951E-ED2C06518E52}" type="presOf" srcId="{5372E69A-9F5B-4ECD-BF4D-709675C0BAD0}" destId="{17425AB0-259D-4C81-AF2C-384C47595AA6}" srcOrd="0" destOrd="2" presId="urn:microsoft.com/office/officeart/2018/2/layout/IconVerticalSolidList"/>
    <dgm:cxn modelId="{39CC5361-013F-4604-B425-5DAC29C96AB1}" type="presOf" srcId="{0F6A021B-294C-4880-8BF2-6B3770FF5685}" destId="{87E57ACF-BE11-465E-9B6F-F43319BF9F01}" srcOrd="0" destOrd="2" presId="urn:microsoft.com/office/officeart/2018/2/layout/IconVerticalSolidList"/>
    <dgm:cxn modelId="{EF526B62-21FF-440C-9516-4C86590FEC27}" type="presOf" srcId="{63EEA8E9-B9BE-4DF5-8A07-224E1DE46FC6}" destId="{87E57ACF-BE11-465E-9B6F-F43319BF9F01}" srcOrd="0" destOrd="1" presId="urn:microsoft.com/office/officeart/2018/2/layout/IconVerticalSolidList"/>
    <dgm:cxn modelId="{27E80567-ACC4-4296-80D0-4C79C4435630}" srcId="{C1935604-A4FD-4DA0-8C49-FA7E0D6A93FA}" destId="{7CB7F95B-13AE-4255-A4CF-67D55B89D78D}" srcOrd="1" destOrd="0" parTransId="{195A9C02-0302-407C-BA6D-DDD9E2A81D7F}" sibTransId="{ADA7AF9D-332C-462E-ADB9-32B011F7832B}"/>
    <dgm:cxn modelId="{0E03D867-5EED-48DC-9B64-5C0B116D6C45}" srcId="{C1935604-A4FD-4DA0-8C49-FA7E0D6A93FA}" destId="{76FCE31B-00A8-45CF-91CB-FF4E9895E779}" srcOrd="2" destOrd="0" parTransId="{B311C727-F1F0-4B38-80C8-D1E3DE87AF21}" sibTransId="{59DD86F7-F378-4026-A82F-81F361900862}"/>
    <dgm:cxn modelId="{F58AA06E-FB70-4C64-B685-836BA84CEFBC}" type="presOf" srcId="{5E6EBDAE-340A-4390-B93E-FB94B35E6277}" destId="{0F423A7F-A8B4-4EB6-8012-DDA459843F0C}" srcOrd="0" destOrd="0" presId="urn:microsoft.com/office/officeart/2018/2/layout/IconVerticalSolidList"/>
    <dgm:cxn modelId="{EA33D24E-290D-47C6-BAC0-68409EC904D1}" type="presOf" srcId="{ADB6A5F2-7F2B-421E-AF28-B926B93C1FA0}" destId="{33A1FD63-1B7E-475E-895F-8E31FA76ECF1}" srcOrd="0" destOrd="0" presId="urn:microsoft.com/office/officeart/2018/2/layout/IconVerticalSolidList"/>
    <dgm:cxn modelId="{5D4B8F7C-F491-4BB5-A346-A9B35793BB2C}" type="presOf" srcId="{C1935604-A4FD-4DA0-8C49-FA7E0D6A93FA}" destId="{9BB48B11-5F0F-4578-9D48-D4C277BF9109}" srcOrd="0" destOrd="0" presId="urn:microsoft.com/office/officeart/2018/2/layout/IconVerticalSolidList"/>
    <dgm:cxn modelId="{344CA289-D02D-46A7-B3F9-0ADE952670D0}" type="presOf" srcId="{3AD286DF-FD4A-4658-A5D0-EBFA3B53E5A2}" destId="{17425AB0-259D-4C81-AF2C-384C47595AA6}" srcOrd="0" destOrd="1" presId="urn:microsoft.com/office/officeart/2018/2/layout/IconVerticalSolidList"/>
    <dgm:cxn modelId="{0A355391-D3EB-4736-A785-BD692616AB4C}" type="presOf" srcId="{B0DA1F87-B6F1-4067-9F35-1664BDCF4209}" destId="{273FDAB1-BE3B-4393-9DB4-6A84F9EAAA9D}" srcOrd="0" destOrd="0" presId="urn:microsoft.com/office/officeart/2018/2/layout/IconVerticalSolidList"/>
    <dgm:cxn modelId="{CB3905A8-45A2-4046-ADBD-0F66031795F2}" srcId="{C1935604-A4FD-4DA0-8C49-FA7E0D6A93FA}" destId="{B0DA1F87-B6F1-4067-9F35-1664BDCF4209}" srcOrd="3" destOrd="0" parTransId="{671E2704-A6B0-45E5-9E5E-A6F7957EE185}" sibTransId="{0DA65BF1-6603-400F-B311-7887A31C8EDF}"/>
    <dgm:cxn modelId="{E638CDAB-F43B-4AE1-BF17-5CD81C94B4DA}" srcId="{C1935604-A4FD-4DA0-8C49-FA7E0D6A93FA}" destId="{5E6EBDAE-340A-4390-B93E-FB94B35E6277}" srcOrd="0" destOrd="0" parTransId="{5BEE4E98-21F6-4874-B4B6-34B9069E4BDF}" sibTransId="{24236D3D-3575-4FE9-ABBD-968655E8D3DA}"/>
    <dgm:cxn modelId="{3CF495B2-62EB-4D13-85F7-DA7D66D469D5}" srcId="{7CB7F95B-13AE-4255-A4CF-67D55B89D78D}" destId="{A785FDFD-327F-4D6C-8703-CA719409F9C7}" srcOrd="2" destOrd="0" parTransId="{9ABF6FB8-0D6D-43C0-A639-49FAF25E39A9}" sibTransId="{FAA75533-8C69-4F81-968D-7C1A0B9DD0C0}"/>
    <dgm:cxn modelId="{D0F308C8-5067-4C04-841E-FC607F1D3900}" srcId="{B0DA1F87-B6F1-4067-9F35-1664BDCF4209}" destId="{3AD286DF-FD4A-4658-A5D0-EBFA3B53E5A2}" srcOrd="1" destOrd="0" parTransId="{D02DF419-B313-48FD-A3F9-685CDD26FCCF}" sibTransId="{A84221C3-AD49-43E6-9021-2719D45631C1}"/>
    <dgm:cxn modelId="{350958C9-8FD5-4611-B5F4-21CEC45554B1}" type="presOf" srcId="{B235168A-7E49-42CB-A7EF-479C4335A321}" destId="{E369331F-6A42-4D6E-A55C-3442C79B1F26}" srcOrd="0" destOrd="0" presId="urn:microsoft.com/office/officeart/2018/2/layout/IconVerticalSolidList"/>
    <dgm:cxn modelId="{15B900CE-35FA-4711-9CFC-F69C3AB434F3}" srcId="{C1935604-A4FD-4DA0-8C49-FA7E0D6A93FA}" destId="{B235168A-7E49-42CB-A7EF-479C4335A321}" srcOrd="4" destOrd="0" parTransId="{EC1785A9-BC35-4658-BCA5-394E98AC40AB}" sibTransId="{DAA91A3C-EE7F-48B7-BD19-991AF3E0F00F}"/>
    <dgm:cxn modelId="{9D5684D1-0E79-41BD-8AB1-5AA7CE714783}" type="presOf" srcId="{A785FDFD-327F-4D6C-8703-CA719409F9C7}" destId="{33A1FD63-1B7E-475E-895F-8E31FA76ECF1}" srcOrd="0" destOrd="2" presId="urn:microsoft.com/office/officeart/2018/2/layout/IconVerticalSolidList"/>
    <dgm:cxn modelId="{4DCA10D7-A3B3-428A-B043-B8F60F74F9F5}" srcId="{76FCE31B-00A8-45CF-91CB-FF4E9895E779}" destId="{FF4E8BED-C4D9-4F67-B94B-052C62B997F7}" srcOrd="0" destOrd="0" parTransId="{89581213-75C4-4F03-8672-76050FCC4C8B}" sibTransId="{2980B969-2B63-4F5E-B434-D1DB82E389AC}"/>
    <dgm:cxn modelId="{6593EDD9-5F6F-408A-BDE5-40AF110173EA}" type="presOf" srcId="{7CB7F95B-13AE-4255-A4CF-67D55B89D78D}" destId="{5F920507-039C-4346-85A4-28071F20E463}" srcOrd="0" destOrd="0" presId="urn:microsoft.com/office/officeart/2018/2/layout/IconVerticalSolidList"/>
    <dgm:cxn modelId="{DCC189E1-6184-48FA-B934-756F541669FE}" srcId="{7CB7F95B-13AE-4255-A4CF-67D55B89D78D}" destId="{80203B01-47C2-4D6F-9F9F-63B721D09EB5}" srcOrd="1" destOrd="0" parTransId="{EC1FB745-901A-4099-9EF9-BA88FC8AB4B4}" sibTransId="{9AAD8149-6BE4-4FF1-ACCD-26C1EC1CFBC1}"/>
    <dgm:cxn modelId="{321314ED-E51E-4456-A3CB-DB4BB59DA086}" type="presOf" srcId="{CEF2CF71-FBE8-4E7E-B1E1-89B1F67D532B}" destId="{17425AB0-259D-4C81-AF2C-384C47595AA6}" srcOrd="0" destOrd="0" presId="urn:microsoft.com/office/officeart/2018/2/layout/IconVerticalSolidList"/>
    <dgm:cxn modelId="{E77C29F0-970F-45D4-9402-8942A894ACA3}" type="presOf" srcId="{76FCE31B-00A8-45CF-91CB-FF4E9895E779}" destId="{CD48798C-A16F-4288-97E9-8F2C26CEB71C}" srcOrd="0" destOrd="0" presId="urn:microsoft.com/office/officeart/2018/2/layout/IconVerticalSolidList"/>
    <dgm:cxn modelId="{19C06BF2-C0FE-42D2-A82A-A5B6F88C6670}" srcId="{B0DA1F87-B6F1-4067-9F35-1664BDCF4209}" destId="{CEF2CF71-FBE8-4E7E-B1E1-89B1F67D532B}" srcOrd="0" destOrd="0" parTransId="{C7D2FCA4-805F-4473-B017-748EC90B74FB}" sibTransId="{9003597A-3BEB-4EAB-89AC-3603E9E11884}"/>
    <dgm:cxn modelId="{3B926BF8-EFF5-4ACA-B4AF-105407502B68}" type="presOf" srcId="{80203B01-47C2-4D6F-9F9F-63B721D09EB5}" destId="{33A1FD63-1B7E-475E-895F-8E31FA76ECF1}" srcOrd="0" destOrd="1" presId="urn:microsoft.com/office/officeart/2018/2/layout/IconVerticalSolidList"/>
    <dgm:cxn modelId="{F61BB9EC-63BC-4E4F-858D-7FD2865EB87E}" type="presParOf" srcId="{9BB48B11-5F0F-4578-9D48-D4C277BF9109}" destId="{AE36C13D-105E-4432-8674-1DB06DB28C15}" srcOrd="0" destOrd="0" presId="urn:microsoft.com/office/officeart/2018/2/layout/IconVerticalSolidList"/>
    <dgm:cxn modelId="{42C75C13-2FAD-4BFC-B2CA-F602E0A7F977}" type="presParOf" srcId="{AE36C13D-105E-4432-8674-1DB06DB28C15}" destId="{AE79BBEA-D142-4731-8476-6D319C5119BE}" srcOrd="0" destOrd="0" presId="urn:microsoft.com/office/officeart/2018/2/layout/IconVerticalSolidList"/>
    <dgm:cxn modelId="{7D58F5E6-B81C-4C6A-941F-D2FB52EAD328}" type="presParOf" srcId="{AE36C13D-105E-4432-8674-1DB06DB28C15}" destId="{81D0C149-A321-4CF3-BC8A-3FFB3843FF16}" srcOrd="1" destOrd="0" presId="urn:microsoft.com/office/officeart/2018/2/layout/IconVerticalSolidList"/>
    <dgm:cxn modelId="{53862487-B472-413D-B052-D5C4EA9DF440}" type="presParOf" srcId="{AE36C13D-105E-4432-8674-1DB06DB28C15}" destId="{73A90FE6-96C1-4C50-8160-9AA310B266D2}" srcOrd="2" destOrd="0" presId="urn:microsoft.com/office/officeart/2018/2/layout/IconVerticalSolidList"/>
    <dgm:cxn modelId="{A30A8523-B676-4D2E-BF8D-4E0B67416EB4}" type="presParOf" srcId="{AE36C13D-105E-4432-8674-1DB06DB28C15}" destId="{0F423A7F-A8B4-4EB6-8012-DDA459843F0C}" srcOrd="3" destOrd="0" presId="urn:microsoft.com/office/officeart/2018/2/layout/IconVerticalSolidList"/>
    <dgm:cxn modelId="{7BF63ABE-9E74-424D-BFD0-6509B7069E68}" type="presParOf" srcId="{9BB48B11-5F0F-4578-9D48-D4C277BF9109}" destId="{AD565873-5EE8-4DD8-98EC-7699246386AB}" srcOrd="1" destOrd="0" presId="urn:microsoft.com/office/officeart/2018/2/layout/IconVerticalSolidList"/>
    <dgm:cxn modelId="{00B011A9-7E92-4D3F-ADE8-F7AE3D0538FC}" type="presParOf" srcId="{9BB48B11-5F0F-4578-9D48-D4C277BF9109}" destId="{A8D0692E-3EE8-4E7A-BBF6-6BBB58E2ED3B}" srcOrd="2" destOrd="0" presId="urn:microsoft.com/office/officeart/2018/2/layout/IconVerticalSolidList"/>
    <dgm:cxn modelId="{272C619C-0C02-463F-9E2D-2C2DD0CB8F95}" type="presParOf" srcId="{A8D0692E-3EE8-4E7A-BBF6-6BBB58E2ED3B}" destId="{8105405B-115A-493C-9B8B-266EFD2849E9}" srcOrd="0" destOrd="0" presId="urn:microsoft.com/office/officeart/2018/2/layout/IconVerticalSolidList"/>
    <dgm:cxn modelId="{03EBA19B-ADFF-484A-B0AD-0E92AC8C5E71}" type="presParOf" srcId="{A8D0692E-3EE8-4E7A-BBF6-6BBB58E2ED3B}" destId="{2B891698-6A86-4F09-BEB8-4161B58E90A1}" srcOrd="1" destOrd="0" presId="urn:microsoft.com/office/officeart/2018/2/layout/IconVerticalSolidList"/>
    <dgm:cxn modelId="{BECC1D74-5109-47E1-9FDD-81CA9CBEF01A}" type="presParOf" srcId="{A8D0692E-3EE8-4E7A-BBF6-6BBB58E2ED3B}" destId="{AFB6ADBA-54A6-405C-8630-51BE4C0613BD}" srcOrd="2" destOrd="0" presId="urn:microsoft.com/office/officeart/2018/2/layout/IconVerticalSolidList"/>
    <dgm:cxn modelId="{E642AD28-CCA2-4002-9293-140BF8A96779}" type="presParOf" srcId="{A8D0692E-3EE8-4E7A-BBF6-6BBB58E2ED3B}" destId="{5F920507-039C-4346-85A4-28071F20E463}" srcOrd="3" destOrd="0" presId="urn:microsoft.com/office/officeart/2018/2/layout/IconVerticalSolidList"/>
    <dgm:cxn modelId="{1B040A2C-E34A-4EAA-B9C2-160FA4E509DA}" type="presParOf" srcId="{A8D0692E-3EE8-4E7A-BBF6-6BBB58E2ED3B}" destId="{33A1FD63-1B7E-475E-895F-8E31FA76ECF1}" srcOrd="4" destOrd="0" presId="urn:microsoft.com/office/officeart/2018/2/layout/IconVerticalSolidList"/>
    <dgm:cxn modelId="{75A84DE6-FA14-4257-8FE6-826BA24B5CFA}" type="presParOf" srcId="{9BB48B11-5F0F-4578-9D48-D4C277BF9109}" destId="{CBA837AA-B10D-43FC-9B63-7CA568D07EB5}" srcOrd="3" destOrd="0" presId="urn:microsoft.com/office/officeart/2018/2/layout/IconVerticalSolidList"/>
    <dgm:cxn modelId="{FF0A67B3-A8A1-4A4D-B3A1-AECAC99E96F7}" type="presParOf" srcId="{9BB48B11-5F0F-4578-9D48-D4C277BF9109}" destId="{A979C3E2-304A-49BB-B276-9A51116675EE}" srcOrd="4" destOrd="0" presId="urn:microsoft.com/office/officeart/2018/2/layout/IconVerticalSolidList"/>
    <dgm:cxn modelId="{CD39F5BD-DAE4-4236-828F-0386F98831D8}" type="presParOf" srcId="{A979C3E2-304A-49BB-B276-9A51116675EE}" destId="{C3170007-56D0-4ED0-BDF9-4D0B2A718DC2}" srcOrd="0" destOrd="0" presId="urn:microsoft.com/office/officeart/2018/2/layout/IconVerticalSolidList"/>
    <dgm:cxn modelId="{3A0B7026-C0F2-4663-B2B4-AA34F2CAC17F}" type="presParOf" srcId="{A979C3E2-304A-49BB-B276-9A51116675EE}" destId="{55EF109A-F65E-42F0-8434-5DB835352926}" srcOrd="1" destOrd="0" presId="urn:microsoft.com/office/officeart/2018/2/layout/IconVerticalSolidList"/>
    <dgm:cxn modelId="{3021F74F-8C96-44D1-A138-5A21F5990C28}" type="presParOf" srcId="{A979C3E2-304A-49BB-B276-9A51116675EE}" destId="{5055DEBE-3F9D-4A58-9370-ADCA526D7A5F}" srcOrd="2" destOrd="0" presId="urn:microsoft.com/office/officeart/2018/2/layout/IconVerticalSolidList"/>
    <dgm:cxn modelId="{B85A2934-A30F-4C97-B957-2684484EC316}" type="presParOf" srcId="{A979C3E2-304A-49BB-B276-9A51116675EE}" destId="{CD48798C-A16F-4288-97E9-8F2C26CEB71C}" srcOrd="3" destOrd="0" presId="urn:microsoft.com/office/officeart/2018/2/layout/IconVerticalSolidList"/>
    <dgm:cxn modelId="{9EF2E43F-C2D0-4D0D-BABF-3974EA4FA6D6}" type="presParOf" srcId="{A979C3E2-304A-49BB-B276-9A51116675EE}" destId="{87E57ACF-BE11-465E-9B6F-F43319BF9F01}" srcOrd="4" destOrd="0" presId="urn:microsoft.com/office/officeart/2018/2/layout/IconVerticalSolidList"/>
    <dgm:cxn modelId="{DC4F7E1E-EAF4-4296-B228-C0DB32872349}" type="presParOf" srcId="{9BB48B11-5F0F-4578-9D48-D4C277BF9109}" destId="{303FAA66-340E-48A4-A51D-B405EB941F72}" srcOrd="5" destOrd="0" presId="urn:microsoft.com/office/officeart/2018/2/layout/IconVerticalSolidList"/>
    <dgm:cxn modelId="{8AB2F984-C596-4CBF-B301-CF1B38D8CFA9}" type="presParOf" srcId="{9BB48B11-5F0F-4578-9D48-D4C277BF9109}" destId="{F857AFA3-E2EF-4B14-9025-B3A7613E7F9F}" srcOrd="6" destOrd="0" presId="urn:microsoft.com/office/officeart/2018/2/layout/IconVerticalSolidList"/>
    <dgm:cxn modelId="{E3752733-96BE-4C38-99DA-D159E889A73B}" type="presParOf" srcId="{F857AFA3-E2EF-4B14-9025-B3A7613E7F9F}" destId="{29A208F0-02B3-40F6-92C7-3BF8E50A316D}" srcOrd="0" destOrd="0" presId="urn:microsoft.com/office/officeart/2018/2/layout/IconVerticalSolidList"/>
    <dgm:cxn modelId="{9F0DAB0B-7179-4FF5-8B01-101989D53B65}" type="presParOf" srcId="{F857AFA3-E2EF-4B14-9025-B3A7613E7F9F}" destId="{76063F18-1E13-4EBF-8A71-D95639F0A936}" srcOrd="1" destOrd="0" presId="urn:microsoft.com/office/officeart/2018/2/layout/IconVerticalSolidList"/>
    <dgm:cxn modelId="{FE98BF69-2C5D-4504-B20C-5469DA492216}" type="presParOf" srcId="{F857AFA3-E2EF-4B14-9025-B3A7613E7F9F}" destId="{C2B6B5B5-7D0C-44F7-BE04-5068E42CC75A}" srcOrd="2" destOrd="0" presId="urn:microsoft.com/office/officeart/2018/2/layout/IconVerticalSolidList"/>
    <dgm:cxn modelId="{168E4246-78A7-4C4A-A41C-6992E9C36245}" type="presParOf" srcId="{F857AFA3-E2EF-4B14-9025-B3A7613E7F9F}" destId="{273FDAB1-BE3B-4393-9DB4-6A84F9EAAA9D}" srcOrd="3" destOrd="0" presId="urn:microsoft.com/office/officeart/2018/2/layout/IconVerticalSolidList"/>
    <dgm:cxn modelId="{A5D64E37-E9CA-4FDD-804B-63297BB4F2C8}" type="presParOf" srcId="{F857AFA3-E2EF-4B14-9025-B3A7613E7F9F}" destId="{17425AB0-259D-4C81-AF2C-384C47595AA6}" srcOrd="4" destOrd="0" presId="urn:microsoft.com/office/officeart/2018/2/layout/IconVerticalSolidList"/>
    <dgm:cxn modelId="{A2BDFAF6-C618-4F77-823D-C74C4219A8AA}" type="presParOf" srcId="{9BB48B11-5F0F-4578-9D48-D4C277BF9109}" destId="{46D09726-3A93-4E62-952C-DBBBB3863F70}" srcOrd="7" destOrd="0" presId="urn:microsoft.com/office/officeart/2018/2/layout/IconVerticalSolidList"/>
    <dgm:cxn modelId="{D63240F4-DD6C-40B1-82A3-66BC9C294455}" type="presParOf" srcId="{9BB48B11-5F0F-4578-9D48-D4C277BF9109}" destId="{5AC47953-6C94-48B2-AD47-598B75DC26D4}" srcOrd="8" destOrd="0" presId="urn:microsoft.com/office/officeart/2018/2/layout/IconVerticalSolidList"/>
    <dgm:cxn modelId="{E571AA49-6AAE-46C9-A220-30D899FF448C}" type="presParOf" srcId="{5AC47953-6C94-48B2-AD47-598B75DC26D4}" destId="{8E0C5871-F8E2-43CF-A51A-D88E7353ED76}" srcOrd="0" destOrd="0" presId="urn:microsoft.com/office/officeart/2018/2/layout/IconVerticalSolidList"/>
    <dgm:cxn modelId="{83B2A692-1688-4345-BBE5-00AF1F209349}" type="presParOf" srcId="{5AC47953-6C94-48B2-AD47-598B75DC26D4}" destId="{BC6BBAA4-6C2B-41E5-AC2C-8AEEED0FA22E}" srcOrd="1" destOrd="0" presId="urn:microsoft.com/office/officeart/2018/2/layout/IconVerticalSolidList"/>
    <dgm:cxn modelId="{365FCA91-25A6-47B3-B66B-B4E8EB2EAA11}" type="presParOf" srcId="{5AC47953-6C94-48B2-AD47-598B75DC26D4}" destId="{4D159DC2-F0E7-445B-9CDB-396E66E37830}" srcOrd="2" destOrd="0" presId="urn:microsoft.com/office/officeart/2018/2/layout/IconVerticalSolidList"/>
    <dgm:cxn modelId="{6542E29A-B79D-4E9D-9560-D37DD576ADDC}" type="presParOf" srcId="{5AC47953-6C94-48B2-AD47-598B75DC26D4}" destId="{E369331F-6A42-4D6E-A55C-3442C79B1F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881C4-D34D-4315-8051-21AC97A6A4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E5ADB6-70C3-40A9-8A11-CB3E2AFFDC24}">
      <dgm:prSet/>
      <dgm:spPr/>
      <dgm:t>
        <a:bodyPr/>
        <a:lstStyle/>
        <a:p>
          <a:r>
            <a:rPr lang="de-DE" baseline="0"/>
            <a:t>Unnötiges Verwenden von executescript()</a:t>
          </a:r>
          <a:endParaRPr lang="en-US"/>
        </a:p>
      </dgm:t>
    </dgm:pt>
    <dgm:pt modelId="{0E0070BC-C6AB-4A60-BF8D-DA1B02CC3DEB}" type="parTrans" cxnId="{BDB21F45-ED90-4051-9C75-61B8A7E24926}">
      <dgm:prSet/>
      <dgm:spPr/>
      <dgm:t>
        <a:bodyPr/>
        <a:lstStyle/>
        <a:p>
          <a:endParaRPr lang="en-US"/>
        </a:p>
      </dgm:t>
    </dgm:pt>
    <dgm:pt modelId="{D43E2E94-E408-402E-A479-96ED444AE3BF}" type="sibTrans" cxnId="{BDB21F45-ED90-4051-9C75-61B8A7E24926}">
      <dgm:prSet/>
      <dgm:spPr/>
      <dgm:t>
        <a:bodyPr/>
        <a:lstStyle/>
        <a:p>
          <a:endParaRPr lang="en-US"/>
        </a:p>
      </dgm:t>
    </dgm:pt>
    <dgm:pt modelId="{BC99FF5E-CF1F-47BE-9CF5-198C5414E754}">
      <dgm:prSet/>
      <dgm:spPr/>
      <dgm:t>
        <a:bodyPr/>
        <a:lstStyle/>
        <a:p>
          <a:r>
            <a:rPr lang="de-DE" baseline="0"/>
            <a:t>Verwendung von %s-Platzhaltern</a:t>
          </a:r>
          <a:endParaRPr lang="en-US"/>
        </a:p>
      </dgm:t>
    </dgm:pt>
    <dgm:pt modelId="{F2C78D36-44D5-44F4-BDFD-A58B3A7BF660}" type="parTrans" cxnId="{DB87E0AD-ABD6-4EE7-9495-1FC97F52BA69}">
      <dgm:prSet/>
      <dgm:spPr/>
      <dgm:t>
        <a:bodyPr/>
        <a:lstStyle/>
        <a:p>
          <a:endParaRPr lang="en-US"/>
        </a:p>
      </dgm:t>
    </dgm:pt>
    <dgm:pt modelId="{4BA5FABC-85A1-46CA-A9DF-1937FF7A9185}" type="sibTrans" cxnId="{DB87E0AD-ABD6-4EE7-9495-1FC97F52BA69}">
      <dgm:prSet/>
      <dgm:spPr/>
      <dgm:t>
        <a:bodyPr/>
        <a:lstStyle/>
        <a:p>
          <a:endParaRPr lang="en-US"/>
        </a:p>
      </dgm:t>
    </dgm:pt>
    <dgm:pt modelId="{077BE72F-68D2-4190-BFE8-6BC6EAE17A1D}">
      <dgm:prSet/>
      <dgm:spPr/>
      <dgm:t>
        <a:bodyPr/>
        <a:lstStyle/>
        <a:p>
          <a:r>
            <a:rPr lang="de-DE" baseline="0"/>
            <a:t>Keine Input Validation</a:t>
          </a:r>
          <a:endParaRPr lang="en-US"/>
        </a:p>
      </dgm:t>
    </dgm:pt>
    <dgm:pt modelId="{9A1036DB-8E9E-4AAA-8974-53C5DDA9CAE4}" type="parTrans" cxnId="{DB2BE6A8-47E4-47AA-A85F-30085EDAF91C}">
      <dgm:prSet/>
      <dgm:spPr/>
      <dgm:t>
        <a:bodyPr/>
        <a:lstStyle/>
        <a:p>
          <a:endParaRPr lang="en-US"/>
        </a:p>
      </dgm:t>
    </dgm:pt>
    <dgm:pt modelId="{1D4C5BCC-C6EC-47C9-BA3D-890C38F35EFF}" type="sibTrans" cxnId="{DB2BE6A8-47E4-47AA-A85F-30085EDAF91C}">
      <dgm:prSet/>
      <dgm:spPr/>
      <dgm:t>
        <a:bodyPr/>
        <a:lstStyle/>
        <a:p>
          <a:endParaRPr lang="en-US"/>
        </a:p>
      </dgm:t>
    </dgm:pt>
    <dgm:pt modelId="{F2C5E6FB-D99D-4ADB-9A50-B2A2D9323B6F}" type="pres">
      <dgm:prSet presAssocID="{986881C4-D34D-4315-8051-21AC97A6A47F}" presName="linear" presStyleCnt="0">
        <dgm:presLayoutVars>
          <dgm:animLvl val="lvl"/>
          <dgm:resizeHandles val="exact"/>
        </dgm:presLayoutVars>
      </dgm:prSet>
      <dgm:spPr/>
    </dgm:pt>
    <dgm:pt modelId="{03AEC75E-F17A-432A-9A35-6E4D4F17CDAE}" type="pres">
      <dgm:prSet presAssocID="{DAE5ADB6-70C3-40A9-8A11-CB3E2AFFDC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82C231-AE4C-447F-B943-BE6DD763DDB3}" type="pres">
      <dgm:prSet presAssocID="{D43E2E94-E408-402E-A479-96ED444AE3BF}" presName="spacer" presStyleCnt="0"/>
      <dgm:spPr/>
    </dgm:pt>
    <dgm:pt modelId="{00144F61-197A-4937-B936-1C06D2F47FAF}" type="pres">
      <dgm:prSet presAssocID="{BC99FF5E-CF1F-47BE-9CF5-198C5414E7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AFCA9E-2ECE-40B6-A0FA-B69D411A9BF3}" type="pres">
      <dgm:prSet presAssocID="{4BA5FABC-85A1-46CA-A9DF-1937FF7A9185}" presName="spacer" presStyleCnt="0"/>
      <dgm:spPr/>
    </dgm:pt>
    <dgm:pt modelId="{5D82C404-F225-4EF6-9910-6D217158D72D}" type="pres">
      <dgm:prSet presAssocID="{077BE72F-68D2-4190-BFE8-6BC6EAE17A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049461-4E67-4A4F-A13F-0E1443D91D05}" type="presOf" srcId="{BC99FF5E-CF1F-47BE-9CF5-198C5414E754}" destId="{00144F61-197A-4937-B936-1C06D2F47FAF}" srcOrd="0" destOrd="0" presId="urn:microsoft.com/office/officeart/2005/8/layout/vList2"/>
    <dgm:cxn modelId="{BDB21F45-ED90-4051-9C75-61B8A7E24926}" srcId="{986881C4-D34D-4315-8051-21AC97A6A47F}" destId="{DAE5ADB6-70C3-40A9-8A11-CB3E2AFFDC24}" srcOrd="0" destOrd="0" parTransId="{0E0070BC-C6AB-4A60-BF8D-DA1B02CC3DEB}" sibTransId="{D43E2E94-E408-402E-A479-96ED444AE3BF}"/>
    <dgm:cxn modelId="{9420CE68-B058-4F73-A495-2DFC8A1A7232}" type="presOf" srcId="{986881C4-D34D-4315-8051-21AC97A6A47F}" destId="{F2C5E6FB-D99D-4ADB-9A50-B2A2D9323B6F}" srcOrd="0" destOrd="0" presId="urn:microsoft.com/office/officeart/2005/8/layout/vList2"/>
    <dgm:cxn modelId="{02D38F51-5BB7-44B4-8BC7-241932DE8DF0}" type="presOf" srcId="{DAE5ADB6-70C3-40A9-8A11-CB3E2AFFDC24}" destId="{03AEC75E-F17A-432A-9A35-6E4D4F17CDAE}" srcOrd="0" destOrd="0" presId="urn:microsoft.com/office/officeart/2005/8/layout/vList2"/>
    <dgm:cxn modelId="{DB2BE6A8-47E4-47AA-A85F-30085EDAF91C}" srcId="{986881C4-D34D-4315-8051-21AC97A6A47F}" destId="{077BE72F-68D2-4190-BFE8-6BC6EAE17A1D}" srcOrd="2" destOrd="0" parTransId="{9A1036DB-8E9E-4AAA-8974-53C5DDA9CAE4}" sibTransId="{1D4C5BCC-C6EC-47C9-BA3D-890C38F35EFF}"/>
    <dgm:cxn modelId="{DB87E0AD-ABD6-4EE7-9495-1FC97F52BA69}" srcId="{986881C4-D34D-4315-8051-21AC97A6A47F}" destId="{BC99FF5E-CF1F-47BE-9CF5-198C5414E754}" srcOrd="1" destOrd="0" parTransId="{F2C78D36-44D5-44F4-BDFD-A58B3A7BF660}" sibTransId="{4BA5FABC-85A1-46CA-A9DF-1937FF7A9185}"/>
    <dgm:cxn modelId="{15732EBF-21FC-42DD-A838-212BB4DF2FCF}" type="presOf" srcId="{077BE72F-68D2-4190-BFE8-6BC6EAE17A1D}" destId="{5D82C404-F225-4EF6-9910-6D217158D72D}" srcOrd="0" destOrd="0" presId="urn:microsoft.com/office/officeart/2005/8/layout/vList2"/>
    <dgm:cxn modelId="{71E26529-63EF-4150-84B8-02F6E4F89708}" type="presParOf" srcId="{F2C5E6FB-D99D-4ADB-9A50-B2A2D9323B6F}" destId="{03AEC75E-F17A-432A-9A35-6E4D4F17CDAE}" srcOrd="0" destOrd="0" presId="urn:microsoft.com/office/officeart/2005/8/layout/vList2"/>
    <dgm:cxn modelId="{1E8E8972-CD2A-4CF9-AD99-106D568CCEA6}" type="presParOf" srcId="{F2C5E6FB-D99D-4ADB-9A50-B2A2D9323B6F}" destId="{F282C231-AE4C-447F-B943-BE6DD763DDB3}" srcOrd="1" destOrd="0" presId="urn:microsoft.com/office/officeart/2005/8/layout/vList2"/>
    <dgm:cxn modelId="{0339595C-0AC1-42BA-8149-F1ACE24574F0}" type="presParOf" srcId="{F2C5E6FB-D99D-4ADB-9A50-B2A2D9323B6F}" destId="{00144F61-197A-4937-B936-1C06D2F47FAF}" srcOrd="2" destOrd="0" presId="urn:microsoft.com/office/officeart/2005/8/layout/vList2"/>
    <dgm:cxn modelId="{E08A1999-2697-46FA-9BBA-B3C27BC7CED0}" type="presParOf" srcId="{F2C5E6FB-D99D-4ADB-9A50-B2A2D9323B6F}" destId="{BBAFCA9E-2ECE-40B6-A0FA-B69D411A9BF3}" srcOrd="3" destOrd="0" presId="urn:microsoft.com/office/officeart/2005/8/layout/vList2"/>
    <dgm:cxn modelId="{24D0947C-45C5-4521-9634-EC3145F7C99B}" type="presParOf" srcId="{F2C5E6FB-D99D-4ADB-9A50-B2A2D9323B6F}" destId="{5D82C404-F225-4EF6-9910-6D217158D7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55CA9-F6EE-4EC6-8619-6D6E280F34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70BB61D-B736-479F-AAEB-C5B6BD357192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err="1"/>
            <a:t>executescript</a:t>
          </a:r>
          <a:r>
            <a:rPr lang="de-DE" dirty="0"/>
            <a:t>()</a:t>
          </a:r>
        </a:p>
      </dgm:t>
    </dgm:pt>
    <dgm:pt modelId="{DA350B11-E5DF-4D37-85F2-C62212AFD3AD}" type="parTrans" cxnId="{E7F100B0-3CB8-4D75-8440-9D9D2643A11F}">
      <dgm:prSet/>
      <dgm:spPr/>
      <dgm:t>
        <a:bodyPr/>
        <a:lstStyle/>
        <a:p>
          <a:endParaRPr lang="de-DE"/>
        </a:p>
      </dgm:t>
    </dgm:pt>
    <dgm:pt modelId="{88B68226-18E7-4E30-97B4-E7F996226888}" type="sibTrans" cxnId="{E7F100B0-3CB8-4D75-8440-9D9D2643A11F}">
      <dgm:prSet/>
      <dgm:spPr/>
      <dgm:t>
        <a:bodyPr/>
        <a:lstStyle/>
        <a:p>
          <a:endParaRPr lang="de-DE"/>
        </a:p>
      </dgm:t>
    </dgm:pt>
    <dgm:pt modelId="{497CF7BA-6A3F-43A0-9A34-340C0572E0E3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err="1"/>
            <a:t>execute</a:t>
          </a:r>
          <a:r>
            <a:rPr lang="de-DE" dirty="0"/>
            <a:t>()</a:t>
          </a:r>
        </a:p>
      </dgm:t>
    </dgm:pt>
    <dgm:pt modelId="{B882EECC-656A-4B8E-BEDB-98D629ACAC9F}" type="parTrans" cxnId="{BC6A6CFF-D9CC-4551-BED3-9BA4BECA4630}">
      <dgm:prSet/>
      <dgm:spPr/>
      <dgm:t>
        <a:bodyPr/>
        <a:lstStyle/>
        <a:p>
          <a:endParaRPr lang="de-DE"/>
        </a:p>
      </dgm:t>
    </dgm:pt>
    <dgm:pt modelId="{4CF4701C-9CAC-4FAA-90EB-E7F85D7DF501}" type="sibTrans" cxnId="{BC6A6CFF-D9CC-4551-BED3-9BA4BECA4630}">
      <dgm:prSet/>
      <dgm:spPr/>
      <dgm:t>
        <a:bodyPr/>
        <a:lstStyle/>
        <a:p>
          <a:endParaRPr lang="de-DE"/>
        </a:p>
      </dgm:t>
    </dgm:pt>
    <dgm:pt modelId="{D2A16824-9E0F-4B45-BAA2-92F4AEC2C531}" type="pres">
      <dgm:prSet presAssocID="{82A55CA9-F6EE-4EC6-8619-6D6E280F34CE}" presName="Name0" presStyleCnt="0">
        <dgm:presLayoutVars>
          <dgm:dir/>
          <dgm:resizeHandles val="exact"/>
        </dgm:presLayoutVars>
      </dgm:prSet>
      <dgm:spPr/>
    </dgm:pt>
    <dgm:pt modelId="{6A9BB4E1-64F2-4C8B-A5D8-C26C27FB2A19}" type="pres">
      <dgm:prSet presAssocID="{870BB61D-B736-479F-AAEB-C5B6BD357192}" presName="node" presStyleLbl="node1" presStyleIdx="0" presStyleCnt="2">
        <dgm:presLayoutVars>
          <dgm:bulletEnabled val="1"/>
        </dgm:presLayoutVars>
      </dgm:prSet>
      <dgm:spPr/>
    </dgm:pt>
    <dgm:pt modelId="{40C821FC-5DE8-4F46-965B-50163D6B1156}" type="pres">
      <dgm:prSet presAssocID="{88B68226-18E7-4E30-97B4-E7F996226888}" presName="sibTrans" presStyleLbl="sibTrans2D1" presStyleIdx="0" presStyleCnt="1"/>
      <dgm:spPr/>
    </dgm:pt>
    <dgm:pt modelId="{36F5B316-66E9-4484-BD5C-5BD50BCC3676}" type="pres">
      <dgm:prSet presAssocID="{88B68226-18E7-4E30-97B4-E7F996226888}" presName="connectorText" presStyleLbl="sibTrans2D1" presStyleIdx="0" presStyleCnt="1"/>
      <dgm:spPr/>
    </dgm:pt>
    <dgm:pt modelId="{333C0991-CAE4-45D8-AF3E-BCDA288EEEE2}" type="pres">
      <dgm:prSet presAssocID="{497CF7BA-6A3F-43A0-9A34-340C0572E0E3}" presName="node" presStyleLbl="node1" presStyleIdx="1" presStyleCnt="2" custLinFactNeighborX="-2699" custLinFactNeighborY="-1995">
        <dgm:presLayoutVars>
          <dgm:bulletEnabled val="1"/>
        </dgm:presLayoutVars>
      </dgm:prSet>
      <dgm:spPr/>
    </dgm:pt>
  </dgm:ptLst>
  <dgm:cxnLst>
    <dgm:cxn modelId="{E589E439-6615-4B54-BB32-189901B9B8A5}" type="presOf" srcId="{88B68226-18E7-4E30-97B4-E7F996226888}" destId="{36F5B316-66E9-4484-BD5C-5BD50BCC3676}" srcOrd="1" destOrd="0" presId="urn:microsoft.com/office/officeart/2005/8/layout/process1"/>
    <dgm:cxn modelId="{BC72B540-E381-4625-80FC-AEDEBD441FBF}" type="presOf" srcId="{497CF7BA-6A3F-43A0-9A34-340C0572E0E3}" destId="{333C0991-CAE4-45D8-AF3E-BCDA288EEEE2}" srcOrd="0" destOrd="0" presId="urn:microsoft.com/office/officeart/2005/8/layout/process1"/>
    <dgm:cxn modelId="{5BBAE245-17BC-4F30-BBB1-4A6A9CF7987A}" type="presOf" srcId="{870BB61D-B736-479F-AAEB-C5B6BD357192}" destId="{6A9BB4E1-64F2-4C8B-A5D8-C26C27FB2A19}" srcOrd="0" destOrd="0" presId="urn:microsoft.com/office/officeart/2005/8/layout/process1"/>
    <dgm:cxn modelId="{2D342B80-5AF0-41BC-BFB1-E094E1CD5ED1}" type="presOf" srcId="{88B68226-18E7-4E30-97B4-E7F996226888}" destId="{40C821FC-5DE8-4F46-965B-50163D6B1156}" srcOrd="0" destOrd="0" presId="urn:microsoft.com/office/officeart/2005/8/layout/process1"/>
    <dgm:cxn modelId="{E7F100B0-3CB8-4D75-8440-9D9D2643A11F}" srcId="{82A55CA9-F6EE-4EC6-8619-6D6E280F34CE}" destId="{870BB61D-B736-479F-AAEB-C5B6BD357192}" srcOrd="0" destOrd="0" parTransId="{DA350B11-E5DF-4D37-85F2-C62212AFD3AD}" sibTransId="{88B68226-18E7-4E30-97B4-E7F996226888}"/>
    <dgm:cxn modelId="{55F507EF-A905-4899-AEB9-85020AF93C4F}" type="presOf" srcId="{82A55CA9-F6EE-4EC6-8619-6D6E280F34CE}" destId="{D2A16824-9E0F-4B45-BAA2-92F4AEC2C531}" srcOrd="0" destOrd="0" presId="urn:microsoft.com/office/officeart/2005/8/layout/process1"/>
    <dgm:cxn modelId="{BC6A6CFF-D9CC-4551-BED3-9BA4BECA4630}" srcId="{82A55CA9-F6EE-4EC6-8619-6D6E280F34CE}" destId="{497CF7BA-6A3F-43A0-9A34-340C0572E0E3}" srcOrd="1" destOrd="0" parTransId="{B882EECC-656A-4B8E-BEDB-98D629ACAC9F}" sibTransId="{4CF4701C-9CAC-4FAA-90EB-E7F85D7DF501}"/>
    <dgm:cxn modelId="{4E9E7281-C3B3-42CB-AC15-6B1E2E784CF0}" type="presParOf" srcId="{D2A16824-9E0F-4B45-BAA2-92F4AEC2C531}" destId="{6A9BB4E1-64F2-4C8B-A5D8-C26C27FB2A19}" srcOrd="0" destOrd="0" presId="urn:microsoft.com/office/officeart/2005/8/layout/process1"/>
    <dgm:cxn modelId="{A539E74A-2AEA-47F9-A05B-8CA9AEE5AA05}" type="presParOf" srcId="{D2A16824-9E0F-4B45-BAA2-92F4AEC2C531}" destId="{40C821FC-5DE8-4F46-965B-50163D6B1156}" srcOrd="1" destOrd="0" presId="urn:microsoft.com/office/officeart/2005/8/layout/process1"/>
    <dgm:cxn modelId="{4B437BD1-7C61-4D76-9A9D-E4FD34E3CD99}" type="presParOf" srcId="{40C821FC-5DE8-4F46-965B-50163D6B1156}" destId="{36F5B316-66E9-4484-BD5C-5BD50BCC3676}" srcOrd="0" destOrd="0" presId="urn:microsoft.com/office/officeart/2005/8/layout/process1"/>
    <dgm:cxn modelId="{99275349-B5E3-4021-9637-D7C31FF066A6}" type="presParOf" srcId="{D2A16824-9E0F-4B45-BAA2-92F4AEC2C531}" destId="{333C0991-CAE4-45D8-AF3E-BCDA288EEEE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5CEEE0-F2E6-4B79-81EA-A7D10D0ACF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F7C9EEF-05C2-4CDA-A0F8-7E9CC7D9BA05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%s-Platzhalter</a:t>
          </a:r>
        </a:p>
      </dgm:t>
    </dgm:pt>
    <dgm:pt modelId="{E3D074AB-2791-4299-A928-7ADF2CD60958}" type="parTrans" cxnId="{CB7F37E1-8C2C-4222-A741-FBF68A7A13D7}">
      <dgm:prSet/>
      <dgm:spPr/>
      <dgm:t>
        <a:bodyPr/>
        <a:lstStyle/>
        <a:p>
          <a:endParaRPr lang="de-DE"/>
        </a:p>
      </dgm:t>
    </dgm:pt>
    <dgm:pt modelId="{C9FCC99B-796E-4113-ACD1-BDEDA188B273}" type="sibTrans" cxnId="{CB7F37E1-8C2C-4222-A741-FBF68A7A13D7}">
      <dgm:prSet/>
      <dgm:spPr/>
      <dgm:t>
        <a:bodyPr/>
        <a:lstStyle/>
        <a:p>
          <a:endParaRPr lang="de-DE"/>
        </a:p>
      </dgm:t>
    </dgm:pt>
    <dgm:pt modelId="{BD0F3C77-6B83-4AF6-BE6F-FA9C27A74C5C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?-Platzhalter</a:t>
          </a:r>
        </a:p>
      </dgm:t>
    </dgm:pt>
    <dgm:pt modelId="{3923F104-3489-45C7-B9A7-99D1F85723B6}" type="parTrans" cxnId="{C0A87562-DA1F-4980-960A-C373D32C493C}">
      <dgm:prSet/>
      <dgm:spPr/>
      <dgm:t>
        <a:bodyPr/>
        <a:lstStyle/>
        <a:p>
          <a:endParaRPr lang="de-DE"/>
        </a:p>
      </dgm:t>
    </dgm:pt>
    <dgm:pt modelId="{E12CAD41-5492-440E-832A-320656DB20F8}" type="sibTrans" cxnId="{C0A87562-DA1F-4980-960A-C373D32C493C}">
      <dgm:prSet/>
      <dgm:spPr/>
      <dgm:t>
        <a:bodyPr/>
        <a:lstStyle/>
        <a:p>
          <a:endParaRPr lang="de-DE"/>
        </a:p>
      </dgm:t>
    </dgm:pt>
    <dgm:pt modelId="{FB45521F-FA8B-4817-83E0-3E9AD4A3F9A2}" type="pres">
      <dgm:prSet presAssocID="{4F5CEEE0-F2E6-4B79-81EA-A7D10D0ACF41}" presName="Name0" presStyleCnt="0">
        <dgm:presLayoutVars>
          <dgm:dir/>
          <dgm:resizeHandles val="exact"/>
        </dgm:presLayoutVars>
      </dgm:prSet>
      <dgm:spPr/>
    </dgm:pt>
    <dgm:pt modelId="{D470839E-9700-4635-95ED-C90F3B351E57}" type="pres">
      <dgm:prSet presAssocID="{0F7C9EEF-05C2-4CDA-A0F8-7E9CC7D9BA05}" presName="node" presStyleLbl="node1" presStyleIdx="0" presStyleCnt="2" custLinFactNeighborX="-117" custLinFactNeighborY="1697">
        <dgm:presLayoutVars>
          <dgm:bulletEnabled val="1"/>
        </dgm:presLayoutVars>
      </dgm:prSet>
      <dgm:spPr/>
    </dgm:pt>
    <dgm:pt modelId="{8D61F1B9-546D-4774-A419-21E795F0ACF9}" type="pres">
      <dgm:prSet presAssocID="{C9FCC99B-796E-4113-ACD1-BDEDA188B273}" presName="sibTrans" presStyleLbl="sibTrans2D1" presStyleIdx="0" presStyleCnt="1"/>
      <dgm:spPr/>
    </dgm:pt>
    <dgm:pt modelId="{6BEEB329-1922-49F3-B10F-3C887E34322A}" type="pres">
      <dgm:prSet presAssocID="{C9FCC99B-796E-4113-ACD1-BDEDA188B273}" presName="connectorText" presStyleLbl="sibTrans2D1" presStyleIdx="0" presStyleCnt="1"/>
      <dgm:spPr/>
    </dgm:pt>
    <dgm:pt modelId="{647D0022-915D-449B-A7D6-6F66C8C01C65}" type="pres">
      <dgm:prSet presAssocID="{BD0F3C77-6B83-4AF6-BE6F-FA9C27A74C5C}" presName="node" presStyleLbl="node1" presStyleIdx="1" presStyleCnt="2">
        <dgm:presLayoutVars>
          <dgm:bulletEnabled val="1"/>
        </dgm:presLayoutVars>
      </dgm:prSet>
      <dgm:spPr/>
    </dgm:pt>
  </dgm:ptLst>
  <dgm:cxnLst>
    <dgm:cxn modelId="{28DBD30E-C8DC-4691-9CA3-08F463C26987}" type="presOf" srcId="{C9FCC99B-796E-4113-ACD1-BDEDA188B273}" destId="{6BEEB329-1922-49F3-B10F-3C887E34322A}" srcOrd="1" destOrd="0" presId="urn:microsoft.com/office/officeart/2005/8/layout/process1"/>
    <dgm:cxn modelId="{6BBAB05F-B7C2-490D-861C-50BE096B112C}" type="presOf" srcId="{4F5CEEE0-F2E6-4B79-81EA-A7D10D0ACF41}" destId="{FB45521F-FA8B-4817-83E0-3E9AD4A3F9A2}" srcOrd="0" destOrd="0" presId="urn:microsoft.com/office/officeart/2005/8/layout/process1"/>
    <dgm:cxn modelId="{515C0161-42B5-4B15-BC8D-3D31B728E6C7}" type="presOf" srcId="{BD0F3C77-6B83-4AF6-BE6F-FA9C27A74C5C}" destId="{647D0022-915D-449B-A7D6-6F66C8C01C65}" srcOrd="0" destOrd="0" presId="urn:microsoft.com/office/officeart/2005/8/layout/process1"/>
    <dgm:cxn modelId="{C0A87562-DA1F-4980-960A-C373D32C493C}" srcId="{4F5CEEE0-F2E6-4B79-81EA-A7D10D0ACF41}" destId="{BD0F3C77-6B83-4AF6-BE6F-FA9C27A74C5C}" srcOrd="1" destOrd="0" parTransId="{3923F104-3489-45C7-B9A7-99D1F85723B6}" sibTransId="{E12CAD41-5492-440E-832A-320656DB20F8}"/>
    <dgm:cxn modelId="{E34C81BA-E1D1-493E-B80D-80140BBD1F7B}" type="presOf" srcId="{0F7C9EEF-05C2-4CDA-A0F8-7E9CC7D9BA05}" destId="{D470839E-9700-4635-95ED-C90F3B351E57}" srcOrd="0" destOrd="0" presId="urn:microsoft.com/office/officeart/2005/8/layout/process1"/>
    <dgm:cxn modelId="{CB7F37E1-8C2C-4222-A741-FBF68A7A13D7}" srcId="{4F5CEEE0-F2E6-4B79-81EA-A7D10D0ACF41}" destId="{0F7C9EEF-05C2-4CDA-A0F8-7E9CC7D9BA05}" srcOrd="0" destOrd="0" parTransId="{E3D074AB-2791-4299-A928-7ADF2CD60958}" sibTransId="{C9FCC99B-796E-4113-ACD1-BDEDA188B273}"/>
    <dgm:cxn modelId="{65F31CF3-30C4-42DC-9EC3-9468551491EF}" type="presOf" srcId="{C9FCC99B-796E-4113-ACD1-BDEDA188B273}" destId="{8D61F1B9-546D-4774-A419-21E795F0ACF9}" srcOrd="0" destOrd="0" presId="urn:microsoft.com/office/officeart/2005/8/layout/process1"/>
    <dgm:cxn modelId="{5B5947DD-D1E4-4608-808C-953E727D7471}" type="presParOf" srcId="{FB45521F-FA8B-4817-83E0-3E9AD4A3F9A2}" destId="{D470839E-9700-4635-95ED-C90F3B351E57}" srcOrd="0" destOrd="0" presId="urn:microsoft.com/office/officeart/2005/8/layout/process1"/>
    <dgm:cxn modelId="{8E142AC8-47B6-4196-819D-08C09F746D4D}" type="presParOf" srcId="{FB45521F-FA8B-4817-83E0-3E9AD4A3F9A2}" destId="{8D61F1B9-546D-4774-A419-21E795F0ACF9}" srcOrd="1" destOrd="0" presId="urn:microsoft.com/office/officeart/2005/8/layout/process1"/>
    <dgm:cxn modelId="{ED998FA0-F72C-42C8-A052-7FE4216C1C76}" type="presParOf" srcId="{8D61F1B9-546D-4774-A419-21E795F0ACF9}" destId="{6BEEB329-1922-49F3-B10F-3C887E34322A}" srcOrd="0" destOrd="0" presId="urn:microsoft.com/office/officeart/2005/8/layout/process1"/>
    <dgm:cxn modelId="{CED5AEF8-3EB8-4E97-870B-0F09339C158D}" type="presParOf" srcId="{FB45521F-FA8B-4817-83E0-3E9AD4A3F9A2}" destId="{647D0022-915D-449B-A7D6-6F66C8C01C6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BBEA-D142-4731-8476-6D319C5119BE}">
      <dsp:nvSpPr>
        <dsp:cNvPr id="0" name=""/>
        <dsp:cNvSpPr/>
      </dsp:nvSpPr>
      <dsp:spPr>
        <a:xfrm>
          <a:off x="0" y="5520"/>
          <a:ext cx="644652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0C149-A321-4CF3-BC8A-3FFB3843FF16}">
      <dsp:nvSpPr>
        <dsp:cNvPr id="0" name=""/>
        <dsp:cNvSpPr/>
      </dsp:nvSpPr>
      <dsp:spPr>
        <a:xfrm>
          <a:off x="218823" y="168281"/>
          <a:ext cx="397860" cy="39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23A7F-A8B4-4EB6-8012-DDA459843F0C}">
      <dsp:nvSpPr>
        <dsp:cNvPr id="0" name=""/>
        <dsp:cNvSpPr/>
      </dsp:nvSpPr>
      <dsp:spPr>
        <a:xfrm>
          <a:off x="835506" y="5520"/>
          <a:ext cx="561019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/>
            <a:t>Einleitung</a:t>
          </a:r>
          <a:endParaRPr lang="en-US" sz="1900" kern="1200"/>
        </a:p>
      </dsp:txBody>
      <dsp:txXfrm>
        <a:off x="835506" y="5520"/>
        <a:ext cx="5610196" cy="723382"/>
      </dsp:txXfrm>
    </dsp:sp>
    <dsp:sp modelId="{8105405B-115A-493C-9B8B-266EFD2849E9}">
      <dsp:nvSpPr>
        <dsp:cNvPr id="0" name=""/>
        <dsp:cNvSpPr/>
      </dsp:nvSpPr>
      <dsp:spPr>
        <a:xfrm>
          <a:off x="0" y="909749"/>
          <a:ext cx="644652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91698-6A86-4F09-BEB8-4161B58E90A1}">
      <dsp:nvSpPr>
        <dsp:cNvPr id="0" name=""/>
        <dsp:cNvSpPr/>
      </dsp:nvSpPr>
      <dsp:spPr>
        <a:xfrm>
          <a:off x="221998" y="1096143"/>
          <a:ext cx="397860" cy="39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20507-039C-4346-85A4-28071F20E463}">
      <dsp:nvSpPr>
        <dsp:cNvPr id="0" name=""/>
        <dsp:cNvSpPr/>
      </dsp:nvSpPr>
      <dsp:spPr>
        <a:xfrm>
          <a:off x="835506" y="909749"/>
          <a:ext cx="2900934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/>
            <a:t>Datenbank</a:t>
          </a:r>
          <a:endParaRPr lang="en-US" sz="1900" kern="1200"/>
        </a:p>
      </dsp:txBody>
      <dsp:txXfrm>
        <a:off x="835506" y="909749"/>
        <a:ext cx="2900934" cy="723382"/>
      </dsp:txXfrm>
    </dsp:sp>
    <dsp:sp modelId="{33A1FD63-1B7E-475E-895F-8E31FA76ECF1}">
      <dsp:nvSpPr>
        <dsp:cNvPr id="0" name=""/>
        <dsp:cNvSpPr/>
      </dsp:nvSpPr>
      <dsp:spPr>
        <a:xfrm>
          <a:off x="3736440" y="909749"/>
          <a:ext cx="2709262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Analyse der Schwächen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Mögliche Angriffe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Beheben der Schwächen</a:t>
          </a:r>
          <a:endParaRPr lang="en-US" sz="1100" kern="1200"/>
        </a:p>
      </dsp:txBody>
      <dsp:txXfrm>
        <a:off x="3736440" y="909749"/>
        <a:ext cx="2709262" cy="723382"/>
      </dsp:txXfrm>
    </dsp:sp>
    <dsp:sp modelId="{C3170007-56D0-4ED0-BDF9-4D0B2A718DC2}">
      <dsp:nvSpPr>
        <dsp:cNvPr id="0" name=""/>
        <dsp:cNvSpPr/>
      </dsp:nvSpPr>
      <dsp:spPr>
        <a:xfrm>
          <a:off x="0" y="1813977"/>
          <a:ext cx="644652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F109A-F65E-42F0-8434-5DB835352926}">
      <dsp:nvSpPr>
        <dsp:cNvPr id="0" name=""/>
        <dsp:cNvSpPr/>
      </dsp:nvSpPr>
      <dsp:spPr>
        <a:xfrm>
          <a:off x="221998" y="1960239"/>
          <a:ext cx="397860" cy="39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798C-A16F-4288-97E9-8F2C26CEB71C}">
      <dsp:nvSpPr>
        <dsp:cNvPr id="0" name=""/>
        <dsp:cNvSpPr/>
      </dsp:nvSpPr>
      <dsp:spPr>
        <a:xfrm>
          <a:off x="835506" y="1813977"/>
          <a:ext cx="2900934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/>
            <a:t>Passwörter + Auth.code</a:t>
          </a:r>
          <a:endParaRPr lang="en-US" sz="1900" kern="1200"/>
        </a:p>
      </dsp:txBody>
      <dsp:txXfrm>
        <a:off x="835506" y="1813977"/>
        <a:ext cx="2900934" cy="723382"/>
      </dsp:txXfrm>
    </dsp:sp>
    <dsp:sp modelId="{87E57ACF-BE11-465E-9B6F-F43319BF9F01}">
      <dsp:nvSpPr>
        <dsp:cNvPr id="0" name=""/>
        <dsp:cNvSpPr/>
      </dsp:nvSpPr>
      <dsp:spPr>
        <a:xfrm>
          <a:off x="3736440" y="1813977"/>
          <a:ext cx="2709262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Analyse der Schwächen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Mögliche Angriffe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Beheben der Schwächen</a:t>
          </a:r>
          <a:endParaRPr lang="en-US" sz="1100" kern="1200"/>
        </a:p>
      </dsp:txBody>
      <dsp:txXfrm>
        <a:off x="3736440" y="1813977"/>
        <a:ext cx="2709262" cy="723382"/>
      </dsp:txXfrm>
    </dsp:sp>
    <dsp:sp modelId="{29A208F0-02B3-40F6-92C7-3BF8E50A316D}">
      <dsp:nvSpPr>
        <dsp:cNvPr id="0" name=""/>
        <dsp:cNvSpPr/>
      </dsp:nvSpPr>
      <dsp:spPr>
        <a:xfrm>
          <a:off x="0" y="2718205"/>
          <a:ext cx="644652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63F18-1E13-4EBF-8A71-D95639F0A936}">
      <dsp:nvSpPr>
        <dsp:cNvPr id="0" name=""/>
        <dsp:cNvSpPr/>
      </dsp:nvSpPr>
      <dsp:spPr>
        <a:xfrm>
          <a:off x="218823" y="2880966"/>
          <a:ext cx="397860" cy="39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FDAB1-BE3B-4393-9DB4-6A84F9EAAA9D}">
      <dsp:nvSpPr>
        <dsp:cNvPr id="0" name=""/>
        <dsp:cNvSpPr/>
      </dsp:nvSpPr>
      <dsp:spPr>
        <a:xfrm>
          <a:off x="835506" y="2718205"/>
          <a:ext cx="2900934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/>
            <a:t>Verbindung</a:t>
          </a:r>
          <a:endParaRPr lang="en-US" sz="1900" kern="1200"/>
        </a:p>
      </dsp:txBody>
      <dsp:txXfrm>
        <a:off x="835506" y="2718205"/>
        <a:ext cx="2900934" cy="723382"/>
      </dsp:txXfrm>
    </dsp:sp>
    <dsp:sp modelId="{17425AB0-259D-4C81-AF2C-384C47595AA6}">
      <dsp:nvSpPr>
        <dsp:cNvPr id="0" name=""/>
        <dsp:cNvSpPr/>
      </dsp:nvSpPr>
      <dsp:spPr>
        <a:xfrm>
          <a:off x="3736440" y="2718205"/>
          <a:ext cx="2709262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Analyse der Schwächen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Mögliche Angriffe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Beheben der Schwächen</a:t>
          </a:r>
          <a:endParaRPr lang="en-US" sz="1100" kern="1200"/>
        </a:p>
      </dsp:txBody>
      <dsp:txXfrm>
        <a:off x="3736440" y="2718205"/>
        <a:ext cx="2709262" cy="723382"/>
      </dsp:txXfrm>
    </dsp:sp>
    <dsp:sp modelId="{8E0C5871-F8E2-43CF-A51A-D88E7353ED76}">
      <dsp:nvSpPr>
        <dsp:cNvPr id="0" name=""/>
        <dsp:cNvSpPr/>
      </dsp:nvSpPr>
      <dsp:spPr>
        <a:xfrm>
          <a:off x="0" y="3622433"/>
          <a:ext cx="644652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BBAA4-6C2B-41E5-AC2C-8AEEED0FA22E}">
      <dsp:nvSpPr>
        <dsp:cNvPr id="0" name=""/>
        <dsp:cNvSpPr/>
      </dsp:nvSpPr>
      <dsp:spPr>
        <a:xfrm>
          <a:off x="218823" y="3785194"/>
          <a:ext cx="397860" cy="397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9331F-6A42-4D6E-A55C-3442C79B1F26}">
      <dsp:nvSpPr>
        <dsp:cNvPr id="0" name=""/>
        <dsp:cNvSpPr/>
      </dsp:nvSpPr>
      <dsp:spPr>
        <a:xfrm>
          <a:off x="835506" y="3622433"/>
          <a:ext cx="561019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baseline="0"/>
            <a:t>Fazit</a:t>
          </a:r>
          <a:endParaRPr lang="en-US" sz="1900" kern="1200"/>
        </a:p>
      </dsp:txBody>
      <dsp:txXfrm>
        <a:off x="835506" y="3622433"/>
        <a:ext cx="5610196" cy="723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EC75E-F17A-432A-9A35-6E4D4F17CDAE}">
      <dsp:nvSpPr>
        <dsp:cNvPr id="0" name=""/>
        <dsp:cNvSpPr/>
      </dsp:nvSpPr>
      <dsp:spPr>
        <a:xfrm>
          <a:off x="0" y="48968"/>
          <a:ext cx="644652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baseline="0"/>
            <a:t>Unnötiges Verwenden von executescript()</a:t>
          </a:r>
          <a:endParaRPr lang="en-US" sz="3400" kern="1200"/>
        </a:p>
      </dsp:txBody>
      <dsp:txXfrm>
        <a:off x="66025" y="114993"/>
        <a:ext cx="6314470" cy="1220470"/>
      </dsp:txXfrm>
    </dsp:sp>
    <dsp:sp modelId="{00144F61-197A-4937-B936-1C06D2F47FAF}">
      <dsp:nvSpPr>
        <dsp:cNvPr id="0" name=""/>
        <dsp:cNvSpPr/>
      </dsp:nvSpPr>
      <dsp:spPr>
        <a:xfrm>
          <a:off x="0" y="1499408"/>
          <a:ext cx="644652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baseline="0"/>
            <a:t>Verwendung von %s-Platzhaltern</a:t>
          </a:r>
          <a:endParaRPr lang="en-US" sz="3400" kern="1200"/>
        </a:p>
      </dsp:txBody>
      <dsp:txXfrm>
        <a:off x="66025" y="1565433"/>
        <a:ext cx="6314470" cy="1220470"/>
      </dsp:txXfrm>
    </dsp:sp>
    <dsp:sp modelId="{5D82C404-F225-4EF6-9910-6D217158D72D}">
      <dsp:nvSpPr>
        <dsp:cNvPr id="0" name=""/>
        <dsp:cNvSpPr/>
      </dsp:nvSpPr>
      <dsp:spPr>
        <a:xfrm>
          <a:off x="0" y="2949848"/>
          <a:ext cx="644652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baseline="0"/>
            <a:t>Keine Input Validation</a:t>
          </a:r>
          <a:endParaRPr lang="en-US" sz="3400" kern="1200"/>
        </a:p>
      </dsp:txBody>
      <dsp:txXfrm>
        <a:off x="66025" y="3015873"/>
        <a:ext cx="631447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BB4E1-64F2-4C8B-A5D8-C26C27FB2A19}">
      <dsp:nvSpPr>
        <dsp:cNvPr id="0" name=""/>
        <dsp:cNvSpPr/>
      </dsp:nvSpPr>
      <dsp:spPr>
        <a:xfrm>
          <a:off x="1073" y="0"/>
          <a:ext cx="2289856" cy="1325562"/>
        </a:xfrm>
        <a:prstGeom prst="roundRect">
          <a:avLst>
            <a:gd name="adj" fmla="val 10000"/>
          </a:avLst>
        </a:prstGeom>
        <a:solidFill>
          <a:srgbClr val="C0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executescript</a:t>
          </a:r>
          <a:r>
            <a:rPr lang="de-DE" sz="2300" kern="1200" dirty="0"/>
            <a:t>()</a:t>
          </a:r>
        </a:p>
      </dsp:txBody>
      <dsp:txXfrm>
        <a:off x="39897" y="38824"/>
        <a:ext cx="2212208" cy="1247914"/>
      </dsp:txXfrm>
    </dsp:sp>
    <dsp:sp modelId="{40C821FC-5DE8-4F46-965B-50163D6B1156}">
      <dsp:nvSpPr>
        <dsp:cNvPr id="0" name=""/>
        <dsp:cNvSpPr/>
      </dsp:nvSpPr>
      <dsp:spPr>
        <a:xfrm>
          <a:off x="2513735" y="378838"/>
          <a:ext cx="472347" cy="56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513735" y="492415"/>
        <a:ext cx="330643" cy="340730"/>
      </dsp:txXfrm>
    </dsp:sp>
    <dsp:sp modelId="{333C0991-CAE4-45D8-AF3E-BCDA288EEEE2}">
      <dsp:nvSpPr>
        <dsp:cNvPr id="0" name=""/>
        <dsp:cNvSpPr/>
      </dsp:nvSpPr>
      <dsp:spPr>
        <a:xfrm>
          <a:off x="3182152" y="0"/>
          <a:ext cx="2289856" cy="1325562"/>
        </a:xfrm>
        <a:prstGeom prst="roundRect">
          <a:avLst>
            <a:gd name="adj" fmla="val 10000"/>
          </a:avLst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execute</a:t>
          </a:r>
          <a:r>
            <a:rPr lang="de-DE" sz="2300" kern="1200" dirty="0"/>
            <a:t>()</a:t>
          </a:r>
        </a:p>
      </dsp:txBody>
      <dsp:txXfrm>
        <a:off x="3220976" y="38824"/>
        <a:ext cx="2212208" cy="1247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0839E-9700-4635-95ED-C90F3B351E57}">
      <dsp:nvSpPr>
        <dsp:cNvPr id="0" name=""/>
        <dsp:cNvSpPr/>
      </dsp:nvSpPr>
      <dsp:spPr>
        <a:xfrm>
          <a:off x="2" y="0"/>
          <a:ext cx="2289856" cy="1325562"/>
        </a:xfrm>
        <a:prstGeom prst="roundRect">
          <a:avLst>
            <a:gd name="adj" fmla="val 10000"/>
          </a:avLst>
        </a:prstGeom>
        <a:solidFill>
          <a:srgbClr val="C0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%s-Platzhalter</a:t>
          </a:r>
        </a:p>
      </dsp:txBody>
      <dsp:txXfrm>
        <a:off x="38826" y="38824"/>
        <a:ext cx="2212208" cy="1247914"/>
      </dsp:txXfrm>
    </dsp:sp>
    <dsp:sp modelId="{8D61F1B9-546D-4774-A419-21E795F0ACF9}">
      <dsp:nvSpPr>
        <dsp:cNvPr id="0" name=""/>
        <dsp:cNvSpPr/>
      </dsp:nvSpPr>
      <dsp:spPr>
        <a:xfrm>
          <a:off x="2519112" y="378838"/>
          <a:ext cx="486017" cy="567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2519112" y="492415"/>
        <a:ext cx="340212" cy="340730"/>
      </dsp:txXfrm>
    </dsp:sp>
    <dsp:sp modelId="{647D0022-915D-449B-A7D6-6F66C8C01C65}">
      <dsp:nvSpPr>
        <dsp:cNvPr id="0" name=""/>
        <dsp:cNvSpPr/>
      </dsp:nvSpPr>
      <dsp:spPr>
        <a:xfrm>
          <a:off x="3206873" y="0"/>
          <a:ext cx="2289856" cy="1325562"/>
        </a:xfrm>
        <a:prstGeom prst="roundRect">
          <a:avLst>
            <a:gd name="adj" fmla="val 10000"/>
          </a:avLst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?-Platzhalter</a:t>
          </a:r>
        </a:p>
      </dsp:txBody>
      <dsp:txXfrm>
        <a:off x="3245697" y="38824"/>
        <a:ext cx="2212208" cy="1247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67F9-9C4E-4362-9F06-EEA5D71DE91B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B0314-5404-4379-B6CE-A704F6E72D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95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Cipher</a:t>
            </a:r>
            <a:r>
              <a:rPr lang="de-DE" dirty="0"/>
              <a:t> + Backup erwähnen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B0314-5404-4379-B6CE-A704F6E72D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7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3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712968" cy="2016224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Christian </a:t>
            </a:r>
            <a:r>
              <a:rPr lang="de-DE" sz="2800" dirty="0" err="1"/>
              <a:t>Joiko</a:t>
            </a:r>
            <a:endParaRPr lang="de-DE" sz="2800" dirty="0"/>
          </a:p>
          <a:p>
            <a:pPr algn="ctr"/>
            <a:r>
              <a:rPr lang="de-DE" sz="2800" dirty="0"/>
              <a:t>Sandro Schamberger</a:t>
            </a:r>
          </a:p>
          <a:p>
            <a:pPr algn="ctr"/>
            <a:r>
              <a:rPr lang="de-DE" sz="2800" dirty="0"/>
              <a:t>Florian </a:t>
            </a:r>
            <a:r>
              <a:rPr lang="de-DE" sz="2800" dirty="0" err="1"/>
              <a:t>Hagengruber</a:t>
            </a:r>
            <a:endParaRPr lang="de-DE" sz="2800" dirty="0"/>
          </a:p>
        </p:txBody>
      </p:sp>
      <p:pic>
        <p:nvPicPr>
          <p:cNvPr id="4" name="Grafik 1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083" y="1484784"/>
            <a:ext cx="7195833" cy="1656184"/>
          </a:xfrm>
          <a:prstGeom prst="rect">
            <a:avLst/>
          </a:prstGeom>
          <a:solidFill>
            <a:schemeClr val="tx1">
              <a:alpha val="2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de-DE" dirty="0"/>
              <a:t>Inhaltsverzeichnis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5D0D1700-355D-D060-39D6-7706B9845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67114"/>
              </p:ext>
            </p:extLst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Omnipräsent</a:t>
            </a:r>
          </a:p>
          <a:p>
            <a:endParaRPr lang="de-DE" dirty="0"/>
          </a:p>
          <a:p>
            <a:r>
              <a:rPr lang="de-DE" dirty="0"/>
              <a:t>Mangel an </a:t>
            </a:r>
            <a:r>
              <a:rPr lang="de-DE" dirty="0" err="1"/>
              <a:t>Cyber</a:t>
            </a:r>
            <a:r>
              <a:rPr lang="de-DE" dirty="0"/>
              <a:t> Security in </a:t>
            </a:r>
            <a:r>
              <a:rPr lang="de-DE" dirty="0" err="1"/>
              <a:t>Spieleentwicklerbranche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Weiterentwicklung Bonusprojekt Programmieren 2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BE2B57-CD47-284A-624C-3D849B7D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7AE7F15-5C23-9378-A495-A6C68E687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05CB37-04A1-1FCB-9B05-BBBAF39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SQL-Injection</a:t>
            </a:r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429D2114-C0E9-B6CB-96BD-361B0BB0B2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76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>
                <a:solidFill>
                  <a:srgbClr val="FFFFFF"/>
                </a:solidFill>
              </a:rPr>
              <a:t>Mögliche Angriffe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C70956-709F-1E5D-08B4-B30470F2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09484"/>
            <a:ext cx="5765109" cy="1273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113F66-DC3B-8A50-890B-354A9439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10" y="1864184"/>
            <a:ext cx="5769579" cy="12464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7D6EA1-042E-4417-3ACC-921FEA27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4" y="3219359"/>
            <a:ext cx="5780465" cy="1055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204C058-6877-EE19-CF8C-563327D8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29" y="540416"/>
            <a:ext cx="7269480" cy="689684"/>
          </a:xfrm>
        </p:spPr>
        <p:txBody>
          <a:bodyPr/>
          <a:lstStyle/>
          <a:p>
            <a:r>
              <a:rPr lang="de-DE" dirty="0"/>
              <a:t>CWSS-Score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A2B78-D413-67AD-3C29-433781BE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232" y="3530462"/>
            <a:ext cx="4996674" cy="20465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24273B-8FF9-5F7C-501E-83596F8790E7}"/>
              </a:ext>
            </a:extLst>
          </p:cNvPr>
          <p:cNvSpPr txBox="1"/>
          <p:nvPr/>
        </p:nvSpPr>
        <p:spPr>
          <a:xfrm>
            <a:off x="4022363" y="191415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CWE-89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Improper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Neutralization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Special Elements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an SQL Command ('SQL Injection')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8951CB-D73F-F636-9838-7CA0D87AEAA4}"/>
              </a:ext>
            </a:extLst>
          </p:cNvPr>
          <p:cNvSpPr txBox="1"/>
          <p:nvPr/>
        </p:nvSpPr>
        <p:spPr>
          <a:xfrm>
            <a:off x="534829" y="191861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CWE-922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Insecure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Storage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Sensitive Information</a:t>
            </a:r>
            <a:endParaRPr lang="de-DE" dirty="0"/>
          </a:p>
        </p:txBody>
      </p:sp>
      <p:pic>
        <p:nvPicPr>
          <p:cNvPr id="9" name="Grafik 8" descr="Hinzufügen mit einfarbiger Füllung">
            <a:extLst>
              <a:ext uri="{FF2B5EF4-FFF2-40B4-BE49-F238E27FC236}">
                <a16:creationId xmlns:a16="http://schemas.microsoft.com/office/drawing/2014/main" id="{E107AC1A-BA33-B106-F050-9821974E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520" y="19230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D048E-CEDA-35FC-F047-83AD01B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7269480" cy="782602"/>
          </a:xfrm>
        </p:spPr>
        <p:txBody>
          <a:bodyPr/>
          <a:lstStyle/>
          <a:p>
            <a:r>
              <a:rPr lang="de-DE" dirty="0"/>
              <a:t>Beheben der Schwachstellen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DFC87E1-8592-CD9A-D397-D0AC23176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376651"/>
              </p:ext>
            </p:extLst>
          </p:nvPr>
        </p:nvGraphicFramePr>
        <p:xfrm>
          <a:off x="1823098" y="1350992"/>
          <a:ext cx="5497804" cy="13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EF0028-51B6-7405-3616-616216DB9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147284"/>
              </p:ext>
            </p:extLst>
          </p:nvPr>
        </p:nvGraphicFramePr>
        <p:xfrm>
          <a:off x="1823098" y="2781791"/>
          <a:ext cx="5497804" cy="13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0EBEA315-7CB0-2E1A-D991-0FAFE237CB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3086" y="4365104"/>
            <a:ext cx="3437827" cy="16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7007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107</Words>
  <Application>Microsoft Office PowerPoint</Application>
  <PresentationFormat>Bildschirmpräsentation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Aussicht</vt:lpstr>
      <vt:lpstr>PowerPoint-Präsentation</vt:lpstr>
      <vt:lpstr>Inhaltsverzeichnis</vt:lpstr>
      <vt:lpstr>Einleitung</vt:lpstr>
      <vt:lpstr>Datenbank</vt:lpstr>
      <vt:lpstr>SQL-Injection</vt:lpstr>
      <vt:lpstr>Mögliche Angriffe</vt:lpstr>
      <vt:lpstr>CWSS-Score</vt:lpstr>
      <vt:lpstr>Beheben der Schwachstellen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</dc:creator>
  <cp:lastModifiedBy>Sandro S.</cp:lastModifiedBy>
  <cp:revision>12</cp:revision>
  <dcterms:created xsi:type="dcterms:W3CDTF">2022-12-14T19:30:02Z</dcterms:created>
  <dcterms:modified xsi:type="dcterms:W3CDTF">2022-12-19T18:53:02Z</dcterms:modified>
</cp:coreProperties>
</file>