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34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53848-426E-4531-9C17-8AF4B06CB4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AD55AE-3EA7-4FD2-B12A-5E7A82177CC1}">
      <dgm:prSet/>
      <dgm:spPr/>
      <dgm:t>
        <a:bodyPr/>
        <a:lstStyle/>
        <a:p>
          <a:r>
            <a:rPr lang="de-DE"/>
            <a:t>Einleitung</a:t>
          </a:r>
          <a:endParaRPr lang="en-US"/>
        </a:p>
      </dgm:t>
    </dgm:pt>
    <dgm:pt modelId="{7B4B54A5-0794-4488-B095-FF95F19BE1D9}" type="parTrans" cxnId="{6EE45A5A-657D-429A-8B97-2508E9DE3801}">
      <dgm:prSet/>
      <dgm:spPr/>
      <dgm:t>
        <a:bodyPr/>
        <a:lstStyle/>
        <a:p>
          <a:endParaRPr lang="en-US"/>
        </a:p>
      </dgm:t>
    </dgm:pt>
    <dgm:pt modelId="{A611AC7E-7F10-44DF-886A-9F074B8521A2}" type="sibTrans" cxnId="{6EE45A5A-657D-429A-8B97-2508E9DE3801}">
      <dgm:prSet/>
      <dgm:spPr/>
      <dgm:t>
        <a:bodyPr/>
        <a:lstStyle/>
        <a:p>
          <a:endParaRPr lang="en-US"/>
        </a:p>
      </dgm:t>
    </dgm:pt>
    <dgm:pt modelId="{AD913802-66C8-4355-9ADC-B17444A46348}">
      <dgm:prSet/>
      <dgm:spPr/>
      <dgm:t>
        <a:bodyPr/>
        <a:lstStyle/>
        <a:p>
          <a:r>
            <a:rPr lang="de-DE"/>
            <a:t>Funktionsweise Schwache Version</a:t>
          </a:r>
          <a:endParaRPr lang="en-US"/>
        </a:p>
      </dgm:t>
    </dgm:pt>
    <dgm:pt modelId="{A5AE3E21-074C-4DEC-866A-E58391A92CC9}" type="parTrans" cxnId="{397336D5-9C43-4DF3-9F13-E1620C90A851}">
      <dgm:prSet/>
      <dgm:spPr/>
      <dgm:t>
        <a:bodyPr/>
        <a:lstStyle/>
        <a:p>
          <a:endParaRPr lang="en-US"/>
        </a:p>
      </dgm:t>
    </dgm:pt>
    <dgm:pt modelId="{DFDC2078-7292-4CCB-A650-E16E8EBDA3E0}" type="sibTrans" cxnId="{397336D5-9C43-4DF3-9F13-E1620C90A851}">
      <dgm:prSet/>
      <dgm:spPr/>
      <dgm:t>
        <a:bodyPr/>
        <a:lstStyle/>
        <a:p>
          <a:endParaRPr lang="en-US"/>
        </a:p>
      </dgm:t>
    </dgm:pt>
    <dgm:pt modelId="{36F71D66-2513-48FC-802B-9258EAFC47F9}">
      <dgm:prSet/>
      <dgm:spPr/>
      <dgm:t>
        <a:bodyPr/>
        <a:lstStyle/>
        <a:p>
          <a:r>
            <a:rPr lang="de-DE"/>
            <a:t>Analyse der Schwachstellen</a:t>
          </a:r>
          <a:endParaRPr lang="en-US"/>
        </a:p>
      </dgm:t>
    </dgm:pt>
    <dgm:pt modelId="{43352EF2-842B-4590-9317-2DB7D26E3485}" type="parTrans" cxnId="{359A5972-6A3F-43B2-9B83-1F3727CAEA93}">
      <dgm:prSet/>
      <dgm:spPr/>
      <dgm:t>
        <a:bodyPr/>
        <a:lstStyle/>
        <a:p>
          <a:endParaRPr lang="en-US"/>
        </a:p>
      </dgm:t>
    </dgm:pt>
    <dgm:pt modelId="{B9F5A389-2609-4AE6-81F4-59E3564FAC8A}" type="sibTrans" cxnId="{359A5972-6A3F-43B2-9B83-1F3727CAEA93}">
      <dgm:prSet/>
      <dgm:spPr/>
      <dgm:t>
        <a:bodyPr/>
        <a:lstStyle/>
        <a:p>
          <a:endParaRPr lang="en-US"/>
        </a:p>
      </dgm:t>
    </dgm:pt>
    <dgm:pt modelId="{4BD694C0-ADCA-4174-B62B-FCB57ECB9091}">
      <dgm:prSet/>
      <dgm:spPr/>
      <dgm:t>
        <a:bodyPr/>
        <a:lstStyle/>
        <a:p>
          <a:r>
            <a:rPr lang="de-DE" dirty="0"/>
            <a:t>Behebung der Schachstellen</a:t>
          </a:r>
          <a:endParaRPr lang="en-US" dirty="0"/>
        </a:p>
      </dgm:t>
    </dgm:pt>
    <dgm:pt modelId="{9DA59635-B820-4644-BB5B-AA5614260119}" type="parTrans" cxnId="{4BD49715-8F1E-4B92-B729-2207455E47C5}">
      <dgm:prSet/>
      <dgm:spPr/>
      <dgm:t>
        <a:bodyPr/>
        <a:lstStyle/>
        <a:p>
          <a:endParaRPr lang="en-US"/>
        </a:p>
      </dgm:t>
    </dgm:pt>
    <dgm:pt modelId="{1955A806-CAB1-4F8E-AE73-D4776BE91D1F}" type="sibTrans" cxnId="{4BD49715-8F1E-4B92-B729-2207455E47C5}">
      <dgm:prSet/>
      <dgm:spPr/>
      <dgm:t>
        <a:bodyPr/>
        <a:lstStyle/>
        <a:p>
          <a:endParaRPr lang="en-US"/>
        </a:p>
      </dgm:t>
    </dgm:pt>
    <dgm:pt modelId="{9C11AFEE-FFF7-4FFD-9E0B-FA2CA2D55A71}" type="pres">
      <dgm:prSet presAssocID="{D4A53848-426E-4531-9C17-8AF4B06CB480}" presName="root" presStyleCnt="0">
        <dgm:presLayoutVars>
          <dgm:dir/>
          <dgm:resizeHandles val="exact"/>
        </dgm:presLayoutVars>
      </dgm:prSet>
      <dgm:spPr/>
    </dgm:pt>
    <dgm:pt modelId="{01EE415B-63C3-4D5E-AC3A-DD8D47E20E3D}" type="pres">
      <dgm:prSet presAssocID="{D4A53848-426E-4531-9C17-8AF4B06CB480}" presName="container" presStyleCnt="0">
        <dgm:presLayoutVars>
          <dgm:dir/>
          <dgm:resizeHandles val="exact"/>
        </dgm:presLayoutVars>
      </dgm:prSet>
      <dgm:spPr/>
    </dgm:pt>
    <dgm:pt modelId="{B90EE9DD-DB4F-4947-81D9-7EE5B75B14F2}" type="pres">
      <dgm:prSet presAssocID="{84AD55AE-3EA7-4FD2-B12A-5E7A82177CC1}" presName="compNode" presStyleCnt="0"/>
      <dgm:spPr/>
    </dgm:pt>
    <dgm:pt modelId="{13D0F54D-9871-4173-8CC3-DA06AAF96D05}" type="pres">
      <dgm:prSet presAssocID="{84AD55AE-3EA7-4FD2-B12A-5E7A82177CC1}" presName="iconBgRect" presStyleLbl="bgShp" presStyleIdx="0" presStyleCnt="4"/>
      <dgm:spPr/>
    </dgm:pt>
    <dgm:pt modelId="{9233BA26-BAA4-4E75-979A-36D6BD4C81CD}" type="pres">
      <dgm:prSet presAssocID="{84AD55AE-3EA7-4FD2-B12A-5E7A82177C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099AF7C4-B1C9-4908-8911-2B9F87F35514}" type="pres">
      <dgm:prSet presAssocID="{84AD55AE-3EA7-4FD2-B12A-5E7A82177CC1}" presName="spaceRect" presStyleCnt="0"/>
      <dgm:spPr/>
    </dgm:pt>
    <dgm:pt modelId="{0CDE193C-4937-4494-B576-4A139A0D0255}" type="pres">
      <dgm:prSet presAssocID="{84AD55AE-3EA7-4FD2-B12A-5E7A82177CC1}" presName="textRect" presStyleLbl="revTx" presStyleIdx="0" presStyleCnt="4">
        <dgm:presLayoutVars>
          <dgm:chMax val="1"/>
          <dgm:chPref val="1"/>
        </dgm:presLayoutVars>
      </dgm:prSet>
      <dgm:spPr/>
    </dgm:pt>
    <dgm:pt modelId="{C166BB61-743D-4403-94E7-73EB8FD1B0EA}" type="pres">
      <dgm:prSet presAssocID="{A611AC7E-7F10-44DF-886A-9F074B8521A2}" presName="sibTrans" presStyleLbl="sibTrans2D1" presStyleIdx="0" presStyleCnt="0"/>
      <dgm:spPr/>
    </dgm:pt>
    <dgm:pt modelId="{DCE239E6-E67D-4AED-985B-8D81A4962ABB}" type="pres">
      <dgm:prSet presAssocID="{AD913802-66C8-4355-9ADC-B17444A46348}" presName="compNode" presStyleCnt="0"/>
      <dgm:spPr/>
    </dgm:pt>
    <dgm:pt modelId="{B7FB8B98-4905-45E8-B7DE-8CBE5AA32B06}" type="pres">
      <dgm:prSet presAssocID="{AD913802-66C8-4355-9ADC-B17444A46348}" presName="iconBgRect" presStyleLbl="bgShp" presStyleIdx="1" presStyleCnt="4"/>
      <dgm:spPr/>
    </dgm:pt>
    <dgm:pt modelId="{51BE8054-BA2E-496C-A690-CFFDFB0D4B2F}" type="pres">
      <dgm:prSet presAssocID="{AD913802-66C8-4355-9ADC-B17444A46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853BF9AC-8318-4F7D-87F0-F02C8CEDDC27}" type="pres">
      <dgm:prSet presAssocID="{AD913802-66C8-4355-9ADC-B17444A46348}" presName="spaceRect" presStyleCnt="0"/>
      <dgm:spPr/>
    </dgm:pt>
    <dgm:pt modelId="{477BEDA9-4A2F-48AC-8B43-BEAE71CE1925}" type="pres">
      <dgm:prSet presAssocID="{AD913802-66C8-4355-9ADC-B17444A46348}" presName="textRect" presStyleLbl="revTx" presStyleIdx="1" presStyleCnt="4">
        <dgm:presLayoutVars>
          <dgm:chMax val="1"/>
          <dgm:chPref val="1"/>
        </dgm:presLayoutVars>
      </dgm:prSet>
      <dgm:spPr/>
    </dgm:pt>
    <dgm:pt modelId="{EC826AD2-016B-4AF9-B2E1-7DFC0573EBDF}" type="pres">
      <dgm:prSet presAssocID="{DFDC2078-7292-4CCB-A650-E16E8EBDA3E0}" presName="sibTrans" presStyleLbl="sibTrans2D1" presStyleIdx="0" presStyleCnt="0"/>
      <dgm:spPr/>
    </dgm:pt>
    <dgm:pt modelId="{8D9CC625-27ED-43F0-9B39-48D3B241715D}" type="pres">
      <dgm:prSet presAssocID="{36F71D66-2513-48FC-802B-9258EAFC47F9}" presName="compNode" presStyleCnt="0"/>
      <dgm:spPr/>
    </dgm:pt>
    <dgm:pt modelId="{AE5E1799-5A31-4805-9FE9-8F34FB20D5E0}" type="pres">
      <dgm:prSet presAssocID="{36F71D66-2513-48FC-802B-9258EAFC47F9}" presName="iconBgRect" presStyleLbl="bgShp" presStyleIdx="2" presStyleCnt="4"/>
      <dgm:spPr/>
    </dgm:pt>
    <dgm:pt modelId="{AC986464-08CB-4514-A321-ED7EC3866137}" type="pres">
      <dgm:prSet presAssocID="{36F71D66-2513-48FC-802B-9258EAFC47F9}" presName="iconRect" presStyleLbl="node1" presStyleIdx="2" presStyleCnt="4" custLinFactNeighborX="513" custLinFactNeighborY="-38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4A95C6C-0980-425C-9E18-1DF6B71F61B1}" type="pres">
      <dgm:prSet presAssocID="{36F71D66-2513-48FC-802B-9258EAFC47F9}" presName="spaceRect" presStyleCnt="0"/>
      <dgm:spPr/>
    </dgm:pt>
    <dgm:pt modelId="{6B59839A-B380-4D63-9E40-ACB5F720DB53}" type="pres">
      <dgm:prSet presAssocID="{36F71D66-2513-48FC-802B-9258EAFC47F9}" presName="textRect" presStyleLbl="revTx" presStyleIdx="2" presStyleCnt="4">
        <dgm:presLayoutVars>
          <dgm:chMax val="1"/>
          <dgm:chPref val="1"/>
        </dgm:presLayoutVars>
      </dgm:prSet>
      <dgm:spPr/>
    </dgm:pt>
    <dgm:pt modelId="{B6D1BBDD-8A24-4546-A985-6A7ABEB49987}" type="pres">
      <dgm:prSet presAssocID="{B9F5A389-2609-4AE6-81F4-59E3564FAC8A}" presName="sibTrans" presStyleLbl="sibTrans2D1" presStyleIdx="0" presStyleCnt="0"/>
      <dgm:spPr/>
    </dgm:pt>
    <dgm:pt modelId="{8E5116B2-A363-46CB-AF29-C02690336603}" type="pres">
      <dgm:prSet presAssocID="{4BD694C0-ADCA-4174-B62B-FCB57ECB9091}" presName="compNode" presStyleCnt="0"/>
      <dgm:spPr/>
    </dgm:pt>
    <dgm:pt modelId="{F6770918-E22D-423E-A535-38A38F51EEF5}" type="pres">
      <dgm:prSet presAssocID="{4BD694C0-ADCA-4174-B62B-FCB57ECB9091}" presName="iconBgRect" presStyleLbl="bgShp" presStyleIdx="3" presStyleCnt="4" custLinFactNeighborX="82" custLinFactNeighborY="-3481"/>
      <dgm:spPr/>
    </dgm:pt>
    <dgm:pt modelId="{745F3BF4-83EA-40F2-9C42-D115CE798A0C}" type="pres">
      <dgm:prSet presAssocID="{4BD694C0-ADCA-4174-B62B-FCB57ECB9091}" presName="iconRect" presStyleLbl="node1" presStyleIdx="3" presStyleCnt="4" custScaleX="52980" custScaleY="181247" custLinFactX="-60774" custLinFactY="-80560" custLinFactNeighborX="-100000" custLinFactNeighborY="-100000"/>
      <dgm:spPr>
        <a:noFill/>
        <a:ln>
          <a:noFill/>
        </a:ln>
      </dgm:spPr>
    </dgm:pt>
    <dgm:pt modelId="{7E32AAF8-F612-487A-BCE9-A1265E7C7361}" type="pres">
      <dgm:prSet presAssocID="{4BD694C0-ADCA-4174-B62B-FCB57ECB9091}" presName="spaceRect" presStyleCnt="0"/>
      <dgm:spPr/>
    </dgm:pt>
    <dgm:pt modelId="{DCDA50DC-F26E-474D-8E11-BB1FF44A0153}" type="pres">
      <dgm:prSet presAssocID="{4BD694C0-ADCA-4174-B62B-FCB57ECB90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6BFD05-B17E-4148-AA65-66A19EBDDE98}" type="presOf" srcId="{D4A53848-426E-4531-9C17-8AF4B06CB480}" destId="{9C11AFEE-FFF7-4FFD-9E0B-FA2CA2D55A71}" srcOrd="0" destOrd="0" presId="urn:microsoft.com/office/officeart/2018/2/layout/IconCircleList"/>
    <dgm:cxn modelId="{4BD49715-8F1E-4B92-B729-2207455E47C5}" srcId="{D4A53848-426E-4531-9C17-8AF4B06CB480}" destId="{4BD694C0-ADCA-4174-B62B-FCB57ECB9091}" srcOrd="3" destOrd="0" parTransId="{9DA59635-B820-4644-BB5B-AA5614260119}" sibTransId="{1955A806-CAB1-4F8E-AE73-D4776BE91D1F}"/>
    <dgm:cxn modelId="{05B04430-E6A6-4A55-89C3-9AAC3DF18138}" type="presOf" srcId="{84AD55AE-3EA7-4FD2-B12A-5E7A82177CC1}" destId="{0CDE193C-4937-4494-B576-4A139A0D0255}" srcOrd="0" destOrd="0" presId="urn:microsoft.com/office/officeart/2018/2/layout/IconCircleList"/>
    <dgm:cxn modelId="{943E2F46-0796-4CF6-BCEE-D2F5A64FBE1C}" type="presOf" srcId="{DFDC2078-7292-4CCB-A650-E16E8EBDA3E0}" destId="{EC826AD2-016B-4AF9-B2E1-7DFC0573EBDF}" srcOrd="0" destOrd="0" presId="urn:microsoft.com/office/officeart/2018/2/layout/IconCircleList"/>
    <dgm:cxn modelId="{697E4E51-9F9F-4AEC-AA70-1E9AFE5B2B73}" type="presOf" srcId="{36F71D66-2513-48FC-802B-9258EAFC47F9}" destId="{6B59839A-B380-4D63-9E40-ACB5F720DB53}" srcOrd="0" destOrd="0" presId="urn:microsoft.com/office/officeart/2018/2/layout/IconCircleList"/>
    <dgm:cxn modelId="{359A5972-6A3F-43B2-9B83-1F3727CAEA93}" srcId="{D4A53848-426E-4531-9C17-8AF4B06CB480}" destId="{36F71D66-2513-48FC-802B-9258EAFC47F9}" srcOrd="2" destOrd="0" parTransId="{43352EF2-842B-4590-9317-2DB7D26E3485}" sibTransId="{B9F5A389-2609-4AE6-81F4-59E3564FAC8A}"/>
    <dgm:cxn modelId="{6EE45A5A-657D-429A-8B97-2508E9DE3801}" srcId="{D4A53848-426E-4531-9C17-8AF4B06CB480}" destId="{84AD55AE-3EA7-4FD2-B12A-5E7A82177CC1}" srcOrd="0" destOrd="0" parTransId="{7B4B54A5-0794-4488-B095-FF95F19BE1D9}" sibTransId="{A611AC7E-7F10-44DF-886A-9F074B8521A2}"/>
    <dgm:cxn modelId="{7770829E-2F2D-41CF-B856-BF968796D7A5}" type="presOf" srcId="{B9F5A389-2609-4AE6-81F4-59E3564FAC8A}" destId="{B6D1BBDD-8A24-4546-A985-6A7ABEB49987}" srcOrd="0" destOrd="0" presId="urn:microsoft.com/office/officeart/2018/2/layout/IconCircleList"/>
    <dgm:cxn modelId="{6EB3A4A2-E4EC-4D69-AE75-D861E1328084}" type="presOf" srcId="{A611AC7E-7F10-44DF-886A-9F074B8521A2}" destId="{C166BB61-743D-4403-94E7-73EB8FD1B0EA}" srcOrd="0" destOrd="0" presId="urn:microsoft.com/office/officeart/2018/2/layout/IconCircleList"/>
    <dgm:cxn modelId="{397336D5-9C43-4DF3-9F13-E1620C90A851}" srcId="{D4A53848-426E-4531-9C17-8AF4B06CB480}" destId="{AD913802-66C8-4355-9ADC-B17444A46348}" srcOrd="1" destOrd="0" parTransId="{A5AE3E21-074C-4DEC-866A-E58391A92CC9}" sibTransId="{DFDC2078-7292-4CCB-A650-E16E8EBDA3E0}"/>
    <dgm:cxn modelId="{E96FC5DC-DF4A-466B-8FBD-FFA532ECF0A6}" type="presOf" srcId="{AD913802-66C8-4355-9ADC-B17444A46348}" destId="{477BEDA9-4A2F-48AC-8B43-BEAE71CE1925}" srcOrd="0" destOrd="0" presId="urn:microsoft.com/office/officeart/2018/2/layout/IconCircleList"/>
    <dgm:cxn modelId="{87D16BFC-D374-4689-BF57-59274AFF0EA7}" type="presOf" srcId="{4BD694C0-ADCA-4174-B62B-FCB57ECB9091}" destId="{DCDA50DC-F26E-474D-8E11-BB1FF44A0153}" srcOrd="0" destOrd="0" presId="urn:microsoft.com/office/officeart/2018/2/layout/IconCircleList"/>
    <dgm:cxn modelId="{ABD82826-0E6F-49FE-992D-780F37B462FA}" type="presParOf" srcId="{9C11AFEE-FFF7-4FFD-9E0B-FA2CA2D55A71}" destId="{01EE415B-63C3-4D5E-AC3A-DD8D47E20E3D}" srcOrd="0" destOrd="0" presId="urn:microsoft.com/office/officeart/2018/2/layout/IconCircleList"/>
    <dgm:cxn modelId="{0DAA2A49-AF1B-4D0C-B1C7-2EE485BFD988}" type="presParOf" srcId="{01EE415B-63C3-4D5E-AC3A-DD8D47E20E3D}" destId="{B90EE9DD-DB4F-4947-81D9-7EE5B75B14F2}" srcOrd="0" destOrd="0" presId="urn:microsoft.com/office/officeart/2018/2/layout/IconCircleList"/>
    <dgm:cxn modelId="{1A05EF03-42BD-4BE6-BB37-3AA19794F0E6}" type="presParOf" srcId="{B90EE9DD-DB4F-4947-81D9-7EE5B75B14F2}" destId="{13D0F54D-9871-4173-8CC3-DA06AAF96D05}" srcOrd="0" destOrd="0" presId="urn:microsoft.com/office/officeart/2018/2/layout/IconCircleList"/>
    <dgm:cxn modelId="{289C7236-79E7-41CE-AB49-F2E10DDB803F}" type="presParOf" srcId="{B90EE9DD-DB4F-4947-81D9-7EE5B75B14F2}" destId="{9233BA26-BAA4-4E75-979A-36D6BD4C81CD}" srcOrd="1" destOrd="0" presId="urn:microsoft.com/office/officeart/2018/2/layout/IconCircleList"/>
    <dgm:cxn modelId="{927B679E-2061-4E0B-9E47-FCA810CA3D50}" type="presParOf" srcId="{B90EE9DD-DB4F-4947-81D9-7EE5B75B14F2}" destId="{099AF7C4-B1C9-4908-8911-2B9F87F35514}" srcOrd="2" destOrd="0" presId="urn:microsoft.com/office/officeart/2018/2/layout/IconCircleList"/>
    <dgm:cxn modelId="{D44CC342-6DD7-4A25-B5A8-FAA07B6EC13C}" type="presParOf" srcId="{B90EE9DD-DB4F-4947-81D9-7EE5B75B14F2}" destId="{0CDE193C-4937-4494-B576-4A139A0D0255}" srcOrd="3" destOrd="0" presId="urn:microsoft.com/office/officeart/2018/2/layout/IconCircleList"/>
    <dgm:cxn modelId="{D10A2DEB-3140-4BAE-BAA7-9178EA435AE4}" type="presParOf" srcId="{01EE415B-63C3-4D5E-AC3A-DD8D47E20E3D}" destId="{C166BB61-743D-4403-94E7-73EB8FD1B0EA}" srcOrd="1" destOrd="0" presId="urn:microsoft.com/office/officeart/2018/2/layout/IconCircleList"/>
    <dgm:cxn modelId="{6D6E9FB9-EF51-4286-BA1C-A46435F8B313}" type="presParOf" srcId="{01EE415B-63C3-4D5E-AC3A-DD8D47E20E3D}" destId="{DCE239E6-E67D-4AED-985B-8D81A4962ABB}" srcOrd="2" destOrd="0" presId="urn:microsoft.com/office/officeart/2018/2/layout/IconCircleList"/>
    <dgm:cxn modelId="{830E8F9E-4B44-404E-8D3E-D3FA7AA2B56F}" type="presParOf" srcId="{DCE239E6-E67D-4AED-985B-8D81A4962ABB}" destId="{B7FB8B98-4905-45E8-B7DE-8CBE5AA32B06}" srcOrd="0" destOrd="0" presId="urn:microsoft.com/office/officeart/2018/2/layout/IconCircleList"/>
    <dgm:cxn modelId="{A148458D-00DA-498B-BCBB-675D780A63A9}" type="presParOf" srcId="{DCE239E6-E67D-4AED-985B-8D81A4962ABB}" destId="{51BE8054-BA2E-496C-A690-CFFDFB0D4B2F}" srcOrd="1" destOrd="0" presId="urn:microsoft.com/office/officeart/2018/2/layout/IconCircleList"/>
    <dgm:cxn modelId="{BF653E83-D7E8-481C-870B-0CF3754E1FE9}" type="presParOf" srcId="{DCE239E6-E67D-4AED-985B-8D81A4962ABB}" destId="{853BF9AC-8318-4F7D-87F0-F02C8CEDDC27}" srcOrd="2" destOrd="0" presId="urn:microsoft.com/office/officeart/2018/2/layout/IconCircleList"/>
    <dgm:cxn modelId="{9E3222B6-88E2-4E2D-8B0D-A59880DF07AB}" type="presParOf" srcId="{DCE239E6-E67D-4AED-985B-8D81A4962ABB}" destId="{477BEDA9-4A2F-48AC-8B43-BEAE71CE1925}" srcOrd="3" destOrd="0" presId="urn:microsoft.com/office/officeart/2018/2/layout/IconCircleList"/>
    <dgm:cxn modelId="{AA248BEB-CD0C-4280-A301-A473CF60AD61}" type="presParOf" srcId="{01EE415B-63C3-4D5E-AC3A-DD8D47E20E3D}" destId="{EC826AD2-016B-4AF9-B2E1-7DFC0573EBDF}" srcOrd="3" destOrd="0" presId="urn:microsoft.com/office/officeart/2018/2/layout/IconCircleList"/>
    <dgm:cxn modelId="{DECD0397-D138-4A17-9606-A096C4BC84DA}" type="presParOf" srcId="{01EE415B-63C3-4D5E-AC3A-DD8D47E20E3D}" destId="{8D9CC625-27ED-43F0-9B39-48D3B241715D}" srcOrd="4" destOrd="0" presId="urn:microsoft.com/office/officeart/2018/2/layout/IconCircleList"/>
    <dgm:cxn modelId="{1ADFD73D-AC04-410B-9983-74021307EB38}" type="presParOf" srcId="{8D9CC625-27ED-43F0-9B39-48D3B241715D}" destId="{AE5E1799-5A31-4805-9FE9-8F34FB20D5E0}" srcOrd="0" destOrd="0" presId="urn:microsoft.com/office/officeart/2018/2/layout/IconCircleList"/>
    <dgm:cxn modelId="{8BBA2F97-FE02-4B5D-866C-84A5EB6E0C8F}" type="presParOf" srcId="{8D9CC625-27ED-43F0-9B39-48D3B241715D}" destId="{AC986464-08CB-4514-A321-ED7EC3866137}" srcOrd="1" destOrd="0" presId="urn:microsoft.com/office/officeart/2018/2/layout/IconCircleList"/>
    <dgm:cxn modelId="{2836AB6B-8D30-4C5D-ABF8-2EB41980C4FF}" type="presParOf" srcId="{8D9CC625-27ED-43F0-9B39-48D3B241715D}" destId="{14A95C6C-0980-425C-9E18-1DF6B71F61B1}" srcOrd="2" destOrd="0" presId="urn:microsoft.com/office/officeart/2018/2/layout/IconCircleList"/>
    <dgm:cxn modelId="{3AA50C57-2987-4987-83AF-5625B4B18BDC}" type="presParOf" srcId="{8D9CC625-27ED-43F0-9B39-48D3B241715D}" destId="{6B59839A-B380-4D63-9E40-ACB5F720DB53}" srcOrd="3" destOrd="0" presId="urn:microsoft.com/office/officeart/2018/2/layout/IconCircleList"/>
    <dgm:cxn modelId="{0169FB28-B18A-47A2-9B55-418663840D77}" type="presParOf" srcId="{01EE415B-63C3-4D5E-AC3A-DD8D47E20E3D}" destId="{B6D1BBDD-8A24-4546-A985-6A7ABEB49987}" srcOrd="5" destOrd="0" presId="urn:microsoft.com/office/officeart/2018/2/layout/IconCircleList"/>
    <dgm:cxn modelId="{01CEA32D-8EB5-4320-A7C6-6B88B431FCFC}" type="presParOf" srcId="{01EE415B-63C3-4D5E-AC3A-DD8D47E20E3D}" destId="{8E5116B2-A363-46CB-AF29-C02690336603}" srcOrd="6" destOrd="0" presId="urn:microsoft.com/office/officeart/2018/2/layout/IconCircleList"/>
    <dgm:cxn modelId="{A04EF617-18B6-42C5-9EB6-799C290008B2}" type="presParOf" srcId="{8E5116B2-A363-46CB-AF29-C02690336603}" destId="{F6770918-E22D-423E-A535-38A38F51EEF5}" srcOrd="0" destOrd="0" presId="urn:microsoft.com/office/officeart/2018/2/layout/IconCircleList"/>
    <dgm:cxn modelId="{7C8DF2BB-5437-4734-B9D8-FD67002B60EA}" type="presParOf" srcId="{8E5116B2-A363-46CB-AF29-C02690336603}" destId="{745F3BF4-83EA-40F2-9C42-D115CE798A0C}" srcOrd="1" destOrd="0" presId="urn:microsoft.com/office/officeart/2018/2/layout/IconCircleList"/>
    <dgm:cxn modelId="{DDAB240F-8B2F-4D2A-BBD9-7B7458DB83B8}" type="presParOf" srcId="{8E5116B2-A363-46CB-AF29-C02690336603}" destId="{7E32AAF8-F612-487A-BCE9-A1265E7C7361}" srcOrd="2" destOrd="0" presId="urn:microsoft.com/office/officeart/2018/2/layout/IconCircleList"/>
    <dgm:cxn modelId="{44E65F3F-8549-4B4F-B2D9-7348C164DBD7}" type="presParOf" srcId="{8E5116B2-A363-46CB-AF29-C02690336603}" destId="{DCDA50DC-F26E-474D-8E11-BB1FF44A01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F54D-9871-4173-8CC3-DA06AAF96D05}">
      <dsp:nvSpPr>
        <dsp:cNvPr id="0" name=""/>
        <dsp:cNvSpPr/>
      </dsp:nvSpPr>
      <dsp:spPr>
        <a:xfrm>
          <a:off x="28977" y="747580"/>
          <a:ext cx="971155" cy="9711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3BA26-BAA4-4E75-979A-36D6BD4C81CD}">
      <dsp:nvSpPr>
        <dsp:cNvPr id="0" name=""/>
        <dsp:cNvSpPr/>
      </dsp:nvSpPr>
      <dsp:spPr>
        <a:xfrm>
          <a:off x="232919" y="951523"/>
          <a:ext cx="563269" cy="563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193C-4937-4494-B576-4A139A0D0255}">
      <dsp:nvSpPr>
        <dsp:cNvPr id="0" name=""/>
        <dsp:cNvSpPr/>
      </dsp:nvSpPr>
      <dsp:spPr>
        <a:xfrm>
          <a:off x="1208236" y="747580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Einleitung</a:t>
          </a:r>
          <a:endParaRPr lang="en-US" sz="2300" kern="1200"/>
        </a:p>
      </dsp:txBody>
      <dsp:txXfrm>
        <a:off x="1208236" y="747580"/>
        <a:ext cx="2289151" cy="971155"/>
      </dsp:txXfrm>
    </dsp:sp>
    <dsp:sp modelId="{B7FB8B98-4905-45E8-B7DE-8CBE5AA32B06}">
      <dsp:nvSpPr>
        <dsp:cNvPr id="0" name=""/>
        <dsp:cNvSpPr/>
      </dsp:nvSpPr>
      <dsp:spPr>
        <a:xfrm>
          <a:off x="3896255" y="747580"/>
          <a:ext cx="971155" cy="9711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E8054-BA2E-496C-A690-CFFDFB0D4B2F}">
      <dsp:nvSpPr>
        <dsp:cNvPr id="0" name=""/>
        <dsp:cNvSpPr/>
      </dsp:nvSpPr>
      <dsp:spPr>
        <a:xfrm>
          <a:off x="4100197" y="951523"/>
          <a:ext cx="563269" cy="563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BEDA9-4A2F-48AC-8B43-BEAE71CE1925}">
      <dsp:nvSpPr>
        <dsp:cNvPr id="0" name=""/>
        <dsp:cNvSpPr/>
      </dsp:nvSpPr>
      <dsp:spPr>
        <a:xfrm>
          <a:off x="5075514" y="747580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Funktionsweise Schwache Version</a:t>
          </a:r>
          <a:endParaRPr lang="en-US" sz="2300" kern="1200"/>
        </a:p>
      </dsp:txBody>
      <dsp:txXfrm>
        <a:off x="5075514" y="747580"/>
        <a:ext cx="2289151" cy="971155"/>
      </dsp:txXfrm>
    </dsp:sp>
    <dsp:sp modelId="{AE5E1799-5A31-4805-9FE9-8F34FB20D5E0}">
      <dsp:nvSpPr>
        <dsp:cNvPr id="0" name=""/>
        <dsp:cNvSpPr/>
      </dsp:nvSpPr>
      <dsp:spPr>
        <a:xfrm>
          <a:off x="28977" y="2457864"/>
          <a:ext cx="971155" cy="9711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86464-08CB-4514-A321-ED7EC3866137}">
      <dsp:nvSpPr>
        <dsp:cNvPr id="0" name=""/>
        <dsp:cNvSpPr/>
      </dsp:nvSpPr>
      <dsp:spPr>
        <a:xfrm>
          <a:off x="235809" y="2640081"/>
          <a:ext cx="563269" cy="563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839A-B380-4D63-9E40-ACB5F720DB53}">
      <dsp:nvSpPr>
        <dsp:cNvPr id="0" name=""/>
        <dsp:cNvSpPr/>
      </dsp:nvSpPr>
      <dsp:spPr>
        <a:xfrm>
          <a:off x="1208236" y="2457864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Analyse der Schwachstellen</a:t>
          </a:r>
          <a:endParaRPr lang="en-US" sz="2300" kern="1200"/>
        </a:p>
      </dsp:txBody>
      <dsp:txXfrm>
        <a:off x="1208236" y="2457864"/>
        <a:ext cx="2289151" cy="971155"/>
      </dsp:txXfrm>
    </dsp:sp>
    <dsp:sp modelId="{F6770918-E22D-423E-A535-38A38F51EEF5}">
      <dsp:nvSpPr>
        <dsp:cNvPr id="0" name=""/>
        <dsp:cNvSpPr/>
      </dsp:nvSpPr>
      <dsp:spPr>
        <a:xfrm>
          <a:off x="3897051" y="2424058"/>
          <a:ext cx="971155" cy="9711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F3BF4-83EA-40F2-9C42-D115CE798A0C}">
      <dsp:nvSpPr>
        <dsp:cNvPr id="0" name=""/>
        <dsp:cNvSpPr/>
      </dsp:nvSpPr>
      <dsp:spPr>
        <a:xfrm>
          <a:off x="3327030" y="1415947"/>
          <a:ext cx="298420" cy="1020909"/>
        </a:xfrm>
        <a:prstGeom prst="rect">
          <a:avLst/>
        </a:prstGeom>
        <a:noFill/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50DC-F26E-474D-8E11-BB1FF44A0153}">
      <dsp:nvSpPr>
        <dsp:cNvPr id="0" name=""/>
        <dsp:cNvSpPr/>
      </dsp:nvSpPr>
      <dsp:spPr>
        <a:xfrm>
          <a:off x="5075514" y="2457864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Behebung der Schachstellen</a:t>
          </a:r>
          <a:endParaRPr lang="en-US" sz="2300" kern="1200" dirty="0"/>
        </a:p>
      </dsp:txBody>
      <dsp:txXfrm>
        <a:off x="5075514" y="2457864"/>
        <a:ext cx="2289151" cy="97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712968" cy="2016224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Christian </a:t>
            </a:r>
            <a:r>
              <a:rPr lang="de-DE" sz="2800" dirty="0" err="1"/>
              <a:t>Joiko</a:t>
            </a:r>
            <a:endParaRPr lang="de-DE" sz="2800" dirty="0"/>
          </a:p>
          <a:p>
            <a:pPr algn="ctr"/>
            <a:r>
              <a:rPr lang="de-DE" sz="2800" dirty="0"/>
              <a:t>Sandro Schamberger</a:t>
            </a:r>
          </a:p>
          <a:p>
            <a:pPr algn="ctr"/>
            <a:r>
              <a:rPr lang="de-DE" sz="2800" dirty="0"/>
              <a:t>Florian </a:t>
            </a:r>
            <a:r>
              <a:rPr lang="de-DE" sz="2800" dirty="0" err="1"/>
              <a:t>Hagengruber</a:t>
            </a:r>
            <a:endParaRPr lang="de-DE" sz="2800" dirty="0"/>
          </a:p>
        </p:txBody>
      </p:sp>
      <p:pic>
        <p:nvPicPr>
          <p:cNvPr id="4" name="Grafik 1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083" y="1484784"/>
            <a:ext cx="7195833" cy="1656184"/>
          </a:xfrm>
          <a:prstGeom prst="rect">
            <a:avLst/>
          </a:prstGeom>
          <a:solidFill>
            <a:schemeClr val="tx1">
              <a:alpha val="2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9250D3D-DE4C-4FC6-56B3-262CBB211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632420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 descr="Hammer mit einfarbiger Füllung">
            <a:extLst>
              <a:ext uri="{FF2B5EF4-FFF2-40B4-BE49-F238E27FC236}">
                <a16:creationId xmlns:a16="http://schemas.microsoft.com/office/drawing/2014/main" id="{67B01F44-60BC-FA5A-6411-23168CF299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6056" y="4653136"/>
            <a:ext cx="565200" cy="56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Omnipräsent</a:t>
            </a:r>
          </a:p>
          <a:p>
            <a:endParaRPr lang="de-DE" dirty="0"/>
          </a:p>
          <a:p>
            <a:r>
              <a:rPr lang="de-DE" dirty="0"/>
              <a:t>Mangel an </a:t>
            </a:r>
            <a:r>
              <a:rPr lang="de-DE" dirty="0" err="1"/>
              <a:t>Cyber</a:t>
            </a:r>
            <a:r>
              <a:rPr lang="de-DE" dirty="0"/>
              <a:t> Security in </a:t>
            </a:r>
            <a:r>
              <a:rPr lang="de-DE" dirty="0" err="1"/>
              <a:t>Spieleentwicklerbranche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Weiterentwicklung Bonusprojekt Programmieren 2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Funktionsweise Schwache Version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 und Menü</a:t>
            </a:r>
          </a:p>
          <a:p>
            <a:endParaRPr lang="de-DE" dirty="0"/>
          </a:p>
          <a:p>
            <a:r>
              <a:rPr lang="de-DE" dirty="0"/>
              <a:t>Spiel gegen KI oder gegnerischen Spieler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Schwachstellen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Behebung der Schwachstellen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48</Words>
  <Application>Microsoft Office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Aussicht</vt:lpstr>
      <vt:lpstr>PowerPoint-Präsentation</vt:lpstr>
      <vt:lpstr>Inhaltsverzeichnis</vt:lpstr>
      <vt:lpstr>Einleitung</vt:lpstr>
      <vt:lpstr>Funktionsweise Schwache Version</vt:lpstr>
      <vt:lpstr>Analyse der Schwachstellen</vt:lpstr>
      <vt:lpstr>Behebung der Schwachstellen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Sandro S.</cp:lastModifiedBy>
  <cp:revision>10</cp:revision>
  <dcterms:created xsi:type="dcterms:W3CDTF">2022-12-14T19:30:02Z</dcterms:created>
  <dcterms:modified xsi:type="dcterms:W3CDTF">2022-12-19T13:43:35Z</dcterms:modified>
</cp:coreProperties>
</file>