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431" r:id="rId4"/>
    <p:sldId id="451" r:id="rId5"/>
    <p:sldId id="432" r:id="rId6"/>
    <p:sldId id="412" r:id="rId7"/>
    <p:sldId id="426" r:id="rId8"/>
    <p:sldId id="436" r:id="rId9"/>
    <p:sldId id="437" r:id="rId10"/>
    <p:sldId id="430" r:id="rId11"/>
    <p:sldId id="453" r:id="rId12"/>
    <p:sldId id="433" r:id="rId13"/>
    <p:sldId id="428" r:id="rId14"/>
    <p:sldId id="427" r:id="rId15"/>
    <p:sldId id="438" r:id="rId16"/>
    <p:sldId id="449" r:id="rId17"/>
    <p:sldId id="258" r:id="rId18"/>
    <p:sldId id="260" r:id="rId19"/>
    <p:sldId id="440" r:id="rId20"/>
    <p:sldId id="442" r:id="rId21"/>
    <p:sldId id="452" r:id="rId22"/>
    <p:sldId id="455" r:id="rId23"/>
    <p:sldId id="441" r:id="rId24"/>
    <p:sldId id="443" r:id="rId25"/>
    <p:sldId id="447" r:id="rId26"/>
    <p:sldId id="448" r:id="rId27"/>
    <p:sldId id="444" r:id="rId28"/>
    <p:sldId id="445" r:id="rId29"/>
    <p:sldId id="446" r:id="rId30"/>
    <p:sldId id="262" r:id="rId31"/>
    <p:sldId id="271" r:id="rId32"/>
    <p:sldId id="280" r:id="rId33"/>
    <p:sldId id="259" r:id="rId34"/>
    <p:sldId id="45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C9F6F-6D9C-4069-A4F9-955516BE6B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D717190-DF5D-483C-B35B-6D71E44F3DF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Live Demo</a:t>
          </a:r>
          <a:endParaRPr lang="en-US"/>
        </a:p>
      </dgm:t>
    </dgm:pt>
    <dgm:pt modelId="{E8FE95C2-F962-41B6-9E5D-C4070FDDA031}" type="parTrans" cxnId="{3FA2D9FF-8AFA-4AA1-A606-DD050E56B82D}">
      <dgm:prSet/>
      <dgm:spPr/>
      <dgm:t>
        <a:bodyPr/>
        <a:lstStyle/>
        <a:p>
          <a:endParaRPr lang="en-US"/>
        </a:p>
      </dgm:t>
    </dgm:pt>
    <dgm:pt modelId="{584186AF-24FB-40A4-9AE7-F0EC23FA1C15}" type="sibTrans" cxnId="{3FA2D9FF-8AFA-4AA1-A606-DD050E56B82D}">
      <dgm:prSet/>
      <dgm:spPr/>
      <dgm:t>
        <a:bodyPr/>
        <a:lstStyle/>
        <a:p>
          <a:endParaRPr lang="en-US"/>
        </a:p>
      </dgm:t>
    </dgm:pt>
    <dgm:pt modelId="{2EC1B44F-DE05-495F-A4D6-9280D0BB475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Architektur</a:t>
          </a:r>
          <a:endParaRPr lang="en-US"/>
        </a:p>
      </dgm:t>
    </dgm:pt>
    <dgm:pt modelId="{EC89E67D-93CC-48B3-BEC4-AAAC882BA185}" type="parTrans" cxnId="{9CE40A08-CB08-4179-AB1E-739AB7BCC445}">
      <dgm:prSet/>
      <dgm:spPr/>
      <dgm:t>
        <a:bodyPr/>
        <a:lstStyle/>
        <a:p>
          <a:endParaRPr lang="en-US"/>
        </a:p>
      </dgm:t>
    </dgm:pt>
    <dgm:pt modelId="{2D5A8465-564B-45F1-91E2-66CEA642612F}" type="sibTrans" cxnId="{9CE40A08-CB08-4179-AB1E-739AB7BCC445}">
      <dgm:prSet/>
      <dgm:spPr/>
      <dgm:t>
        <a:bodyPr/>
        <a:lstStyle/>
        <a:p>
          <a:endParaRPr lang="en-US"/>
        </a:p>
      </dgm:t>
    </dgm:pt>
    <dgm:pt modelId="{109B51D6-C331-4B6F-9DEE-B77D0A1E41E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E2A1880-B33A-4085-B223-7D060B10CF9C}" type="parTrans" cxnId="{FA0D371D-956B-4E6D-AA8E-04E796A237D7}">
      <dgm:prSet/>
      <dgm:spPr/>
      <dgm:t>
        <a:bodyPr/>
        <a:lstStyle/>
        <a:p>
          <a:endParaRPr lang="en-US"/>
        </a:p>
      </dgm:t>
    </dgm:pt>
    <dgm:pt modelId="{3A9B628A-1BB9-4FB3-97F9-C5D01BAE767A}" type="sibTrans" cxnId="{FA0D371D-956B-4E6D-AA8E-04E796A237D7}">
      <dgm:prSet/>
      <dgm:spPr/>
      <dgm:t>
        <a:bodyPr/>
        <a:lstStyle/>
        <a:p>
          <a:endParaRPr lang="en-US"/>
        </a:p>
      </dgm:t>
    </dgm:pt>
    <dgm:pt modelId="{BC5E593D-359E-4FD8-8BC0-856B68E693D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Testing</a:t>
          </a:r>
          <a:endParaRPr lang="en-US" dirty="0"/>
        </a:p>
      </dgm:t>
    </dgm:pt>
    <dgm:pt modelId="{7C1B720D-520E-41E0-B2B3-9C8BB2C56E45}" type="parTrans" cxnId="{0B465B31-F876-4AF5-AF60-3DF66ACDDE55}">
      <dgm:prSet/>
      <dgm:spPr/>
      <dgm:t>
        <a:bodyPr/>
        <a:lstStyle/>
        <a:p>
          <a:endParaRPr lang="en-US"/>
        </a:p>
      </dgm:t>
    </dgm:pt>
    <dgm:pt modelId="{A4B47645-0853-4D2E-87CE-B1493E837A0E}" type="sibTrans" cxnId="{0B465B31-F876-4AF5-AF60-3DF66ACDDE55}">
      <dgm:prSet/>
      <dgm:spPr/>
      <dgm:t>
        <a:bodyPr/>
        <a:lstStyle/>
        <a:p>
          <a:endParaRPr lang="en-US"/>
        </a:p>
      </dgm:t>
    </dgm:pt>
    <dgm:pt modelId="{48C2CC19-FC57-4142-BEB7-3DFDDF10725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CI/CD-Pipeline</a:t>
          </a:r>
          <a:endParaRPr lang="en-US"/>
        </a:p>
      </dgm:t>
    </dgm:pt>
    <dgm:pt modelId="{945F73C5-2282-4115-AF1D-A650CACF6B45}" type="parTrans" cxnId="{CBCC16DD-0021-4DCF-A06F-C00B64A28E5B}">
      <dgm:prSet/>
      <dgm:spPr/>
      <dgm:t>
        <a:bodyPr/>
        <a:lstStyle/>
        <a:p>
          <a:endParaRPr lang="en-US"/>
        </a:p>
      </dgm:t>
    </dgm:pt>
    <dgm:pt modelId="{0BF3FEDE-86FA-47C3-A0F5-2ACFDE2DB697}" type="sibTrans" cxnId="{CBCC16DD-0021-4DCF-A06F-C00B64A28E5B}">
      <dgm:prSet/>
      <dgm:spPr/>
      <dgm:t>
        <a:bodyPr/>
        <a:lstStyle/>
        <a:p>
          <a:endParaRPr lang="en-US"/>
        </a:p>
      </dgm:t>
    </dgm:pt>
    <dgm:pt modelId="{C325418F-2A09-4A2C-8731-D139C2E508A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Unique selling point</a:t>
          </a:r>
          <a:endParaRPr lang="en-US"/>
        </a:p>
      </dgm:t>
    </dgm:pt>
    <dgm:pt modelId="{F32C2150-59AC-4832-A75C-37DCA5BABC99}" type="parTrans" cxnId="{07CD32D9-AC22-4E47-92B1-13EEF6D2A742}">
      <dgm:prSet/>
      <dgm:spPr/>
      <dgm:t>
        <a:bodyPr/>
        <a:lstStyle/>
        <a:p>
          <a:endParaRPr lang="en-US"/>
        </a:p>
      </dgm:t>
    </dgm:pt>
    <dgm:pt modelId="{4BC65DC2-2413-489D-AC36-126EE0B74669}" type="sibTrans" cxnId="{07CD32D9-AC22-4E47-92B1-13EEF6D2A742}">
      <dgm:prSet/>
      <dgm:spPr/>
      <dgm:t>
        <a:bodyPr/>
        <a:lstStyle/>
        <a:p>
          <a:endParaRPr lang="en-US"/>
        </a:p>
      </dgm:t>
    </dgm:pt>
    <dgm:pt modelId="{00E107C6-7DF6-42AC-AB46-9B7529C5BF1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SCRUM</a:t>
          </a:r>
          <a:endParaRPr lang="en-US"/>
        </a:p>
      </dgm:t>
    </dgm:pt>
    <dgm:pt modelId="{C4DFE66B-03E6-44F9-8692-6E0646455BBB}" type="parTrans" cxnId="{334ED2B3-26DC-475C-B646-50D6E50D3F7F}">
      <dgm:prSet/>
      <dgm:spPr/>
      <dgm:t>
        <a:bodyPr/>
        <a:lstStyle/>
        <a:p>
          <a:endParaRPr lang="en-US"/>
        </a:p>
      </dgm:t>
    </dgm:pt>
    <dgm:pt modelId="{DB2E035A-0BA9-4A4E-BFC1-E9426B13EF88}" type="sibTrans" cxnId="{334ED2B3-26DC-475C-B646-50D6E50D3F7F}">
      <dgm:prSet/>
      <dgm:spPr/>
      <dgm:t>
        <a:bodyPr/>
        <a:lstStyle/>
        <a:p>
          <a:endParaRPr lang="en-US"/>
        </a:p>
      </dgm:t>
    </dgm:pt>
    <dgm:pt modelId="{BF87A794-1C35-4CC0-84AB-0898DF071E60}" type="pres">
      <dgm:prSet presAssocID="{39FC9F6F-6D9C-4069-A4F9-955516BE6B6D}" presName="root" presStyleCnt="0">
        <dgm:presLayoutVars>
          <dgm:dir/>
          <dgm:resizeHandles val="exact"/>
        </dgm:presLayoutVars>
      </dgm:prSet>
      <dgm:spPr/>
    </dgm:pt>
    <dgm:pt modelId="{F508B01B-C864-493D-B412-19C901843218}" type="pres">
      <dgm:prSet presAssocID="{1D717190-DF5D-483C-B35B-6D71E44F3DF0}" presName="compNode" presStyleCnt="0"/>
      <dgm:spPr/>
    </dgm:pt>
    <dgm:pt modelId="{521D3F89-332D-4BAA-B35E-1D1689DB1F3C}" type="pres">
      <dgm:prSet presAssocID="{1D717190-DF5D-483C-B35B-6D71E44F3DF0}" presName="bgRect" presStyleLbl="bgShp" presStyleIdx="0" presStyleCnt="6"/>
      <dgm:spPr/>
    </dgm:pt>
    <dgm:pt modelId="{13B48437-EF62-42CE-BCD6-A04FB2D1B4A3}" type="pres">
      <dgm:prSet presAssocID="{1D717190-DF5D-483C-B35B-6D71E44F3DF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E32FF0EE-0A23-4521-A957-D7A97327921F}" type="pres">
      <dgm:prSet presAssocID="{1D717190-DF5D-483C-B35B-6D71E44F3DF0}" presName="spaceRect" presStyleCnt="0"/>
      <dgm:spPr/>
    </dgm:pt>
    <dgm:pt modelId="{D077E21B-BB83-4AA0-855C-9033DD47F94D}" type="pres">
      <dgm:prSet presAssocID="{1D717190-DF5D-483C-B35B-6D71E44F3DF0}" presName="parTx" presStyleLbl="revTx" presStyleIdx="0" presStyleCnt="7">
        <dgm:presLayoutVars>
          <dgm:chMax val="0"/>
          <dgm:chPref val="0"/>
        </dgm:presLayoutVars>
      </dgm:prSet>
      <dgm:spPr/>
    </dgm:pt>
    <dgm:pt modelId="{2907ACE0-EC5F-4BB5-B040-4C4F8BCECBBE}" type="pres">
      <dgm:prSet presAssocID="{584186AF-24FB-40A4-9AE7-F0EC23FA1C15}" presName="sibTrans" presStyleCnt="0"/>
      <dgm:spPr/>
    </dgm:pt>
    <dgm:pt modelId="{F338561A-0181-4840-BA5A-1E102C3420F4}" type="pres">
      <dgm:prSet presAssocID="{2EC1B44F-DE05-495F-A4D6-9280D0BB4758}" presName="compNode" presStyleCnt="0"/>
      <dgm:spPr/>
    </dgm:pt>
    <dgm:pt modelId="{D1C42D86-730F-4AA0-B6EB-420F663963D5}" type="pres">
      <dgm:prSet presAssocID="{2EC1B44F-DE05-495F-A4D6-9280D0BB4758}" presName="bgRect" presStyleLbl="bgShp" presStyleIdx="1" presStyleCnt="6"/>
      <dgm:spPr/>
    </dgm:pt>
    <dgm:pt modelId="{E156B4DB-26AA-4F23-930C-DDC8617C0A59}" type="pres">
      <dgm:prSet presAssocID="{2EC1B44F-DE05-495F-A4D6-9280D0BB475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8D66336-E639-4F2E-AA0A-8F753445E32F}" type="pres">
      <dgm:prSet presAssocID="{2EC1B44F-DE05-495F-A4D6-9280D0BB4758}" presName="spaceRect" presStyleCnt="0"/>
      <dgm:spPr/>
    </dgm:pt>
    <dgm:pt modelId="{729E6E56-567F-43F8-83F7-2B8AD1B94F0D}" type="pres">
      <dgm:prSet presAssocID="{2EC1B44F-DE05-495F-A4D6-9280D0BB4758}" presName="parTx" presStyleLbl="revTx" presStyleIdx="1" presStyleCnt="7">
        <dgm:presLayoutVars>
          <dgm:chMax val="0"/>
          <dgm:chPref val="0"/>
        </dgm:presLayoutVars>
      </dgm:prSet>
      <dgm:spPr/>
    </dgm:pt>
    <dgm:pt modelId="{3453157C-CDBB-41D1-B61F-6633CBA67A91}" type="pres">
      <dgm:prSet presAssocID="{2EC1B44F-DE05-495F-A4D6-9280D0BB4758}" presName="desTx" presStyleLbl="revTx" presStyleIdx="2" presStyleCnt="7">
        <dgm:presLayoutVars/>
      </dgm:prSet>
      <dgm:spPr/>
    </dgm:pt>
    <dgm:pt modelId="{A19C9920-5B12-42B6-8A66-9855EA7823E3}" type="pres">
      <dgm:prSet presAssocID="{2D5A8465-564B-45F1-91E2-66CEA642612F}" presName="sibTrans" presStyleCnt="0"/>
      <dgm:spPr/>
    </dgm:pt>
    <dgm:pt modelId="{D08DFC9A-594C-4B40-A3FD-1754EE125669}" type="pres">
      <dgm:prSet presAssocID="{BC5E593D-359E-4FD8-8BC0-856B68E693DD}" presName="compNode" presStyleCnt="0"/>
      <dgm:spPr/>
    </dgm:pt>
    <dgm:pt modelId="{892B98A3-5305-4B7B-896C-81BF7EC7FF1D}" type="pres">
      <dgm:prSet presAssocID="{BC5E593D-359E-4FD8-8BC0-856B68E693DD}" presName="bgRect" presStyleLbl="bgShp" presStyleIdx="2" presStyleCnt="6" custLinFactNeighborX="173"/>
      <dgm:spPr/>
    </dgm:pt>
    <dgm:pt modelId="{E826717C-3CB1-43A3-8451-6FEF7FA1913D}" type="pres">
      <dgm:prSet presAssocID="{BC5E593D-359E-4FD8-8BC0-856B68E693D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60D730ED-8CF6-4F5B-A60D-09DDFF3A8AC3}" type="pres">
      <dgm:prSet presAssocID="{BC5E593D-359E-4FD8-8BC0-856B68E693DD}" presName="spaceRect" presStyleCnt="0"/>
      <dgm:spPr/>
    </dgm:pt>
    <dgm:pt modelId="{D9264F48-4E49-4282-9F25-63EB66EA6A4F}" type="pres">
      <dgm:prSet presAssocID="{BC5E593D-359E-4FD8-8BC0-856B68E693DD}" presName="parTx" presStyleLbl="revTx" presStyleIdx="3" presStyleCnt="7">
        <dgm:presLayoutVars>
          <dgm:chMax val="0"/>
          <dgm:chPref val="0"/>
        </dgm:presLayoutVars>
      </dgm:prSet>
      <dgm:spPr/>
    </dgm:pt>
    <dgm:pt modelId="{E102D7E5-6907-47AB-8ECF-6E9E0266CAC4}" type="pres">
      <dgm:prSet presAssocID="{A4B47645-0853-4D2E-87CE-B1493E837A0E}" presName="sibTrans" presStyleCnt="0"/>
      <dgm:spPr/>
    </dgm:pt>
    <dgm:pt modelId="{7039F217-ECB9-4AFD-B766-09CF2C9A32FA}" type="pres">
      <dgm:prSet presAssocID="{48C2CC19-FC57-4142-BEB7-3DFDDF107253}" presName="compNode" presStyleCnt="0"/>
      <dgm:spPr/>
    </dgm:pt>
    <dgm:pt modelId="{B614C6E5-28E1-4D45-9635-DD404B6D669B}" type="pres">
      <dgm:prSet presAssocID="{48C2CC19-FC57-4142-BEB7-3DFDDF107253}" presName="bgRect" presStyleLbl="bgShp" presStyleIdx="3" presStyleCnt="6"/>
      <dgm:spPr/>
    </dgm:pt>
    <dgm:pt modelId="{8C5BEC1A-1BAF-47E0-938E-331106A9EA25}" type="pres">
      <dgm:prSet presAssocID="{48C2CC19-FC57-4142-BEB7-3DFDDF1072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9C1F0F23-81B8-4DBE-9309-940FBD89E70B}" type="pres">
      <dgm:prSet presAssocID="{48C2CC19-FC57-4142-BEB7-3DFDDF107253}" presName="spaceRect" presStyleCnt="0"/>
      <dgm:spPr/>
    </dgm:pt>
    <dgm:pt modelId="{063B7652-3D04-4323-A3DF-9B0708A1DAC4}" type="pres">
      <dgm:prSet presAssocID="{48C2CC19-FC57-4142-BEB7-3DFDDF107253}" presName="parTx" presStyleLbl="revTx" presStyleIdx="4" presStyleCnt="7">
        <dgm:presLayoutVars>
          <dgm:chMax val="0"/>
          <dgm:chPref val="0"/>
        </dgm:presLayoutVars>
      </dgm:prSet>
      <dgm:spPr/>
    </dgm:pt>
    <dgm:pt modelId="{8050A58C-6C12-4191-86AC-E2F9E6504EE2}" type="pres">
      <dgm:prSet presAssocID="{0BF3FEDE-86FA-47C3-A0F5-2ACFDE2DB697}" presName="sibTrans" presStyleCnt="0"/>
      <dgm:spPr/>
    </dgm:pt>
    <dgm:pt modelId="{EDCD1548-BC4E-4EE1-AB51-0CBF60E4E5FF}" type="pres">
      <dgm:prSet presAssocID="{C325418F-2A09-4A2C-8731-D139C2E508AF}" presName="compNode" presStyleCnt="0"/>
      <dgm:spPr/>
    </dgm:pt>
    <dgm:pt modelId="{503EE452-9481-42DA-A8AA-AD5FF1E4BBA0}" type="pres">
      <dgm:prSet presAssocID="{C325418F-2A09-4A2C-8731-D139C2E508AF}" presName="bgRect" presStyleLbl="bgShp" presStyleIdx="4" presStyleCnt="6"/>
      <dgm:spPr/>
    </dgm:pt>
    <dgm:pt modelId="{6584977E-AFFA-4B81-8528-BCA5E534DA89}" type="pres">
      <dgm:prSet presAssocID="{C325418F-2A09-4A2C-8731-D139C2E508A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5F48E64F-E6AF-4BF3-B66A-711C597F1571}" type="pres">
      <dgm:prSet presAssocID="{C325418F-2A09-4A2C-8731-D139C2E508AF}" presName="spaceRect" presStyleCnt="0"/>
      <dgm:spPr/>
    </dgm:pt>
    <dgm:pt modelId="{998EDB7C-2B3A-4664-A071-6E88E82AC55A}" type="pres">
      <dgm:prSet presAssocID="{C325418F-2A09-4A2C-8731-D139C2E508AF}" presName="parTx" presStyleLbl="revTx" presStyleIdx="5" presStyleCnt="7">
        <dgm:presLayoutVars>
          <dgm:chMax val="0"/>
          <dgm:chPref val="0"/>
        </dgm:presLayoutVars>
      </dgm:prSet>
      <dgm:spPr/>
    </dgm:pt>
    <dgm:pt modelId="{A01DE902-A60B-494D-89FB-49D65B94C44F}" type="pres">
      <dgm:prSet presAssocID="{4BC65DC2-2413-489D-AC36-126EE0B74669}" presName="sibTrans" presStyleCnt="0"/>
      <dgm:spPr/>
    </dgm:pt>
    <dgm:pt modelId="{9A48D84F-D1F4-4D67-A196-7A615F6C9EC1}" type="pres">
      <dgm:prSet presAssocID="{00E107C6-7DF6-42AC-AB46-9B7529C5BF1F}" presName="compNode" presStyleCnt="0"/>
      <dgm:spPr/>
    </dgm:pt>
    <dgm:pt modelId="{4340461A-A8D2-493E-9E7F-79F2B5B39B85}" type="pres">
      <dgm:prSet presAssocID="{00E107C6-7DF6-42AC-AB46-9B7529C5BF1F}" presName="bgRect" presStyleLbl="bgShp" presStyleIdx="5" presStyleCnt="6"/>
      <dgm:spPr/>
    </dgm:pt>
    <dgm:pt modelId="{841B3B37-5031-4A44-9EF3-A8D2D8AAF38B}" type="pres">
      <dgm:prSet presAssocID="{00E107C6-7DF6-42AC-AB46-9B7529C5BF1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81558AF4-31D3-4B83-85C9-9C4E038C2823}" type="pres">
      <dgm:prSet presAssocID="{00E107C6-7DF6-42AC-AB46-9B7529C5BF1F}" presName="spaceRect" presStyleCnt="0"/>
      <dgm:spPr/>
    </dgm:pt>
    <dgm:pt modelId="{17A07C9B-4CB2-4F56-9CC9-8406694E7775}" type="pres">
      <dgm:prSet presAssocID="{00E107C6-7DF6-42AC-AB46-9B7529C5BF1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CE40A08-CB08-4179-AB1E-739AB7BCC445}" srcId="{39FC9F6F-6D9C-4069-A4F9-955516BE6B6D}" destId="{2EC1B44F-DE05-495F-A4D6-9280D0BB4758}" srcOrd="1" destOrd="0" parTransId="{EC89E67D-93CC-48B3-BEC4-AAAC882BA185}" sibTransId="{2D5A8465-564B-45F1-91E2-66CEA642612F}"/>
    <dgm:cxn modelId="{DBE7B31B-A9BD-4FE6-B411-D9555250A2AC}" type="presOf" srcId="{BC5E593D-359E-4FD8-8BC0-856B68E693DD}" destId="{D9264F48-4E49-4282-9F25-63EB66EA6A4F}" srcOrd="0" destOrd="0" presId="urn:microsoft.com/office/officeart/2018/2/layout/IconVerticalSolidList"/>
    <dgm:cxn modelId="{FA0D371D-956B-4E6D-AA8E-04E796A237D7}" srcId="{2EC1B44F-DE05-495F-A4D6-9280D0BB4758}" destId="{109B51D6-C331-4B6F-9DEE-B77D0A1E41E3}" srcOrd="0" destOrd="0" parTransId="{1E2A1880-B33A-4085-B223-7D060B10CF9C}" sibTransId="{3A9B628A-1BB9-4FB3-97F9-C5D01BAE767A}"/>
    <dgm:cxn modelId="{0B465B31-F876-4AF5-AF60-3DF66ACDDE55}" srcId="{39FC9F6F-6D9C-4069-A4F9-955516BE6B6D}" destId="{BC5E593D-359E-4FD8-8BC0-856B68E693DD}" srcOrd="2" destOrd="0" parTransId="{7C1B720D-520E-41E0-B2B3-9C8BB2C56E45}" sibTransId="{A4B47645-0853-4D2E-87CE-B1493E837A0E}"/>
    <dgm:cxn modelId="{C925F463-967A-4C02-AB09-805D41D89BD3}" type="presOf" srcId="{00E107C6-7DF6-42AC-AB46-9B7529C5BF1F}" destId="{17A07C9B-4CB2-4F56-9CC9-8406694E7775}" srcOrd="0" destOrd="0" presId="urn:microsoft.com/office/officeart/2018/2/layout/IconVerticalSolidList"/>
    <dgm:cxn modelId="{29199B70-F244-4DFF-AD57-E142939FE94D}" type="presOf" srcId="{2EC1B44F-DE05-495F-A4D6-9280D0BB4758}" destId="{729E6E56-567F-43F8-83F7-2B8AD1B94F0D}" srcOrd="0" destOrd="0" presId="urn:microsoft.com/office/officeart/2018/2/layout/IconVerticalSolidList"/>
    <dgm:cxn modelId="{F09B8C7C-023F-43C7-8708-94ADEF777075}" type="presOf" srcId="{C325418F-2A09-4A2C-8731-D139C2E508AF}" destId="{998EDB7C-2B3A-4664-A071-6E88E82AC55A}" srcOrd="0" destOrd="0" presId="urn:microsoft.com/office/officeart/2018/2/layout/IconVerticalSolidList"/>
    <dgm:cxn modelId="{334ED2B3-26DC-475C-B646-50D6E50D3F7F}" srcId="{39FC9F6F-6D9C-4069-A4F9-955516BE6B6D}" destId="{00E107C6-7DF6-42AC-AB46-9B7529C5BF1F}" srcOrd="5" destOrd="0" parTransId="{C4DFE66B-03E6-44F9-8692-6E0646455BBB}" sibTransId="{DB2E035A-0BA9-4A4E-BFC1-E9426B13EF88}"/>
    <dgm:cxn modelId="{15AF0CCE-575D-4E1D-8935-AAD5B86273E4}" type="presOf" srcId="{109B51D6-C331-4B6F-9DEE-B77D0A1E41E3}" destId="{3453157C-CDBB-41D1-B61F-6633CBA67A91}" srcOrd="0" destOrd="0" presId="urn:microsoft.com/office/officeart/2018/2/layout/IconVerticalSolidList"/>
    <dgm:cxn modelId="{07CD32D9-AC22-4E47-92B1-13EEF6D2A742}" srcId="{39FC9F6F-6D9C-4069-A4F9-955516BE6B6D}" destId="{C325418F-2A09-4A2C-8731-D139C2E508AF}" srcOrd="4" destOrd="0" parTransId="{F32C2150-59AC-4832-A75C-37DCA5BABC99}" sibTransId="{4BC65DC2-2413-489D-AC36-126EE0B74669}"/>
    <dgm:cxn modelId="{CBCC16DD-0021-4DCF-A06F-C00B64A28E5B}" srcId="{39FC9F6F-6D9C-4069-A4F9-955516BE6B6D}" destId="{48C2CC19-FC57-4142-BEB7-3DFDDF107253}" srcOrd="3" destOrd="0" parTransId="{945F73C5-2282-4115-AF1D-A650CACF6B45}" sibTransId="{0BF3FEDE-86FA-47C3-A0F5-2ACFDE2DB697}"/>
    <dgm:cxn modelId="{BE8222E9-B554-43FC-88E2-422319EB21AF}" type="presOf" srcId="{39FC9F6F-6D9C-4069-A4F9-955516BE6B6D}" destId="{BF87A794-1C35-4CC0-84AB-0898DF071E60}" srcOrd="0" destOrd="0" presId="urn:microsoft.com/office/officeart/2018/2/layout/IconVerticalSolidList"/>
    <dgm:cxn modelId="{CCCF66E9-E378-4FC7-87BB-8E467BFA82BF}" type="presOf" srcId="{1D717190-DF5D-483C-B35B-6D71E44F3DF0}" destId="{D077E21B-BB83-4AA0-855C-9033DD47F94D}" srcOrd="0" destOrd="0" presId="urn:microsoft.com/office/officeart/2018/2/layout/IconVerticalSolidList"/>
    <dgm:cxn modelId="{52C6D3EC-DCD4-4F20-AED6-4CCAC36BAC0E}" type="presOf" srcId="{48C2CC19-FC57-4142-BEB7-3DFDDF107253}" destId="{063B7652-3D04-4323-A3DF-9B0708A1DAC4}" srcOrd="0" destOrd="0" presId="urn:microsoft.com/office/officeart/2018/2/layout/IconVerticalSolidList"/>
    <dgm:cxn modelId="{3FA2D9FF-8AFA-4AA1-A606-DD050E56B82D}" srcId="{39FC9F6F-6D9C-4069-A4F9-955516BE6B6D}" destId="{1D717190-DF5D-483C-B35B-6D71E44F3DF0}" srcOrd="0" destOrd="0" parTransId="{E8FE95C2-F962-41B6-9E5D-C4070FDDA031}" sibTransId="{584186AF-24FB-40A4-9AE7-F0EC23FA1C15}"/>
    <dgm:cxn modelId="{3981ECA1-9A75-456A-917C-F09122F93BF6}" type="presParOf" srcId="{BF87A794-1C35-4CC0-84AB-0898DF071E60}" destId="{F508B01B-C864-493D-B412-19C901843218}" srcOrd="0" destOrd="0" presId="urn:microsoft.com/office/officeart/2018/2/layout/IconVerticalSolidList"/>
    <dgm:cxn modelId="{5BA2F612-DD4C-4D38-B364-FDC2741138A4}" type="presParOf" srcId="{F508B01B-C864-493D-B412-19C901843218}" destId="{521D3F89-332D-4BAA-B35E-1D1689DB1F3C}" srcOrd="0" destOrd="0" presId="urn:microsoft.com/office/officeart/2018/2/layout/IconVerticalSolidList"/>
    <dgm:cxn modelId="{9C6EDEA2-446B-44F5-9009-01469E270C86}" type="presParOf" srcId="{F508B01B-C864-493D-B412-19C901843218}" destId="{13B48437-EF62-42CE-BCD6-A04FB2D1B4A3}" srcOrd="1" destOrd="0" presId="urn:microsoft.com/office/officeart/2018/2/layout/IconVerticalSolidList"/>
    <dgm:cxn modelId="{BC92EDCE-219D-4A86-BE5C-C2567C214471}" type="presParOf" srcId="{F508B01B-C864-493D-B412-19C901843218}" destId="{E32FF0EE-0A23-4521-A957-D7A97327921F}" srcOrd="2" destOrd="0" presId="urn:microsoft.com/office/officeart/2018/2/layout/IconVerticalSolidList"/>
    <dgm:cxn modelId="{39607D3D-7F75-455C-94A7-8132C71E8D91}" type="presParOf" srcId="{F508B01B-C864-493D-B412-19C901843218}" destId="{D077E21B-BB83-4AA0-855C-9033DD47F94D}" srcOrd="3" destOrd="0" presId="urn:microsoft.com/office/officeart/2018/2/layout/IconVerticalSolidList"/>
    <dgm:cxn modelId="{C0568029-9A2A-4EC4-AF2D-11D93F18EF6F}" type="presParOf" srcId="{BF87A794-1C35-4CC0-84AB-0898DF071E60}" destId="{2907ACE0-EC5F-4BB5-B040-4C4F8BCECBBE}" srcOrd="1" destOrd="0" presId="urn:microsoft.com/office/officeart/2018/2/layout/IconVerticalSolidList"/>
    <dgm:cxn modelId="{8C43FB74-CD64-43A8-82D6-CBD76886D835}" type="presParOf" srcId="{BF87A794-1C35-4CC0-84AB-0898DF071E60}" destId="{F338561A-0181-4840-BA5A-1E102C3420F4}" srcOrd="2" destOrd="0" presId="urn:microsoft.com/office/officeart/2018/2/layout/IconVerticalSolidList"/>
    <dgm:cxn modelId="{459D7E71-9264-485B-8C2C-8A0041C90358}" type="presParOf" srcId="{F338561A-0181-4840-BA5A-1E102C3420F4}" destId="{D1C42D86-730F-4AA0-B6EB-420F663963D5}" srcOrd="0" destOrd="0" presId="urn:microsoft.com/office/officeart/2018/2/layout/IconVerticalSolidList"/>
    <dgm:cxn modelId="{4207AEA5-DDE2-4D4D-AA6D-42468E714992}" type="presParOf" srcId="{F338561A-0181-4840-BA5A-1E102C3420F4}" destId="{E156B4DB-26AA-4F23-930C-DDC8617C0A59}" srcOrd="1" destOrd="0" presId="urn:microsoft.com/office/officeart/2018/2/layout/IconVerticalSolidList"/>
    <dgm:cxn modelId="{109EFA78-931D-401F-8E9F-44D12685F511}" type="presParOf" srcId="{F338561A-0181-4840-BA5A-1E102C3420F4}" destId="{98D66336-E639-4F2E-AA0A-8F753445E32F}" srcOrd="2" destOrd="0" presId="urn:microsoft.com/office/officeart/2018/2/layout/IconVerticalSolidList"/>
    <dgm:cxn modelId="{D45B06FC-1D91-41C0-8931-2056D3B84CE3}" type="presParOf" srcId="{F338561A-0181-4840-BA5A-1E102C3420F4}" destId="{729E6E56-567F-43F8-83F7-2B8AD1B94F0D}" srcOrd="3" destOrd="0" presId="urn:microsoft.com/office/officeart/2018/2/layout/IconVerticalSolidList"/>
    <dgm:cxn modelId="{BA738B0E-5465-426C-B046-E5FCC22B6331}" type="presParOf" srcId="{F338561A-0181-4840-BA5A-1E102C3420F4}" destId="{3453157C-CDBB-41D1-B61F-6633CBA67A91}" srcOrd="4" destOrd="0" presId="urn:microsoft.com/office/officeart/2018/2/layout/IconVerticalSolidList"/>
    <dgm:cxn modelId="{4DC4E6F7-57EC-4D13-B648-CE6096A5861E}" type="presParOf" srcId="{BF87A794-1C35-4CC0-84AB-0898DF071E60}" destId="{A19C9920-5B12-42B6-8A66-9855EA7823E3}" srcOrd="3" destOrd="0" presId="urn:microsoft.com/office/officeart/2018/2/layout/IconVerticalSolidList"/>
    <dgm:cxn modelId="{62A88CAF-5FE8-416A-AB4C-A401DAB2A2C3}" type="presParOf" srcId="{BF87A794-1C35-4CC0-84AB-0898DF071E60}" destId="{D08DFC9A-594C-4B40-A3FD-1754EE125669}" srcOrd="4" destOrd="0" presId="urn:microsoft.com/office/officeart/2018/2/layout/IconVerticalSolidList"/>
    <dgm:cxn modelId="{29EAAB73-4040-4A50-9084-2DF8238CA2DB}" type="presParOf" srcId="{D08DFC9A-594C-4B40-A3FD-1754EE125669}" destId="{892B98A3-5305-4B7B-896C-81BF7EC7FF1D}" srcOrd="0" destOrd="0" presId="urn:microsoft.com/office/officeart/2018/2/layout/IconVerticalSolidList"/>
    <dgm:cxn modelId="{02866221-F622-477D-AFE1-C1649E20C95A}" type="presParOf" srcId="{D08DFC9A-594C-4B40-A3FD-1754EE125669}" destId="{E826717C-3CB1-43A3-8451-6FEF7FA1913D}" srcOrd="1" destOrd="0" presId="urn:microsoft.com/office/officeart/2018/2/layout/IconVerticalSolidList"/>
    <dgm:cxn modelId="{62165960-7637-487F-85FE-4CEA32138E03}" type="presParOf" srcId="{D08DFC9A-594C-4B40-A3FD-1754EE125669}" destId="{60D730ED-8CF6-4F5B-A60D-09DDFF3A8AC3}" srcOrd="2" destOrd="0" presId="urn:microsoft.com/office/officeart/2018/2/layout/IconVerticalSolidList"/>
    <dgm:cxn modelId="{801E0A0B-3ECB-47F1-B2AE-9EF7A9750F7C}" type="presParOf" srcId="{D08DFC9A-594C-4B40-A3FD-1754EE125669}" destId="{D9264F48-4E49-4282-9F25-63EB66EA6A4F}" srcOrd="3" destOrd="0" presId="urn:microsoft.com/office/officeart/2018/2/layout/IconVerticalSolidList"/>
    <dgm:cxn modelId="{E1786251-D1C8-4FFA-B75E-8AC7D0627AF6}" type="presParOf" srcId="{BF87A794-1C35-4CC0-84AB-0898DF071E60}" destId="{E102D7E5-6907-47AB-8ECF-6E9E0266CAC4}" srcOrd="5" destOrd="0" presId="urn:microsoft.com/office/officeart/2018/2/layout/IconVerticalSolidList"/>
    <dgm:cxn modelId="{C5853F7E-17F8-42E8-B5CA-2749B72615E3}" type="presParOf" srcId="{BF87A794-1C35-4CC0-84AB-0898DF071E60}" destId="{7039F217-ECB9-4AFD-B766-09CF2C9A32FA}" srcOrd="6" destOrd="0" presId="urn:microsoft.com/office/officeart/2018/2/layout/IconVerticalSolidList"/>
    <dgm:cxn modelId="{57A7AC9C-9402-4E9C-9E11-82544D257855}" type="presParOf" srcId="{7039F217-ECB9-4AFD-B766-09CF2C9A32FA}" destId="{B614C6E5-28E1-4D45-9635-DD404B6D669B}" srcOrd="0" destOrd="0" presId="urn:microsoft.com/office/officeart/2018/2/layout/IconVerticalSolidList"/>
    <dgm:cxn modelId="{B423F0B1-A585-4C56-B262-8F3BFDFEFB13}" type="presParOf" srcId="{7039F217-ECB9-4AFD-B766-09CF2C9A32FA}" destId="{8C5BEC1A-1BAF-47E0-938E-331106A9EA25}" srcOrd="1" destOrd="0" presId="urn:microsoft.com/office/officeart/2018/2/layout/IconVerticalSolidList"/>
    <dgm:cxn modelId="{118E90AF-B036-4CB2-83F6-BA2F741F1935}" type="presParOf" srcId="{7039F217-ECB9-4AFD-B766-09CF2C9A32FA}" destId="{9C1F0F23-81B8-4DBE-9309-940FBD89E70B}" srcOrd="2" destOrd="0" presId="urn:microsoft.com/office/officeart/2018/2/layout/IconVerticalSolidList"/>
    <dgm:cxn modelId="{A13DC736-1692-455C-BC3A-A9532DF36AB7}" type="presParOf" srcId="{7039F217-ECB9-4AFD-B766-09CF2C9A32FA}" destId="{063B7652-3D04-4323-A3DF-9B0708A1DAC4}" srcOrd="3" destOrd="0" presId="urn:microsoft.com/office/officeart/2018/2/layout/IconVerticalSolidList"/>
    <dgm:cxn modelId="{5C0613FD-6452-40FF-BEAD-CE536CE1A055}" type="presParOf" srcId="{BF87A794-1C35-4CC0-84AB-0898DF071E60}" destId="{8050A58C-6C12-4191-86AC-E2F9E6504EE2}" srcOrd="7" destOrd="0" presId="urn:microsoft.com/office/officeart/2018/2/layout/IconVerticalSolidList"/>
    <dgm:cxn modelId="{609A90A0-3BF3-4884-9A21-A5271B763349}" type="presParOf" srcId="{BF87A794-1C35-4CC0-84AB-0898DF071E60}" destId="{EDCD1548-BC4E-4EE1-AB51-0CBF60E4E5FF}" srcOrd="8" destOrd="0" presId="urn:microsoft.com/office/officeart/2018/2/layout/IconVerticalSolidList"/>
    <dgm:cxn modelId="{64B097E9-8883-4AB0-A523-EFBDBF0A6790}" type="presParOf" srcId="{EDCD1548-BC4E-4EE1-AB51-0CBF60E4E5FF}" destId="{503EE452-9481-42DA-A8AA-AD5FF1E4BBA0}" srcOrd="0" destOrd="0" presId="urn:microsoft.com/office/officeart/2018/2/layout/IconVerticalSolidList"/>
    <dgm:cxn modelId="{75061D85-AE60-41DA-B961-6E7A9F104DDA}" type="presParOf" srcId="{EDCD1548-BC4E-4EE1-AB51-0CBF60E4E5FF}" destId="{6584977E-AFFA-4B81-8528-BCA5E534DA89}" srcOrd="1" destOrd="0" presId="urn:microsoft.com/office/officeart/2018/2/layout/IconVerticalSolidList"/>
    <dgm:cxn modelId="{6B14372B-CF92-484F-A663-538F83D52092}" type="presParOf" srcId="{EDCD1548-BC4E-4EE1-AB51-0CBF60E4E5FF}" destId="{5F48E64F-E6AF-4BF3-B66A-711C597F1571}" srcOrd="2" destOrd="0" presId="urn:microsoft.com/office/officeart/2018/2/layout/IconVerticalSolidList"/>
    <dgm:cxn modelId="{F96668D5-B113-4F7B-A5E7-99D469451FB9}" type="presParOf" srcId="{EDCD1548-BC4E-4EE1-AB51-0CBF60E4E5FF}" destId="{998EDB7C-2B3A-4664-A071-6E88E82AC55A}" srcOrd="3" destOrd="0" presId="urn:microsoft.com/office/officeart/2018/2/layout/IconVerticalSolidList"/>
    <dgm:cxn modelId="{5DDCEF28-0E24-44A3-834B-5EC04F3147D1}" type="presParOf" srcId="{BF87A794-1C35-4CC0-84AB-0898DF071E60}" destId="{A01DE902-A60B-494D-89FB-49D65B94C44F}" srcOrd="9" destOrd="0" presId="urn:microsoft.com/office/officeart/2018/2/layout/IconVerticalSolidList"/>
    <dgm:cxn modelId="{1E950B87-8B2C-4502-A1D8-0ADE8D3E9910}" type="presParOf" srcId="{BF87A794-1C35-4CC0-84AB-0898DF071E60}" destId="{9A48D84F-D1F4-4D67-A196-7A615F6C9EC1}" srcOrd="10" destOrd="0" presId="urn:microsoft.com/office/officeart/2018/2/layout/IconVerticalSolidList"/>
    <dgm:cxn modelId="{2E13A0C0-8DD5-4BEF-8178-B44BEB92504B}" type="presParOf" srcId="{9A48D84F-D1F4-4D67-A196-7A615F6C9EC1}" destId="{4340461A-A8D2-493E-9E7F-79F2B5B39B85}" srcOrd="0" destOrd="0" presId="urn:microsoft.com/office/officeart/2018/2/layout/IconVerticalSolidList"/>
    <dgm:cxn modelId="{43EAD440-9CC3-4195-BC3A-2012883A643B}" type="presParOf" srcId="{9A48D84F-D1F4-4D67-A196-7A615F6C9EC1}" destId="{841B3B37-5031-4A44-9EF3-A8D2D8AAF38B}" srcOrd="1" destOrd="0" presId="urn:microsoft.com/office/officeart/2018/2/layout/IconVerticalSolidList"/>
    <dgm:cxn modelId="{BC03FE93-77EA-4CFE-AC53-9A653495F3B0}" type="presParOf" srcId="{9A48D84F-D1F4-4D67-A196-7A615F6C9EC1}" destId="{81558AF4-31D3-4B83-85C9-9C4E038C2823}" srcOrd="2" destOrd="0" presId="urn:microsoft.com/office/officeart/2018/2/layout/IconVerticalSolidList"/>
    <dgm:cxn modelId="{959B464C-261C-403F-B157-E3E788CA814E}" type="presParOf" srcId="{9A48D84F-D1F4-4D67-A196-7A615F6C9EC1}" destId="{17A07C9B-4CB2-4F56-9CC9-8406694E77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D3F89-332D-4BAA-B35E-1D1689DB1F3C}">
      <dsp:nvSpPr>
        <dsp:cNvPr id="0" name=""/>
        <dsp:cNvSpPr/>
      </dsp:nvSpPr>
      <dsp:spPr>
        <a:xfrm>
          <a:off x="0" y="1783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48437-EF62-42CE-BCD6-A04FB2D1B4A3}">
      <dsp:nvSpPr>
        <dsp:cNvPr id="0" name=""/>
        <dsp:cNvSpPr/>
      </dsp:nvSpPr>
      <dsp:spPr>
        <a:xfrm>
          <a:off x="229911" y="172791"/>
          <a:ext cx="418020" cy="418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7E21B-BB83-4AA0-855C-9033DD47F94D}">
      <dsp:nvSpPr>
        <dsp:cNvPr id="0" name=""/>
        <dsp:cNvSpPr/>
      </dsp:nvSpPr>
      <dsp:spPr>
        <a:xfrm>
          <a:off x="877842" y="1783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Live Demo</a:t>
          </a:r>
          <a:endParaRPr lang="en-US" sz="1900" kern="1200"/>
        </a:p>
      </dsp:txBody>
      <dsp:txXfrm>
        <a:off x="877842" y="1783"/>
        <a:ext cx="5486381" cy="760036"/>
      </dsp:txXfrm>
    </dsp:sp>
    <dsp:sp modelId="{D1C42D86-730F-4AA0-B6EB-420F663963D5}">
      <dsp:nvSpPr>
        <dsp:cNvPr id="0" name=""/>
        <dsp:cNvSpPr/>
      </dsp:nvSpPr>
      <dsp:spPr>
        <a:xfrm>
          <a:off x="0" y="951829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6B4DB-26AA-4F23-930C-DDC8617C0A59}">
      <dsp:nvSpPr>
        <dsp:cNvPr id="0" name=""/>
        <dsp:cNvSpPr/>
      </dsp:nvSpPr>
      <dsp:spPr>
        <a:xfrm>
          <a:off x="229911" y="1122837"/>
          <a:ext cx="418020" cy="418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E6E56-567F-43F8-83F7-2B8AD1B94F0D}">
      <dsp:nvSpPr>
        <dsp:cNvPr id="0" name=""/>
        <dsp:cNvSpPr/>
      </dsp:nvSpPr>
      <dsp:spPr>
        <a:xfrm>
          <a:off x="877842" y="951829"/>
          <a:ext cx="2863900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Architektur</a:t>
          </a:r>
          <a:endParaRPr lang="en-US" sz="1900" kern="1200"/>
        </a:p>
      </dsp:txBody>
      <dsp:txXfrm>
        <a:off x="877842" y="951829"/>
        <a:ext cx="2863900" cy="760036"/>
      </dsp:txXfrm>
    </dsp:sp>
    <dsp:sp modelId="{3453157C-CDBB-41D1-B61F-6633CBA67A91}">
      <dsp:nvSpPr>
        <dsp:cNvPr id="0" name=""/>
        <dsp:cNvSpPr/>
      </dsp:nvSpPr>
      <dsp:spPr>
        <a:xfrm>
          <a:off x="3741742" y="951829"/>
          <a:ext cx="26224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741742" y="951829"/>
        <a:ext cx="2622481" cy="760036"/>
      </dsp:txXfrm>
    </dsp:sp>
    <dsp:sp modelId="{892B98A3-5305-4B7B-896C-81BF7EC7FF1D}">
      <dsp:nvSpPr>
        <dsp:cNvPr id="0" name=""/>
        <dsp:cNvSpPr/>
      </dsp:nvSpPr>
      <dsp:spPr>
        <a:xfrm>
          <a:off x="0" y="1901874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6717C-3CB1-43A3-8451-6FEF7FA1913D}">
      <dsp:nvSpPr>
        <dsp:cNvPr id="0" name=""/>
        <dsp:cNvSpPr/>
      </dsp:nvSpPr>
      <dsp:spPr>
        <a:xfrm>
          <a:off x="229911" y="2072883"/>
          <a:ext cx="418020" cy="4180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64F48-4E49-4282-9F25-63EB66EA6A4F}">
      <dsp:nvSpPr>
        <dsp:cNvPr id="0" name=""/>
        <dsp:cNvSpPr/>
      </dsp:nvSpPr>
      <dsp:spPr>
        <a:xfrm>
          <a:off x="877842" y="1901874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Testing</a:t>
          </a:r>
          <a:endParaRPr lang="en-US" sz="1900" kern="1200" dirty="0"/>
        </a:p>
      </dsp:txBody>
      <dsp:txXfrm>
        <a:off x="877842" y="1901874"/>
        <a:ext cx="5486381" cy="760036"/>
      </dsp:txXfrm>
    </dsp:sp>
    <dsp:sp modelId="{B614C6E5-28E1-4D45-9635-DD404B6D669B}">
      <dsp:nvSpPr>
        <dsp:cNvPr id="0" name=""/>
        <dsp:cNvSpPr/>
      </dsp:nvSpPr>
      <dsp:spPr>
        <a:xfrm>
          <a:off x="0" y="2851920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BEC1A-1BAF-47E0-938E-331106A9EA25}">
      <dsp:nvSpPr>
        <dsp:cNvPr id="0" name=""/>
        <dsp:cNvSpPr/>
      </dsp:nvSpPr>
      <dsp:spPr>
        <a:xfrm>
          <a:off x="229911" y="3022928"/>
          <a:ext cx="418020" cy="4180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B7652-3D04-4323-A3DF-9B0708A1DAC4}">
      <dsp:nvSpPr>
        <dsp:cNvPr id="0" name=""/>
        <dsp:cNvSpPr/>
      </dsp:nvSpPr>
      <dsp:spPr>
        <a:xfrm>
          <a:off x="877842" y="2851920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CI/CD-Pipeline</a:t>
          </a:r>
          <a:endParaRPr lang="en-US" sz="1900" kern="1200"/>
        </a:p>
      </dsp:txBody>
      <dsp:txXfrm>
        <a:off x="877842" y="2851920"/>
        <a:ext cx="5486381" cy="760036"/>
      </dsp:txXfrm>
    </dsp:sp>
    <dsp:sp modelId="{503EE452-9481-42DA-A8AA-AD5FF1E4BBA0}">
      <dsp:nvSpPr>
        <dsp:cNvPr id="0" name=""/>
        <dsp:cNvSpPr/>
      </dsp:nvSpPr>
      <dsp:spPr>
        <a:xfrm>
          <a:off x="0" y="3801966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4977E-AFFA-4B81-8528-BCA5E534DA89}">
      <dsp:nvSpPr>
        <dsp:cNvPr id="0" name=""/>
        <dsp:cNvSpPr/>
      </dsp:nvSpPr>
      <dsp:spPr>
        <a:xfrm>
          <a:off x="229911" y="3972974"/>
          <a:ext cx="418020" cy="4180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EDB7C-2B3A-4664-A071-6E88E82AC55A}">
      <dsp:nvSpPr>
        <dsp:cNvPr id="0" name=""/>
        <dsp:cNvSpPr/>
      </dsp:nvSpPr>
      <dsp:spPr>
        <a:xfrm>
          <a:off x="877842" y="3801966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Unique selling point</a:t>
          </a:r>
          <a:endParaRPr lang="en-US" sz="1900" kern="1200"/>
        </a:p>
      </dsp:txBody>
      <dsp:txXfrm>
        <a:off x="877842" y="3801966"/>
        <a:ext cx="5486381" cy="760036"/>
      </dsp:txXfrm>
    </dsp:sp>
    <dsp:sp modelId="{4340461A-A8D2-493E-9E7F-79F2B5B39B85}">
      <dsp:nvSpPr>
        <dsp:cNvPr id="0" name=""/>
        <dsp:cNvSpPr/>
      </dsp:nvSpPr>
      <dsp:spPr>
        <a:xfrm>
          <a:off x="0" y="4752011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B3B37-5031-4A44-9EF3-A8D2D8AAF38B}">
      <dsp:nvSpPr>
        <dsp:cNvPr id="0" name=""/>
        <dsp:cNvSpPr/>
      </dsp:nvSpPr>
      <dsp:spPr>
        <a:xfrm>
          <a:off x="229911" y="4923020"/>
          <a:ext cx="418020" cy="4180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07C9B-4CB2-4F56-9CC9-8406694E7775}">
      <dsp:nvSpPr>
        <dsp:cNvPr id="0" name=""/>
        <dsp:cNvSpPr/>
      </dsp:nvSpPr>
      <dsp:spPr>
        <a:xfrm>
          <a:off x="877842" y="4752011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SCRUM</a:t>
          </a:r>
          <a:endParaRPr lang="en-US" sz="1900" kern="1200"/>
        </a:p>
      </dsp:txBody>
      <dsp:txXfrm>
        <a:off x="877842" y="4752011"/>
        <a:ext cx="5486381" cy="760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08:50.12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40 1208,'0'0'0,"0"0"1096,0-5-240,5 5-440,-1 0-96,0 0-104,1 0 32,-5 0-248,6 0 304,-1-4 137,-1 4 183,-4-4 160,4 4 160,1-5 96,-5 5 25,4 0 23,-4-4-40,0 4-72,0-4-40,0 4-63,0 0-873,4 0 824,-4 0-48,0 0-40,0 0-56,0 0-40,0 0-55,0 0-585,0 0 528,0 0-48,0 0-56,0 0-56,0 0-40,0 2-32,0-2-296,0 2 232,0 0-56,0 0-32,0-2-48,0 2-8,0 1 16,0-3-104,0 2 64,0 0 8,7-2-48,-3 0-8,1 2 24,1-2-8,-6 0-32,7 0 56,-1 0-16,1 0-24,-1 0-8,1 0-8,10 0 16,-17 0-16,0 0 40,6 0 0,1 0-16,10 0-8,-17 0 8,7 0 32,-7 0-56,6 0 104,1 0 72,-1 0 40,1 0 8,-1 0 25,12-4 7,-18 4-256,0 0 304,6-5 8,1 5 24,-1 0 8,1 0-32,-1 0-16,-6 0-296,7 0 288,-1 0-48,1 0 0,-1 0-24,1 0 8,10 0-72,-17 0-152,0 0 136,6 0-32,12 0 24,-14 0 8,3 0-40,-1 0 8,-6 0-104,7 0 48,10 0-16,-13 0 40,3 0-48,-1 0 161,1 0 7,-7 0-192,17 0 144,-17 3 24,7-3-136,12 0-32,-15 0 16,3 0 8,-7 0-24,6 2 32,1-2-16,-1 0 16,12 0-32,-18 0 16,6 0 24,-6 0-40,18 0 64,-18 0-8,6 0 8,1 0-24,-1 0 8,1 0 16,-7 0-64,6 0 40,1 0 56,10 0-8,-17 0 0,4 0-24,3 0-32,-7 0-32,6 0 56,12 0 40,-18 0-8,6 0-8,1 0-48,-1 0-24,-6 0-8,17 0 32,-12 0 16,1 0 16,1 0-24,10 0-40,-17 0 0,7 0 48,10 0-16,-17 0-16,6 0 16,12 0-16,-18 2 16,0-2-32,6 0 40,1 2-40,-1-2-16,12 0 32,-18 0 16,6 2 0,-6-2-32,7 2 32,-1-2-64,1 0 32,-1 3 0,1-3 16,-1 0 32,-6 0-48,7 0 16,-1 0-16,1 0 16,-1 2-32,1-2 32,10 0-8,-17 0-8,4 0 16,1 0-16,1 0 16,1 0 0,-1 0-48,1 0 48,-7 0-16,17 0 16,-10 0 32,-1 0-48,1 0-16,10 0 16,-17 0 0,4-5-16,3 5 48,-1 0-16,1 0 0,10 0 0,-17 0-16,7 0-16,12 0 48,-15 0 0,3 0 40,-1 0-24,1 0-32,-7 0-16,6 0 16,1 3 16,10-3 16,-12 0 40,-1 0-40,-4 0-48,6 0 16,1 0 16,10 0-16,-12 2 16,1-2 0,1 0-16,-7 0-16,6 0 0,1 0 48,-1 2-16,11-2-16,-12 0-16,1 0 0,-6 0 0,7 0 0,-1 0 24,1 0 24,-1 0-64,12 0 0,-14 0 0,-4 0 16,4 0 16,3 0 16,10 0-16,-17 0 0,7 0-16,10 0-16,-17 0 16,4 0 0,3 0 16,-1 0 0,12 0 16,-12 0-48,-6 0 16,7 0 0,10 0-16,-13 0 48,1 0 0,1 0 0,1 0-64,-7 0 32,6 0-16,1 0 16,-1 0 16,1 0 32,-1 0-16,11-4-32,-17 4 0,0 0-16,7 0 16,-1 0-16,12 0 16,-14 0 32,0 0-16,-4 0-16,5 0 16,1 0-16,1 0-32,10 0 32,-17 0 32,7 0 0,-7 0-32,6 0 32,1 0-48,10 0-16,-17 0 16,6 0 16,14 0 32,-20 0-32,0 0-16,6 0 16,12-5 16,-18 5 0,6 0-16,12 0 0,-18 0 0,0 0-32,17 0 32,-17 0 48,6 0-32,14 0-16,-16 0-32,-4 0 32,7-4-32,-1 4 64,1 0-16,-1 0 16,1 0-32,-1 0-16,-6 0 16,7 0-32,-1 0 32,1 0 16,-1 0 16,1 0-16,-1 0 0,-6 0-16,7 0-32,-1 0 0,1 0 48,-1 0 0,1 0 16,-3 2-16,-4-2-16,7 0 0,-1 0-48,1 0 48,-1 0 16,-1 0 0,-1 0 72,-4 0-88,4 0 80,1-4-32,-1 4 16,2 0-64,1 0 0,-1-5 16,-6 5-16,7 0 32,-3 0-16,3 0-48,-1 0 0,1-4 16,-1 4 32,-6 0-16,7 0 64,-1 0-48,-1 0-32,1 0-32,1 0 48,-1 0 16,-6 0-16,7 0 32,-1 0-16,-2 0-16,3 0-16,-3 0 16,3 0 0,-7 0 0,6 0 0,1 0 0,-1 0 16,1 0 0,-3 0 0,3 0-16,-7 0 0,4 0-32,2 0 32,-1 0 16,1 0 16,-1 0-16,1 0-32,-6 0 16,7 0-16,-1 0 0,1 0 32,-1 0 0,-2 0 0,1 0 16,-5 0-32,6 0-16,1 0 0,-1 0 16,1 0 16,-1 0 0,1 0 32,-7 0-48,6 0-16,1 2-16,10-2-16,-10 0 96,-1 0-16,-6 0-32,7 0 0,-1 0-32,1 0-16,-1 0 48,1 0 32,10 2-16,-17-2-16,0 0 16,4 3-32,1-3 16,-1 0-16,2 0 0,1 2 16,-7-2 0,6 0 0,1 0 32,-1 2 0,-1-2-32,-1 0-32,3 0 32,-7 0 0,6 0 0,1 0 16,-3 0 16,2 0-48,-1 0 0,1 0 16,-6 0 0,7 0 16,-1 0 0,1 0 0,-1 0-32,1 0 32,-3 0 0,-4 0-16,7 0 0,-1 0 0,1 0 0,-1 0 0,1 0 16,-1 0 0,-6 0-16,7 0-16,-1 0 0,1 0 0,-1 0 32,1 0 0,-1 0 0,-6 0-16,7 0 16,-1 2-32,1 0 0,-1-2 16,12 2-32,-18-2 64,0 0-32,4 3 32,2-3-32,1 2-16,-1-2 16,1 0-16,-1 2 32,-6-2-16,7 0 48,-1 0-48,1 0-32,-1 0 32,1 0-16,10 0 16,-17 0 0,0 0 16,5 0-16,-1 0 0,0 0 16,1 0 0,1 0-32,-6 0 16,7 0 0,-3 0-32,0 2 64,1-2 0,-5 0-48,4 2 0,-4-2 16,6 0-16,-1 0 16,-1 0 48,0 0-32,-4 0-32,5 0 0,-5 0 16,4 2-16,0-2 16,1 0 32,-1 0-32,0 3 16,1-3 0,-5 0-16,4 2-16,0-2 0,1 0 0,-1 0 0,0 0 32,1 0 16,-5 0-32,4 0 0,0 0 0,1 0-16,1 0-16,-1 0 48,-1-5 0,-4 5-16,4 0 16,1-4-16,-1 4-16,0-4-16,1 4 0,-1-5 32,-4 5 0,4 0 32,-4 0 0,5 0-32,-1-4-16,0 4-32,3-4 32,-7 4 16,4 0 32,0 0 16,-4-5-32,5 5-32,-1 0-16,0 0 16,-4 0 16,5 0 32,-1 0 16,0-4-48,1 4 0,-1 0-32,0 0 32,-4 0 0,5 0 0,-1 0 16,0 0-16,1 0 0,-5 0 16,4 0-16,-4 0 0,4 2-16,1-2 16,-1 2 0,0 1 16,1-1 0,-1-2-16,-4 0 0,4 2-16,1-2 0,-1 0 16,0 0 32,1 2-32,-5-2 16,0 0-16,4 0 0,0 2-16,1-2 16,-1 0-16,0 0 16,-4 0 16,0 0-16,5 0 16,-1 0-16,0 0-16,1 0-16,-1 0 16,0 0 48,-4 0-32,5 0 48,-5 0-32,4 0-32,0 0 0,1 0-16,-1 0 48,-4 0-16,4 0 0,-4 0 16,5 0 16,-1 0-32,0 0-16,1 2-16,-5-2 32,4 0 16,0 0 16,-4 3-16,5-3 0,-1 2-48,-4-2 32,0 0-64,4 0 64,-4 2 16,5-2 32,-1 2-16,0-2-48,-4 0 16,0 2-16,0 0 16,5-2 0,-1 0-16,-4 0 16,4 0 16,1 0-32,-5 0-16,4 0 32,-4 0 32,0 0-32,4 0 16,-4 0 0,5 0-32,-5 0-16,4 0 32,0-4 16,-4 4-16,0 0 16,5 0 0,-5 0-32,4 0 0,-4-4 32,4 4-16,-4 0 0,5 0-16,-5 0 32,4 0 0,-4 0-32,4 0 16,-4 0-32,0 0 32,5 0 0,-5 0 32,0 0-16,4 0 0,-4 0-32,4 0 0,-4 0 16,0 0-16,0 0 48,0 0-16,5 2-16,-5-2 0,0 2 0,4 0-32,-4 0 32,0 1 0,0-1 0,0 2-48,0-4 48,0 2-128,4 0-80,1-2-136,-5 3-80,0-3-136,4 0-168,-4 0 728,4 0-912,-4 0-177,5 0-199,-1 0-192,0 0-232,1-5-193,-5 5 1905,4-4-2088,0-3-209,1 3-223,1 0-81,1-1 137,-3 1 543,-4 4 1921,4-4-1280,1-1 504,-1 1 32,0 0-3073,-4 4 3817</inkml:trace>
  <inkml:trace contextRef="#ctx0" brushRef="#br0" timeOffset="1711">3446 1 456,'0'0'0,"0"0"760,0 2-296,0 0-184,0 2-136,-2 1-56,2-5-88,-2 2 64,0 0-32,2 2-8,-2-2-24,-1 1-48,3-1-128,0-2 176,0 2-528,-2 0-984,2-2 1512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10:06.651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2174 39 3336,'0'0'0,"0"2"832,0 1-440,0-1-111,0 0-33,0-2-248,0 2 240,0 0 64,0 0 16,0 1 56,0-1 72,0 0 32,0-2-480,0 2 528,0-2 40,0 0 8,0 0 17,0 0 7,0 0-24,0 0-576,0 0 568,0 0 8,0 0-24,4 0 8,-4 0-48,0 0-8,0 0-504,0 0 497,0 0-33,5 0 16,-5-4 8,0 4-16,0-5 8,0 5-480,0 0 512,4-4 16,-4 0 40,0 4 1,0-5-1,0 5-8,0 0-560,-2-4 528,0 4 24,0-4-32,-1 4-48,-1 0-24,0 0-32,4 0-416,-2 0 409,-3 0-49,-1 0-24,1 0-64,1 0-48,-2 0-32,6 0-192,-5 0 128,-1 0-48,1 0-24,-1 0-64,2 0 8,-1 0 0,5 0 0,-4 0 0,2 0 56,-3 0 0,1 0 8,0 0 24,-1 0 8,5 0-96,-2 0 128,-2 0 16,2 0 24,-3 0 8,1 0 8,0 0-16,4 0-168,-5 0 104,3 0 0,-2 0-8,-3 0-24,3 0 72,0-5-8,4 5-136,-5 0 144,1 0 16,-2 0 0,1 0-24,1 0 24,0-4-104,4 4-56,-7 0 32,3 0 32,-3 0-40,1 0 65,1 0-1,-1-4-8,6 4-80,-4 0 72,-3 0 16,3 0 0,-3 0-72,3-5 0,-3 5-16,7 0 0,-4 0-16,0 0 96,-3-4-24,3 4-8,-3 0 8,1 0-8,6 0-48,-7-4 0,3 4 0,-2 0-16,-1 0 0,1 0 48,-1 0 16,7 0-48,-9 0 56,3 0 16,-1 0-72,-1 0 0,-1 0-8,2 0-24,7 0 32,-8 0 56,1 0 8,1 2-8,-1 0 8,1-2-16,1 0-80,5 0 32,-6 0-48,2 0 8,-3 2 8,1-2 64,-1 0-8,3 0 8,4 0-32,-7 0 0,1 0 16,1 2 16,-1-2 8,2 0 24,-3 0 24,7 0-88,-4 0 128,-1 0 8,1 0 48,-2 0-32,1 0 16,1 0 0,4 0-168,-7 0 168,3 0-8,-5 0-24,1 3-56,-1-1-16,0 0 8,9-2-72,-8 2 80,1 0 0,-10 0 0,15 1-56,-5-1 8,1-2 0,6 0-32,-7 2 32,1 0 0,-3-2-32,3 2 16,-1-2 16,1 2-16,6-2-16,-7 0 16,1 3 0,1-3 0,-1 0 0,4 0 0,-3 0 0,5 0-16,-4 0 0,0 0-16,-1 0 48,-1 0-16,4 0 0,-3 0-16,5 0 0,-2 0 16,0 0-16,-2 0 32,-3 0-16,3 0-8,-1 0 24,5 0-32,-4 0 48,2 0 32,-5-5 0,3 5 32,0 0-16,-3 0 0,7 0-96,-4 0 112,0 0-16,-3 0 0,-2 0-16,3 0 1,-1 0-81,7 0 0,-6 0 0,2 0 0,-3 0 0,1 0 0,-1 0 0,1 0 0,6 0 0,-7 0 0,1 0 0,-1 0 0,1 0 0,-1 0 0,1 0 0,6 0 0,-7 0 0,1 0 0,-1-4 0,1 4 0,-1 0 0,3 0 0,4 0 0,-7 0 0,3-4 0,0 4 0,-3 0 0,5 0 0,0 0 0,2 0 0,-7 0 0,1 0 0,-1 0 0,-1 0 0,1 0 0,3 0 0,4 0 0,-5 0 0,-1 0 0,-1 0 0,-10 0 0,13 0 0,-3 0 0,7 0 0,-6 0 0,1 0 0,-1 0 0,-3 2 0,1-2 0,-1 2 0,9-2 0,-9 2 0,3-2 0,-1 0 0,1 0 0,-1 0 0,1 0 0,6 0 0,-9 0 0,2 0 0,1 0 0,2 0 0,1 0 0,-1 0 0,4 0 0,-4 0 0,-3 0 0,1 0 0,-1 0 0,3 0 0,4 0 0,-4-4 0,-1 4 0,-1 0 0,-1 0 0,3 0 0,0 0 0,4 0 0,-5 0 0,-1 0 0,-1 0 0,1 0 0,-3 0 0,0 0 0,9 0 0,-4 0 0,0 0 0,-3 0 0,1 0 0,-1 0 0,1 0 0,6 0 0,-7 0 0,3 0 0,0 0 0,-3 0 0,1 0 0,-1 0 0,7 0 0,-6 0 0,-1 0 0,1 0 0,3 0 0,-1-5 0,0 5 0,4 0 0,-5 0 0,-1 0 0,2-4 0,-1 4 0,3 0 0,-2 0 0,4 0 0,-2 0 0,-5-4 0,1 4 0,-1 0 0,1 0 0,1 0 0,5 0 0,-2 0 0,0 0 0,-5 0 0,1 0 0,-1 0 0,1 0 0,6 0 0,-2 0 0,0 0 0,-3 0 0,1 0 0,-3 0 0,1 0 0,6 0 0,-4 0 0,-1 0 0,3 0 0,0 0 0,-2 0 0,1 0 0,3 0 0,-4 0 0,-2 0 0,3 0 0,1 0 0,0 0 0,2 0 0,-4 0 0,-1 0 0,3 0 0,0 0 0,0 0 0,-2 0 0,4 0 0,-5 0 0,1 0 0,0 0 0,-1 0 0,3 0 0,-4 0 0,6 0 0,-3 0 0,1 0 0,-4 0 0,1 0 0,1 0 0,2-5 0,2 5 0,-2 0 0,2 0 0,-5-4 0,1 4 0,-2 0 0,-1 0 0,7 0 0,-2 0 0,0 0 0,0 0 0,-1 0 0,-1 0 0,-2 0 0,6 0 0,-5 0 0,3 0 0,0 0 0,0 0 0,0 0 0,-5 0 0,7 0 0,-6 0 0,1 0 0,3 0 0,0 0 0,0 0 0,2 0 0,-5 0 0,-1 2 0,-1-2 0,3 0 0,2 0 0,2 0 0,-2 0 0,-3 0 0,-3 0 0,1 0 0,3 0 0,0 0 0,4 0 0,-3 0 0,1 0 0,-4-4 0,1 4 0,1-4 0,-2 4 0,6 0 0,-3 0 0,1 0 0,-4 0 0,-1 0 0,7 0 0,-4 0 0,4-5 0,-2 5 0,-3 0 0,5 0 0,-4 0 0,2 0 0,0 0 0,2 0 0,-5 0 0,-1 0 0,2 0 0,1 0 0,3 0 0,-4 0 0,-5 0 0,3 2 0,4 1 0,2-3 0,-2 0 0,-3 0 0,-1 0 0,1 0 0,3 0 0,0 0 0,2 0 0,-2 0 0,0 0 0,-3 0 0,-1 0 0,-1 0 0,1 0 0,6 0 0,-4 0 0,-1 2 0,3-2 0,0 0 0,-5 0 0,3 2 0,4-2 0,-4 0 0,2 0 0,-1 2 0,1-2 0,0 2 0,-5 0 0,7-2 0,-6 3 0,2-3 0,-1 2 0,3-2 0,2 2 0,0-2 0,-4 0 0,-3 0 0,1 0 0,4 0 0,2 0 0,-3 0 0,-1 0 0,0 0 0,2 0 0,-1 0 0,3 0 0,-4 0 0,-2 0 0,3 0 0,-1 0 0,4 0 0,-2 0 0,0 0 0,-3 0 0,-1 0 0,-3 0 0,9 0 0,-4 0 0,2 0 0,0 0 0,-5 0 0,7 0 0,-6 0 0,3 0 0,1 0 0,0 0 0,0 0 0,2 0 0,-7 0 0,1 0 0,2 0 0,1 0 0,3 0 0,-4 0 0,-2 2 0,-3-2 0,2 0 0,5 0 0,2 0 0,-2 0 0,-2 0 0,-3 0 0,1 0 0,1 0 0,3 0 0,2 0 0,-2 0 0,0 0 0,-5 0 0,1 0 0,4 0 0,2 0 0,-2 0 0,-1 0 0,-1 0 0,-2 0 0,6 0 0,-5 0 0,3 0 0,0 0 0,0 0 0,0 0 0,-5 0 0,7 0 0,-6 0 0,-1 0 0,1 0 0,3 0 0,1 0 0,2 0 0,-6 0 0,-3 0 0,3 0 0,-1 0 0,7 0 0,-2 0 0,-5 0 0,1 2 0,4-2 0,2 0 0,-2 2 0,-1-2 0,3 3 0,0-3 0,5 2 0,-1 0 0,-4 0 0,0 0 0,4 3-81,-4-5 81,7 2-1376,12 2-336,-14 0-489,12 1-807,-13-1-1185,18-2-1336,-22-2 5529,7 2-4761,16-2-3009,-23 0 7770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10:21.177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3084 1 2856,'0'0'0,"0"0"1216,0 0-656,0 2 41,0-2-601,0 2 768,0 0 152,0 0 160,-2-2 32,0 3-15,-1-1-97,3-2-1000,0 0 888,0 0-96,-2 0-72,-2 0-55,0 0-49,-1 2-24,5-2-592,-2 0 544,0 0-32,2 0 8,-2 0-24,0 0 0,-3 0 8,5 0-504,-4 0 473,-1-4-9,3 4 8,2 0 24,0 0 40,0 0 16,0 0-552,-2 0 560,-2 0 8,-3 0-8,5 0-31,0 0 23,0 0-24,2 0-528,0 0 504,-2 0-24,-5 0-24,1 0-56,-1 0-24,3 2-40,4-2-336,-2 2 312,-1-2-32,1 2-31,-6-2 7,-1 2-48,2-2 8,7 0-216,-4 2 176,2-2 24,0 0-24,0 0 8,-5 0 0,1 0-16,6 0-168,-7 0 152,3 0-8,2 0-24,-1 0 0,1 0-8,0 0 8,2 0-120,-6 0 144,-1 0-40,3 0 8,2 0 0,2-4 24,-3 4 24,3 0-160,-2 0 160,-6-4-8,-10 4 8,16 0-16,-2 0 16,4 0-160,-5 0 160,3 0-16,-2 0 1,-3 0-145,-10 0 0,11 0 0,6 0 0,-7 0 0,1 2 0,3 0 0,-3-2 0,-1 0 0,-12 0 0,19 0 0,-4 0 0,-3 0 0,3 0 0,2 0 0,-3 0 0,-1 0 0,6 0 0,-18 0 0,12 0 0,-11 0 0,14 0 0,1 0 0,0 0 0,2 0 0,-4 0 0,-5 0 0,-10 0 0,12 0 0,1 0 0,3 0 0,3 0 0,-2-4 0,-2 4 0,-13 0 0,10 0 0,-2 0 0,3 0 0,6 0 0,-7 0 0,1 0 0,-1 0 0,-1 0 0,-12 0 0,14 0 0,6 0 0,-20 0 0,16 0 0,2 0 0,-3 0 0,-1 0 0,-1 0 0,7 0 0,-17 0 0,13 0 0,-3 0 0,3 0 0,-3 0 0,3 0 0,4 0 0,-9 0 0,-8 0 0,11 0 0,-3 0 0,2 0 0,5 0 0,2 0 0,-2 0 0,-4 0 0,-14 0 0,14 0 0,-12 0 0,16 0 0,2 0 0,-4 0 0,-1 0 0,-1 0 0,-14 0 0,14 0 0,-1 0 0,7 0 0,-6 0 0,-1 0 0,5 0 0,-4 0 0,-14 2 0,14-2 0,6 0 0,-18 0 0,14 0 0,2 0 0,-3 0 0,-1 2 0,-3 0 0,9-2 0,-19 0 0,12 2 0,1 1 0,-1-1 0,1 0 0,1-2 0,5 0 0,-6 0 0,-1 2 0,-1-2 0,-1 2 0,3-2 0,1 2 0,5-2 0,-2 0 0,-2 0 0,-3 0 0,-10 0 0,13 0 0,-1 0 0,5 0 0,-2 0 0,0 0 0,0 0 0,-5 0 0,-1 0 0,-1 0 0,9 0 0,-7 0 0,1 0 0,-1 0 0,5 0 0,-4 0 0,-1 0 0,7 0 0,-17 0 0,13 0 0,-1 0 0,-1 0 0,1 0 0,-1 0 0,6 0 0,-20 0 0,14 0 0,-1 3 0,-1-1 0,1 0 0,1 0 0,6-2 0,-7 0 0,-1 2 0,-10 0 0,12 1 0,-1-1 0,1 0 0,6-2 0,-7 2 0,1 0 0,-3 0 0,-8 1 0,10-3 0,-1 0 0,8 0 0,-5 0 0,3 0 0,-2 0 0,-3 0 0,1 0 0,-3 0 0,9 0 0,-6 0 0,1 0 0,3 0 0,0 0 0,-2 0 0,-3 0 0,7 0 0,-6 0 0,-3 0 0,2 0 0,1 0 0,2 0 0,-1 0 0,5 0 0,-6 0 0,-3 0 0,0 0 0,1 0 0,1 0 0,1 0 0,6 0 0,-7 0 0,1 0 0,-12 0 0,12 0 0,-3 0 0,3 0 0,6 0 0,-7 0 0,3 0 0,-3 0 0,1 0 0,-11 0 0,12 0 0,5 0 0,-6 0 0,1 0 0,1 0 0,0 0 0,-3 0 0,-1 0 0,8 0 0,-7 0 0,1 0 0,-1 0 0,3 0 0,-1 0 0,-1 0 0,6 0 0,-7 0 0,-10 0 0,13 0 0,-1 0 0,1 0 0,-3 0 0,7 0 0,-6 0 0,-3 0 0,-8 0 0,10 0 0,1 2 0,-3-2 0,9 0 0,-8 2 0,-1-2 0,0 0 0,-10 2 0,12-2 0,-12 2 0,19-2 0,-5 0 0,-1 2 0,-1 1 0,-10-3 0,11 0 0,-14 0 0,20 0 0,-6 0 0,-1 0 0,1 0 0,-1 0 0,-2 2 0,-8-2 0,17 0 0,-6 0 0,-1 0 0,-2 0 0,3 0 0,-1 0 0,1 0 0,6 0 0,-9 0 0,-8 2 0,13-2 0,-3 0 0,5 2 0,-2-2 0,4 0 0,-7 0 0,1 0 0,-1 2 0,1-2 0,-3 0 0,2 2 0,7-2 0,-6 3 0,-1-1 0,1-2 0,-11 2 0,10 0 0,-2-2 0,9 0 0,-8 2 0,1 0 0,1 1 0,-1-3 0,-1 2 0,-10-2 0,18 0 0,-6 0 0,-1 0 0,1 0 0,-1 0 0,1 0 0,-1 0 0,7 0 0,-17 0 0,13 0 0,-3 0 0,1 0 0,1 0 0,1 0 0,4 0 0,-7 0 0,1 0 0,-1 0 0,1 0 0,-1 0 0,3 0 0,4 0 0,-4 2 0,-3-2 0,-10 0 0,13 0 0,-3 0 0,1 0 0,6 0 0,-7 0 0,1 0 0,-1 0 0,-10 0 0,10 0 0,-1 0 0,8 0 0,-7 0 0,1 0 0,-1 0 0,1 0 0,-3 0 0,0 0 0,9 0 0,-8 0 0,1 0 0,3 0 0,-1 0 0,1 0 0,-2 0 0,6 0 0,-9 0 0,2 0 0,-1 0 0,1 0 0,5-4 0,-2 4 0,4 0 0,-5 0 0,-1 0 0,-12 0 0,14 0 0,-2 0 0,1 0 0,5 0 0,-2 0 0,-2 0 0,-3 0 0,-1 0 0,-1 0 0,2 0 0,7 0 0,-4 0 0,2 0 0,-5 0 0,1 0 0,-1 0 0,-1 0 0,8 0 0,-7 0 0,3 0 0,2 0 0,0 0 0,-5 2 0,1-2 0,6 0 0,-18 0 0,16 0 0,0 0 0,0 0 0,0 0 0,2 0 0,-5 0 0,-1 0 0,-1 0 0,1 0 0,1 0 0,3 0 0,2 0 0,-2 0 0,-2 0 0,-3 0 0,-1 0 0,-1 0 0,2 0 0,7 0 0,-2 0 0,0 0 0,0 0 0,-2 0 0,-1-5 0,-1 5 0,6 0 0,-5 0 0,1-4 0,0 4 0,2 0 0,-5 0 0,3 0 0,4 0 0,-7 0 0,-1 0 0,1 0 0,5-4 0,0 4 0,-3 0 0,5 0 0,-6 0 0,-1 0 0,-1-5 0,1 5 0,3 0 0,2 0 0,2 0 0,-7 0 0,3 0 0,-3 0 0,1 0 0,-1 0 0,1 0 0,6 0 0,-4 0 0,1 0 0,-1 0 0,-2 0 0,-1-4 0,1 4 0,6 0 0,-3 0 0,1 0 0,0 0 0,-4 0 0,-1-4 0,7 4 0,-6 0 0,-1 0 0,3 0 0,2 0 0,-3 0 0,1 0 0,4 0 0,-7-5 0,1 5 0,-1 0 0,1 0 0,4 0 0,-3 0 0,5 0 0,-6 0 0,-1 0 0,1 0 0,-1 0 0,3 0 0,2 0 0,2 0 0,-2 0 0,-3 0 0,1 0 0,0 0 0,-3 0 0,3 0 0,4 0 0,-2 0 0,0 0 0,-1 0 0,-1 0 0,0 0 0,4 0 0,-2 0 0,-1 0 0,1 0 0,0 0 0,0 0 0,2 0 0,-7 0 0,5 0 0,0 0 0,0 0 0,0 0 0,0 0 0,2 0 0,-3 0 0,-3 0 0,-1 0 0,3 0 0,2 0 0,0 3 0,2-3 0,-2 2 0,-5-2 0,1 2 0,-1-2 0,3 0 0,2 0 0,2 0 0,-3 2 0,1-2 0,-2 2 0,0 0 0,1-2 0,1 0 0,2 0 0,-2 3 0,6-1 0,1-2 0,-1 0 0,-4 0 0,17 2-1305,-10-2-471,21 2-657,-4-2-1039,-2 0-1497,1 0-1233,-23 0 6202,26-4-4777,5-3-1800,-31 7 6577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10:30.343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2 1 2200,'0'0'0,"-2"0"640,2 0-192,0 0-448,0 0 360,0 0-88,5 0-80,-5 0-8,0 0 88,0 0 153,0 0-425,0 2 600,0-2 192,4 0 104,-4 0 56,0 0 8,0 0-7,0 0-953,0 0 912,0 0-56,0 0-48,0 0-40,0 0-31,0 0-49,0 0-5457,0 0 10210,0 0-4745,0 0-24,0 0 72,0 0 88,0 0 33,0 0-10115,0 0 19412,0 0-9322,0 0-104,0 0-80,0 0-40,0 0-15,0 0-14212,0 0 27798,0 0-13635,0 0-64,0 0 0,0 0-48,0 0-40,0 0-16955,0 0 33486,0 0-16579,0 0-16,4 0-23,-4 0-33,0 0-8,0 0-272,0 0 240,5 0-16,-5 0 32,4 0-24,0 0 24,1 0 8,-5 0-264,0 0 240,4 0 56,-4 0 0,4 0-32,1 0 16,-1 0 16,-4 0-296,4 0 304,3 0 0,-3 0-32,0 0-159,1 0-113,-1 0 0,-4 0 0,7 0 0,-1 0 0,1 0 0,-1 0 0,-2 0 0,1 0 0,-5 0 0,4 0 0,0 0 0,1 0 0,1 0 0,-1 0 0,-1 0 0,-4 0 0,4 0 0,1 0 0,-1 0 0,0 2 0,3-2 0,-1 0 0,-6 0 0,5 2 0,-1-2 0,0 0 0,1 2 0,-1-2 0,3 0 0,-7 0 0,6 0 0,1 0 0,-1 0 0,1 0 0,-1 0 0,1 0 0,-7 0 0,17 0 0,-13 0 0,3 0 0,-1 0 0,1 0 0,-1 0 0,-6 0 0,7 0 0,10 0 0,-13 0 0,14 0 0,-14 0 0,-4 0 0,4 0 0,3 3 0,-1-3 0,1 0 0,-1 2 0,-1-2 0,-5 0 0,4 2 0,0-2 0,3 0 0,-1 2 0,1-2 0,-7 0 0,6 0 0,-1 0 0,-1 0 0,0 0 0,1 0 0,-1 0 0,-4 0 0,4 0 0,3 0 0,-1 0 0,1 0 0,-3 0 0,1 0 0,-5 0 0,4 0 0,0 0 0,3 0 0,-1 0 0,1-4 0,-1 4 0,-6 0 0,5 0 0,1 0 0,1 0 0,-1 0 0,1-5 0,-7 5 0,6 0 0,-2 0 0,1 0 0,-1 0 0,0 0 0,3 0 0,-7 0 0,6 0 0,1 0 0,-3 0 0,1 0 0,-1 0 0,0 0 0,-4 0 0,5 0 0,1 0 0,11 0 0,-12 3 0,-5-3 0,6 0 0,1 2 0,-1 0 0,1-2 0,-1 0 0,1 0 0,-7 0 0,4 0 0,0 0 0,1 0 0,1 0 0,1 0 0,-1 0 0,-6 0 0,7 0 0,-3 0 0,0 0 0,1 0 0,1 0 0,-6 0 0,5 0 0,-1 0 0,0 0 0,1 0 0,-1 0 0,0-4 0,-4 4 0,7 0 0,-1 0 0,1 0 0,-3 0 0,0 0 0,1 0 0,-5 0 0,6 0 0,1 0 0,-1 0 0,-1 0 0,-1 0 0,-4 0 0,4 0 0,3 0 0,-3 2 0,3-2 0,-1 2 0,-6-2 0,4 0 0,1 0 0,1 2 0,-1-2 0,1 0 0,-6 0 0,7 2 0,-3-2 0,0 0 0,3 0 0,-7 0 0,6 0 0,1 0 0,-3 0 0,0 0 0,1 0 0,-5 0 0,4 0 0,0 0 0,1 0 0,-1 0 0,0 0 0,1 0 0,-5 0 0,4 0 0,0 0 0,3 0 0,-3 0 0,1 0 0,-5 0 0,4 0 0,-4 2 0,4 1 0,1-1 0,1 0 0,-6-2 0,5 0 0,-1 0 0,-4 2 0,4-2 0,3 0 0,-7 0 0,6 2 0,-1-2 0,-1 0 0,-4 0 0,6 0 0,1 0 0,-1 0 0,-1 0 0,-1 0 0,-4 0 0,4 0 0,1 0 0,1 0 0,-1 0 0,-1 0 0,-4 0 0,4 0 0,3 0 0,-3 0 0,0 0 0,-4 0 0,5 0 0,-1 0 0,-4 0 0,4 0 0,1 2 0,-5-2 0,4 0 0,0 0 0,1 3 0,-5-3 0,0 0 0,4 0 0,0 0 0,1 0 0,-5 0 0,4 0 0,0 0 0,3 0 0,-3 0 0,-4 0 0,5 0 0,1 0 0,-2 0 0,-4 0 0,5 0 0,-1 0 0,0 0 0,-4 0 0,5 0 0,-1 0 0,0 0 0,-4 0 0,7 0 0,-3 0 0,1 0 0,-5 0 0,4 0 0,0 0 0,1 0 0,-1 0 0,-4 0 0,4 0 0,1 0 0,-1 0 0,0 0 0,-4 0 0,5 0 0,-1 0 0,-4 0 0,4 0 0,-4 0 0,5 0 0,-1 0 0,-4 0 0,0 0 0,4 0 0,1 0 0,-5 0 0,4 2 0,-4-2 0,0 2 0,0-2 0,0 2 0,0 0 0,0-2 0,4 0 0,-4 2 0,0-2 0,0 3 0,5-1 0,-1-2 0,-4 0 0,0 2 0,4-2 0,1 2 0,-1-2 0,-4 0 0,0 2 0,4-2 0,1 0 0,-1 0 0,-4 0 0,4 0 0,1 0 0,-5 0 0,4 2 0,0-2 0,-4 3 0,0-3 0,5 0 0,-1 0 0,-4 2 0,0-2 0,0 2 0,0 0 0,4 0 0,-4-2 0,0 2 0,-2-2 0,2 3 0,0-1 0,0-2 0,0 2 0,0-2 0,4 2 0,-4 0 0,0-2 0,0 2 0,5-2 0,-1 0 0,-4 3 0,0-3 0,0 2 0,0 0 0,0 0 0,0 0 0,0 0 0,0-2 0,0 3 0,0-1 0,0 0 0,0 0 0,0 0 0,0 3 0,0-5 0,0 2 0,0 2 0,-2-2 0,0 3 0,2-3 0,0 0 0,0-2 0,0 4 0,0-2 0,0 3 0,0-3 0,0 0 0,0 0 0,0-2 0,0 5 0,0-1 0,0 0 0,4 1 0,-4-1 0,0 0 0,0-4 0,0 2 0,0 3 0,0-1 0,4 0 0,1 1 0,-5-1 0,0-4 0,0 4 0,0 1 0,0-1 0,0 3 0,0-3 0,4 2 0,-4-6 0,0 5 0,0-3 0,0 2 0,0 3 0,0-3 0,0 3 0,0-7 0,0 4 0,0 0 0,0 1 0,0-1 0,-2-2 0,2 2 0,0-4 0,0 5 0,0-1 0,0-2 0,0 3 0,0-3 0,0 0 0,0-2 0,0 4 0,0 1 0,0 1 0,0-2 0,4 1 0,-4-1 0,0-4 0,0 7 0,0-3 0,0 0 0,5 1 0,-5 1 0,4-2 0,-4-4 0,0 5 0,0-1 0,0 0 0,0 1 0,0 1 0,0-1 0,0-5 0,4 4 0,-4 2 0,0-1 0,0 1 0,-2 1 0,2-3 0,0-4 0,0 7 0,0-3 0,0 2 0,0-1 0,-2 1 0,-2 1 0,4-7 0,-3 4 0,3 3 0,0-1 0,0 1 0,0-1 0,-2-2 0,2-4 0,-2 5 0,0 1 0,2-1 0,0-1 0,0 0 0,0 1 0,0-5 0,0 4 0,0 0 0,0 1 0,0-1 0,0-2 0,4 2 0,-4-4 0,5 3 0,-5 3 0,0-2 0,0 1 0,0-1 0,0 0 0,0-4 0,4 5 0,-4-1 0,0 3 0,0-3 0,0 0 0,0 3 0,0-7 0,0 6 0,0-1 0,4-1 0,-4 2 0,0 1 0,0-3 0,0-4 0,0 5 0,0-3 0,0 2 0,0 0 0,0 1 0,0 1 0,0-6 0,0 7 0,0-3 0,-2 3 0,2-3 0,0 2 0,0-1 0,0-5 0,0 4 0,0 0 0,-2 1 0,0-1 0,2 0 0,0 1 0,0-5 0,4 4 0,-4 0 0,0 1 0,0-1 0,0 0 0,0 1 0,0-5 0,0 4 0,4 3 0,-4-3 0,0 0 0,0 3 0,0-1 0,0-6 0,0 7 0,5-1 0,-1-1 0,-4-1 0,0 2 0,0 1 0,0-7 0,0 6 0,0-1 0,0 1 0,0-1 0,0 1 0,0-2 0,0-4 0,0 5 0,0-1 0,-2 1 0,2 1 0,-2 1 0,2-1 0,0-6 0,0 4 0,0 1 0,-2 1 0,-1-1 0,3-1 0,0 0 0,0-4 0,0 2 0,0 3 0,0 1 0,0-1 0,0 1 0,0-2 0,0-4 0,0 5 0,0-1 0,0 0 0,0 1 0,0-1 0,0 0 0,0-4 0,-2 7 0,2-1 0,0-1 0,0 1 0,0-1 0,0 1 0,0-6 0,0 7 0,-2-1 0,2-2 0,0 1 0,0 1 0,0 1 0,0-7 0,0 4 0,0 0 0,-2 3 0,2-3 0,0 1 0,0-1 0,0-4 0,0 4 0,0-2 0,0 3 0,0-1 0,-2 0 0,2 1 0,0-5 0,0 4 0,0 0 0,0 1 0,0-1 0,-2 0 0,-1 1 0,3-5 0,-2 4 0,2 0 0,0 3 0,0-3 0,0 1 0,0-1 0,0-4 0,-2 4 0,0 3 0,2-3 0,0 0 0,0 3 0,0-3 0,0-4 0,0 5 0,0 1 0,0-2 0,0 3 0,0-1 0,0 1 0,0-7 0,0 6 0,0 1 0,0-1 0,0 1 0,0-1 0,0 1 0,0-7 0,0 6 0,0-1 0,0 1 0,0-1 0,0-1 0,0 2 0,0-6 0,0 5 0,0-1 0,0 0 0,0 1 0,0-1 0,0 0 0,0-4 0,0 5 0,0-1 0,0 3 0,0-3 0,0 0 0,4-2 0,-4-2 0,0 7 0,0-3 0,-2 3 0,2-3 0,0 3 0,0-3 0,0-4 0,0 6 0,0 1 0,-2-1 0,0 1 0,0-1 0,2 1 0,0-7 0,0 6 0,0 1 0,0 2 0,-3-3 0,1 3 0,0-3 0,2-6 0,0 7 0,0-1 0,0 1 0,0-1 0,0 1 0,-2-1 0,2-6 0,-2 5 0,2 1 0,0-2 0,0 3 0,0-1 0,0 1 0,0-7 0,0 4 0,-2 1 0,2 1 0,0 1 0,0-1 0,0 1 0,0-7 0,0 17 0,0-13 0,0 5 0,0 8 0,0-12 0,0 1 0,0-6 0,4 9 0,-4-1 0,0-1 0,0 2 0,0-3 0,0 3 0,0-9 0,0 8 0,0-1 0,0-1 0,0 1 0,0-1 0,0 1 0,0-7 0,0 6 0,0-1 0,0-1 0,4 0 0,-4 3 0,0-7 0,0 6 0,0 1 0,0-3 0,0 1 0,0-1 0,0 0 0,0-4 0,0 5 0,0 1 0,0-4 0,0 3 0,0-1 0,0 0 0,0-4 0,5 5 0,-5 1 0,0-1 0,0-1 0,0 2 0,0 1 0,0-7 0,0 6 0,0-1 0,0 1 0,0 1 0,0-1 0,0 1 0,0-7 0,0 6 0,-3 1 0,3 1 0,0 1 0,-2 0 0,0-3 0,2-6 0,-6 9 0,1-3 0,3 3 0,0-2 0,2-1 0,0 1 0,0-7 0,0 8 0,-2-1 0,0 1 0,-1-1 0,3-1 0,0 1 0,0-7 0,0 6 0,0 1 0,0 2 0,0-3 0,0 1 0,0-1 0,0-6 0,5 7 0,1-1 0,-1 1 0,-5-1 0,0-2 0,0 3 0,0-7 0,0 6 0,0 1 0,0-1 0,4 1 0,-4-1 0,0 1 0,0-7 0,0 9 0,-2-3 0,2 3 0,0-1 0,0 1 0,0-2 0,0-7 0,-2 8 0,-1-1 0,1 1 0,-2 10 0,4-16 0,0 4 0,0-6 0,0 9 0,-2-2 0,0 1 0,-3 1 0,3-3 0,2 1 0,0-7 0,0 6 0,0 1 0,0-1 0,0 3 0,0 0 0,0-3 0,0-6 0,0 9 0,0 0 0,0-1 0,4-1 0,-4 1 0,0-1 0,0-7 0,0 9 0,0-1 0,5 1 0,1 0 0,-1-3 0,-5 1 0,0-7 0,0 6 0,0 3 0,0-1 0,0 1 0,0 0 0,0-1 0,0-8 0,0 9 0,0-2 0,0 1 0,-3-1 0,1 1 0,2 10 0,0-18 0,0 2 0,0 4 0,-2 3 0,-2 0 0,2-1 0,-1-1 0,3-7 0,-2 9 0,2-1 0,0-1 0,-2 1 0,2-1 0,-2 2 0,2-9 0,-2 6 0,0 3 0,2-3 0,0 3 0,0-3 0,0 3 0,0-9 0,0 7 0,-3-1 0,3 1 0,0-1 0,0 1 0,0 1 0,0-8 0,0 9 0,0 0 0,0-3 0,0 3 0,0-3 0,0 3 0,0-9 0,0 9 0,0-1 0,0 1 0,0 0 0,0-1 0,0-1 0,0-7 0,0 9 0,0-1 0,0-1 0,0 1 0,0-1 0,0 2 0,0-9 0,0 6 0,0 3 0,0-3 0,0 1 0,0 1 0,0-1 0,0-7 0,-2 9 0,0-1 0,2 1 0,0 0 0,0-3 0,0 3 0,0-9 0,0 8 0,0 1 0,-2 8 0,2-12 0,0 1 0,0 3 0,0-9 0,0 17 0,0-10 0,0-1 0,0 3 0,0 0 0,0-3 0,0-6 0,0 9 0,0-1 0,0 1 0,0 0 0,0-1 0,0-1 0,0-7 0,0 9 0,0-3 0,0 1 0,0 1 0,0-1 0,0-1 0,0-6 0,-2 7 0,2-1 0,0 3 0,0-3 0,0 1 0,0-1 0,0-6 0,-2 7 0,2-1 0,0 1 0,0-1 0,0 3 0,0-2 0,0-7 0,0 6 0,0 3 0,0-1 0,-3-1 0,3-1 0,0 1 0,0-7 0,0 6 0,0 1 0,0-1 0,0 3 0,0-2 0,0 1 0,0-8 0,0 9 0,0-3 0,-2 3 0,0-2 0,0 1 0,-2-1 0,4-7 0,-3 8 0,1-1 0,2 2 0,0-3 0,0 3 0,-2-1 0,2-8 0,-6 7 0,1 2 0,3-3 0,2 3 0,0-3 0,0 1 0,0-7 0,0 8 0,-2 1 0,0-2 0,0-1 0,2 1 0,0-1 0,0-6 0,0 7 0,0-1 0,0 3 0,0-1 0,0 1 0,0-2 0,0-7 0,0 8 0,4-1 0,-4 2 0,0-1 0,0 1 0,0 0 0,0-9 0,0 8 0,0 10 0,0-14 0,0 2 0,0 3 0,0-2 0,0-7 0,0 6 0,-2 3 0,2-1 0,0-1 0,0-1 0,0 1 0,0-7 0,0 6 0,0 1 0,0 2 0,0-3 0,4 3 0,0-3 0,-4-6 0,0 9 0,0 0 0,0-1 0,0-1 0,0 1 0,0-1 0,0-7 0,5 6 0,-5 1 0,0 2 0,0-3 0,0 3 0,0-1 0,0-8 0,0 9 0,0-2 0,0 1 0,0-1 0,0 1 0,0 1 0,0-9 0,0 9 0,0-3 0,0 3 0,0-3 0,0 3 0,0 0 0,0-9 0,0 6 0,0 1 0,0-1 0,4 3 0,0-3 0,-4 1 0,0-7 0,0 6 0,0 3 0,0-2 0,0-1 0,0 3 0,0-3 0,0-6 0,5 7 0,-5-1 0,0 1 0,0 1 0,-2-1 0,2 2 0,0-9 0,0 8 0,0 1 0,0 0 0,0-3 0,0 1 0,0-1 0,0-6 0,0 7 0,0 1 0,0 1 0,0-3 0,0 1 0,0-1 0,0-6 0,0 9 0,0-2 0,0 1 0,0 1 0,0 0 0,0-3 0,0-6 0,0 9 0,0-3 0,0 3 0,0 0 0,4-1 0,-4-8 0,0 9 0,4-3 0,-4 3 0,0-2 0,0 1 0,0 1 0,0-9 0,0 6 0,5 3 0,-5-2 0,0 1 0,0 1 0,0 0 0,0-9 0,0 8 0,0 1 0,4 0 0,0-1 0,-4 10 0,0-12 0,0-6 0,0 7 0,0 10 0,0-11 0,0 3 0,0 8 0,0-12 0,0-5 0,0 8 0,0 10 0,0-12 0,0 3 0,0 0 0,0 8 0,0-17 0,5 7 0,-5-1 0,0 3 0,0-1 0,0 1 0,0 8 0,0-17 0,0 3 0,4 3 0,-4 3 0,0-3 0,0 3 0,0 0 0,0-9 0,0 8 0,0 1 0,0 0 0,0-1 0,4-1 0,-4 1 0,0-8 0,0 7 0,0 2 0,0-1 0,0 10 0,0-12 0,0 1 0,0-7 0,0 17 0,0-13 0,0 3 0,0 12 0,0-14 0,0 3 0,0-8 0,0 20 0,0-16 0,-2 5 0,0-1 0,2 1 0,0 8 0,0-17 0,0 7 0,0-1 0,0 3 0,0 0 0,-2-1 0,0 10 0,2-18 0,0 6 0,0 12 0,0-14 0,0 5 0,0 8 0,0-11 0,0-6 0,-3 9 0,1 8 0,2-10 0,0 2 0,0-1 0,0 10 0,0-18 0,-2 4 0,-2 2 0,2 12 0,2-14 0,0 5 0,0-1 0,0-8 0,0 18 0,-3-14 0,1 3 0,0 10 0,2-11 0,0 1 0,0-7 0,0 17 0,0-10 0,0-1 0,0 12 0,0-14 0,0 2 0,0-6 0,0 18 0,0-12 0,0 1 0,0 10 0,0-10 0,0-1 0,0-6 0,0 17 0,0-12 0,0 1 0,0 12 0,0-12 0,0 3 0,0-9 0,0 8 0,0 1 0,0 0 0,0-1 0,0 1 0,0 0 0,0-9 0,0 9 0,0-3 0,0 3 0,0 8 0,0-13 0,0 3 0,0-7 0,0 9 0,0-1 0,0 1 0,0-3 0,0 1 0,0 2 0,0-9 0,0 8 0,0 1 0,0 0 0,0-1 0,0-1 0,0 1 0,0-8 0,0 9 0,0 0 0,0 8 0,0-13 0,0 5 0,-2 0 0,2-9 0,-2 8 0,0 1 0,2 8 0,0-10 0,0 2 0,0-1 0,0-8 0,-3 18 0,1-14 0,0 2 0,0 3 0,2 0 0,0 8 0,0-17 0,0 4 0,0 3 0,0 2 0,-2-3 0,2 11 0,0-12 0,0-5 0,4 6 0,-4 12 0,0-14 0,-2 5 0,0-1 0,2 1 0,0-9 0,0 17 0,0-12 0,0 1 0,0 3 0,0 8 0,-2-13 0,2-4 0,-3 7 0,3 10 0,0-12 0,0 1 0,0 11 0,-2-12 0,2-5 0,-2 8 0,0 1 0,2 8 0,0-12 0,0 3 0,0 1 0,0-9 0,0 9 0,0-3 0,0 3 0,0 0 0,0-1 0,4 1 0,-4-9 0,0 9 0,0-1 0,0 1 0,0 0 0,0-3 0,0 3 0,0-9 0,0 8 0,5 1 0,-5 0 0,0-3 0,-3 1 0,1-1 0,2-6 0,0 9 0,0-3 0,0 3 0,0 0 0,0-3 0,0 3 0,0-9 0,0 9 0,0-3 0,0 3 0,0-3 0,5 3 0,-5 0 0,0-9 0,0 6 0,0 1 0,0-1 0,0 1 0,0-1 0,4-1 0,-4-5 0,0 4 0,0 0 0,0 1 0,0-1 0,0 2 0,0 1 0,0-7 0,0 6 0,0 3 0,0-2 0,0 1 0,-2-1 0,2-1 0,0-6 0,0 7 0,0-1 0,0 1 0,0-1 0,0 1 0,-2-3 0,2-4 0,-3 7 0,3-1 0,0 1 0,0-1 0,0 1 0,-2-1 0,2-6 0,-2 7 0,0-1 0,0-2 0,2 3 0,0-3 0,0 3 0,0-7 0,0 6 0,-2 1 0,-1-3 0,1 3 0,2-5 0,0 2 0,0-4 0,0 4 0,-2 3 0,0-1 0,2 1 0,-2-1 0,2 1 0,0-7 0,0 6 0,0 1 0,0-1 0,-2 1 0,-1-1 0,-1 3 0,4-9 0,0 7 0,0-1 0,0 1 0,0-1 0,0 1 0,-2 1 0,2-8 0,-2 7 0,2-1 0,0 1 0,0-3 0,0 3 0,0-1 0,0-6 0,-2 4 0,-1 3 0,1-3 0,2 3 0,0-1 0,0 1 0,0-7 0,0 4 0,-2 3 0,0-1 0,0-2 0,2 3 0,0-3 0,0-4 0,0 5 0,0-1 0,0 0 0,0 1 0,0-1 0,-2 0 0,2-4 0,0 7 0,0-3 0,0 0 0,0 1 0,0-1 0,0 3 0,0-7 0,-3 4 0,3 0 0,0 1 0,0-1 0,0 2 0,0-1 0,0-5 0,-2 6 0,-2-1 0,4-1 0,0 0 0,0 1 0,0-5 0,0 4 0,-2 0 0,0 3 0,-3-3 0,3 0 0,0-1 0,2-3 0,0 4 0,0-2 0,0 0 0,-2 0 0,0 1 0,-1-1 0,3-2 0,0 2 0,0 0 0,0 0 0,0 0 0,0-2 0,0 3 0,5-1 0,-1-2 0,-4 0 0,0 2 0,4 0 0,1 0 0,-1 0 0,-4-2 0,0 3 0,0-1 0,0 0 0,0 0 0,0 0 0,0 0 0,0-2 0,0 5 0,4-1 0,-4-2 0,0 3 0,0-3 0,0 2 0,0-4 0,0 4 0,5-1 0,-1 1 0,-4-2 0,0 0 0,4 0 0,-4-2 0,0 3 0,5-1 0,-1 0 0,0 0 0,3 0 0,-3 0 0,-4-2 0,5 3 0,-1-3 0,2 2 0,12-2 0,-14 0 0,-4 0 0,0 2 0,0 0 0,4-2 0,1 0 0,1 0 0,1 0 0,-7 0 0,6 2 0,-1-2 0,-1 2 0,0 1 0,1-1 0,1 0 0,-6-2 0,7 2 0,-1-2 0,1 2 0,-3 0 0,0 1 0,1-1 0,-5-2 0,4 2 0,2 0 0,12 0 0,-14 0 0,0 1 0,1-3 0,-5 0 0,4 0 0,0 0 0,3 0 0,-1 0 0,12 0 0,-14 0 0,-4 0 0,4 0 0,1 0 0,-1 0 0,3 0 0,10 0 0,-13 0 0,-4 0 0,7 0 0,-3 0 0,0 0 0,1 0 0,1 0 0,16 0 0,-22 0 0,4 0 0,1 0 0,1 0 0,-2 0 0,1 0 0,1 0 0,-6 0 0,7 0 0,-1 0 0,1 0 0,-1 0 0,1 0 0,-3 0 0,-4 0 0,7 0 0,-1 2 0,11-2 0,-17 2 0,7 0 0,-3 0 0,-4-2 0,0 2 0,5 1 0,-1-1 0,2-2 0,1 2 0,10-2 0,-17 0 0,0 2 0,5-2 0,-5 2 0,4 0 0,2-2 0,1 0 0,-7 0 0,20 0 0,-16 0 0,0 0 0,3 0 0,-7 0 0,17 0 0,-13 0 0,3 0 0,-3 0 0,1 0 0,1 0 0,-6 0 0,7 0 0,-1 0 0,11 0 0,-12 0 0,-1-4 0,0 4 0,-4 0 0,5 0 0,-1 0 0,3 0 0,-1 0 0,1 0 0,-1 0 0,-6 0 0,4 0 0,1 0 0,-1 0 0,0 0 0,1 0 0,-1 0 0,-4 0 0,4 0 0,1 0 0,-1 0 0,0 0 0,1 0 0,-5 0 0,6 0 0,1 0 0,-3 0 0,0 2 0,1-2 0,-5 0 0,6 0 0,-1 0 0,1 0 0,-2 0 0,1 0 0,-1 0 0,-4 0 0,4 0 0,1 0 0,-1 0 0,0 0 0,1 0 0,-1 0 0,-4 0 0,4 0 0,1 0 0,1 0 0,-1-4 0,-5 4 0,4 0 0,0 0 0,1 0 0,-1 0 0,-4 0 0,4 0 0,1 0 0,-1 0 0,0 0 0,-4 2 0,0-2 0,5 0 0,-1 0 0,0 0 0,-4 0 0,5 0 0,-1 0 0,0 0 0,1 0 0,-5 0 0,4 0 0,0 0 0,1 0 0,-5 0 0,0 2 0,0 0 0,4-2 0,0 0 0,-4 0 0,5 0 0,-5 3 0,0-3 0,0 2 0,0-2 0,4 0 0,0 0 0,1 0 0,-1 0 0,-4 0 0,4 0 0,3 0 0,-1 0 0,-1 0 0,-1 0 0,-4 0 0,4 0 0,1 0 0,1 0 0,1 0 0,-1 0 0,1 0 0,-7 0 0,6 0 0,-2-5 0,1 5 0,-5 0 0,4 0 0,-6 3 0,-2 1-449,4-4 449,-5 6-1832,1 1-681,-5 2-783,1-1-1217,-10 1-1641,10-3 1321,8-6 4833,-20 7-7417,20-7 7417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10:34.147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2751 22 3264,'0'0'0,"0"2"1096,0-2-1096,0 3 601,0-1 39,0 0 160,0-2 208,0 0 96,0 0 33,0 0-1137,0 0 1152,4 0-72,-4 0-24,0 0-72,0 0-55,0 0-49,0 0-880,-2 0 832,0 0-32,-1 0-64,1 0-47,0 0-65,-2 0-40,4 0-584,-5 0 536,-1 0-40,2 0-56,-3 0-8,3 0-16,-3 0-16,7 0-400,-6 0 400,-1 0-31,1 0-33,-1 0 8,1 0 16,-1 0 16,7 0-376,-6 0 360,-1 0-16,1 0-24,-1 0-16,1 0 24,-1 0-8,7 0-320,-4 0 304,-3 0 0,3 0-24,-2 0-8,-1 0-23,3 0-57,4 0-192,-7 0 184,3 0-8,-3 0-24,1 0 32,-1 0-48,1 0-32,6 0-104,-9 0 104,3 0 16,-3 2 16,3-2 8,-3 0-24,-8 2 16,17-2-136,-7 2 136,-10 1 24,10-1-40,1-2-8,-3 2-8,-8-2 8,17 0-112,-5 2 152,-12-2-40,11 2 0,-1-2-8,-2 0 8,1 0 48,8 0-160,-9 0 136,0 0 8,1 0-16,-1 0 16,3 0 16,-3 0-16,9 0-144,-7-4 144,-1 4-47,-1 0-97,3 0 0,-3-4 0,0 4 0,9 0 0,-6 0 0,-3 0 0,3 0 0,-3 0 0,0 0 0,-8 0 0,17 0 0,-4 0 0,-3 0 0,-10 0 0,15 0 0,-7 0 0,0 0 0,9 0 0,-8 0 0,-10 0 0,12 0 0,-1 0 0,-1 0 0,-1 0 0,9 0 0,-9 0 0,-8 0 0,12-5 0,-1 5 0,-1-4 0,1 4 0,6 0 0,-9-4 0,1 4 0,-1-5 0,0 5 0,1-4 0,1 0 0,7 4 0,-9 0 0,1-5 0,-1 5 0,0 0 0,1 0 0,8 0 0,-18 0 0,14 0 0,-2 0 0,-3 0 0,-8 0 0,10 0 0,7 0 0,-9 0 0,-10 0 0,15 0 0,-3 0 0,-10 0 0,10 0 0,7 0 0,-17 0 0,10 0 0,1 0 0,-11 0 0,12 0 0,-1 0 0,6 0 0,-7 0 0,-1 0 0,1 0 0,-2 0 0,3 0 0,-1 0 0,7 0 0,-6 0 0,-1 0 0,-1 0 0,1 0 0,1 0 0,-1-4 0,7 4 0,-6 0 0,-1 0 0,-1 0 0,-1 0 0,0 0 0,1 0 0,8 0 0,-7-4 0,-2 4 0,1 0 0,-1 0 0,0 0 0,-8 0 0,17 0 0,-4 0 0,-3 0 0,-1 0 0,-1 0 0,-8 0 0,10 2 0,7-2 0,-9 2 0,1 0 0,-1 0 0,0 0 0,1-2 0,-1 0 0,9 0 0,-9 0 0,1 3 0,-10-3 0,14 0 0,-5 2 0,3-2 0,6 0 0,-7 0 0,1 0 0,-1 0 0,1 0 0,2 0 0,-3 0 0,7 0 0,-6 0 0,-1 0 0,1 0 0,-3 0 0,0 0 0,1 0 0,8 0 0,-9 0 0,2 0 0,-1 0 0,-10 0 0,12 0 0,-12 0 0,18 0 0,-6 0 0,-3 0 0,1 0 0,-10 2 0,12-2 0,-3 2 0,9-2 0,-17 2 0,12 0 0,-1-2 0,-3 3 0,1-3 0,-1 0 0,9 0 0,-9 2 0,-8 0 0,15-2 0,-5 2 0,1-2 0,-1 0 0,7 0 0,-6 0 0,-1 0 0,1 0 0,-3 0 0,3 0 0,-1 0 0,7 0 0,-6 0 0,-1 0 0,3 0 0,-3 0 0,3 0 0,0 0 0,4 0 0,-7 0 0,1 0 0,1 0 0,-1 0 0,-1 0 0,1 0 0,6 0 0,-9 0 0,0 0 0,3 0 0,-1 0 0,1 0 0,-3 0 0,9 0 0,-8 0 0,-1 0 0,0 0 0,1 2 0,1 0 0,-2 1 0,9-3 0,-8 0 0,-1 2 0,0-2 0,1 2 0,1-2 0,1 2 0,6-2 0,-5 0 0,-1 0 0,-1 0 0,1 0 0,-1 0 0,1 0 0,6 0 0,-2 0 0,-3 0 0,1 0 0,-2 0 0,1 0 0,-1 0 0,6 0 0,-5 0 0,3 0 0,-2-4 0,0 4 0,-3 0 0,1-5 0,6 5 0,-7 0 0,1 0 0,-1 0 0,1 0 0,-1 0 0,1 0 0,6 0 0,-7 0 0,-2 0 0,3 0 0,-1 0 0,1 3 0,-1-3 0,7 0 0,-6 0 0,-3 2 0,3 0 0,-3-2 0,3 2 0,-1-2 0,7 0 0,-6 2 0,-1-2 0,1 2 0,-1-2 0,1 0 0,-1 0 0,7 0 0,-4 0 0,-1 0 0,1 0 0,-2 0 0,-1 0 0,1 0 0,6 0 0,-7 0 0,3 0 0,2 0 0,-3 0 0,1 0 0,0 0 0,4 0 0,-7 0 0,3 0 0,-1 0 0,1 0 0,0 0 0,-1 0 0,5 0 0,-6 0 0,-1 0 0,3 0 0,0 0 0,-3 0 0,3 0 0,4 0 0,-7 0 0,1 0 0,-1 0 0,1 0 0,-1 0 0,3 0 0,4 0 0,-7 0 0,1 0 0,-1 0 0,1 0 0,-1 0 0,1 0 0,6 0 0,-7 0 0,1 0 0,-1 0 0,1 0 0,-1 0 0,1 0 0,6 0 0,-7 0 0,1 0 0,-1 0 0,3 0 0,-2 0 0,-1 0 0,7 0 0,-6 3 0,-1-3 0,3 0 0,-1 0 0,1 0 0,0 0 0,4 0 0,-7 0 0,3 0 0,0 0 0,-1 0 0,1 0 0,0 0 0,4 0 0,-5 0 0,-1-5 0,1 5 0,1 0 0,0 0 0,2-4 0,2 4 0,-3 0 0,1-4 0,-2 4 0,-3 0 0,3 0 0,0 0 0,4 0 0,-2 0 0,-3 0 0,3 0 0,-2 0 0,-1 0 0,1 0 0,4 0 0,-4 0 0,-1 0 0,1 0 0,0 0 0,-1 0 0,1 0 0,4 0 0,-6 0 0,-1 0 0,3 0 0,-1 0 0,1 0 0,0 0 0,4 0 0,-7 0 0,3 0 0,-3 0 0,3 0 0,2 0 0,-2 0 0,4 0 0,-5 0 0,1 0 0,0-5 0,-1 5 0,1 0 0,2 0 0,2 0 0,-2 0 0,-1 0 0,1-4 0,-2 4 0,0 0 0,-1 0 0,5 0 0,-2 0 0,0 0 0,0 0 0,0 0 0,-3 0 0,1 0 0,4 0 0,-4 0 0,-1 0 0,1 0 0,0 2 0,-1 0 0,1 0 0,4-2 0,-2 3 0,0-3 0,-1 2 0,-1 0 0,2 0 0,0-2 0,2 0 0,-5 0 0,1 2 0,2-2 0,0 0 0,0 0 0,2 0 0,-3 0 0,1 0 0,0 0 0,0 0 0,0 0 0,0 0 0,2 0 0,-3 0 0,-1 0 0,2 0 0,-2 0 0,1 0 0,1 0 0,2 0 0,-2 0 0,0 0 0,2 2 0,-2 1 0,0-3 0,2 0 0,0 2 0,0 0 0,4 0-193,2 0-1071,-6-2 1264,7 2-1576,-1 3-449,1-1-671,15 0-1057,-18 1-1552,15-1 72,-19-4 5233,18 4-4497,-1 1-936,-17-5 5433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10:41.648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1812 0 2232,'0'0'0,"0"0"0,4 2 1264,-4 3-744,4 1-48,1-4 193,-5 3 271,4-3 232,-4-2-1168,0 4 1296,4-2-7,-4 1-49,5-1-104,-5 0-136,0 0-95,0-2-905,0 0 848,0 0-48,0 0-48,0 0-40,0 0-56,0 0-40,0 0-5000,-2 0 9361,-1 0-4409,1 0-16,-2 0 16,0-4 0,-1 4 16,5 0-584,-6-5 592,-1 5 8,1-4-15,-3 4 15,0 0 8,1 0 0,8 0-608,-7-4 608,-1 4-32,-1 0-8,-8-5-56,12 5-23,-1 0-41,6 0-448,-18 0 448,14 0-64,-5 0-32,-8 0 0,11 0-96,-3 0-8,9 0-248,-9 0 224,-8 0-40,13 0-16,-3 0-24,-10 0-48,10 0-32,7 0-64,-8 0 48,-10 0 0,14 0-8,-3 0-8,-1 0-32,-10 0 32,18 0-32,-6 0 0,-1 0 16,-10-4 16,13 4-32,-3 0 16,1-4 16,6 4-32,-9 0 16,0 0 16,-8 0-16,13 0-32,-5 0 48,0 0 16,9 0-48,-6 0 64,-1 0 16,-1 0-32,1 0 16,-2 0 0,1 0 16,8 0-80,-7 0 80,-1 0 0,-1 0-32,0 0 16,1 0-47,-1 0-17,9 0 0,-7 0 0,1 0 0,-1 0 0,3 0 0,0 0 0,-3 0 0,7 0 0,-4 0 0,-3 0 0,3 0 0,0 0 0,-1 0 0,-1 0 0,6 0 0,-4 0 0,-3-5 0,1 5 0,1 0 0,-1 0 0,1 0 0,5 0 0,-4 0 0,-2 0 0,1 0 0,-1 0 0,1 0 0,3 0 0,2 0 0,-4 0 0,0 0 0,-3 0 0,3 0 0,-3 0 0,3 0 0,4 0 0,-4 0 0,-1 0 0,1 3 0,0-3 0,-3 0 0,1 0 0,6 0 0,-7 0 0,1 0 0,3 2 0,-1 0 0,0-2 0,-1 2 0,5-2 0,-6 2 0,2-2 0,1 0 0,1 2 0,-2-2 0,0 0 0,4 0 0,-5 3 0,3-3 0,-2 0 0,-1 2 0,1-2 0,2 0 0,2 0 0,-2 0 0,0 0 0,-3 0 0,-1 0 0,4 0 0,-1 0 0,3 0 0,-2 0 0,0 0 0,0 0 0,-2 0 0,-1 0 0,3 0 0,2 0 0,-2 0 0,0 0 0,-3 0 0,3 0 0,-2 0 0,0 0 0,4 0 0,-3 0 0,-1 0 0,0 0 0,2 0 0,-3 0 0,1 0 0,4 0 0,-4 2 0,-3-2 0,5 2 0,-2-2 0,1 0 0,1 2 0,2-2 0,-2 0 0,0 0 0,0 0 0,0 0 0,-1 0 0,1 0 0,2 0 0,-2 0 0,0 0 0,0 0 0,2 0 0,-2 0 0,-1 0 0,1 0 0,0 0 0,2 0 0,-2 0 0,0 0 0,0 0 0,-1 0 0,1 0 0,0 0 0,2 0 0,-4 0 0,2 0 0,-1 0 0,1 0 0,0 0 0,0 0 0,2 0 0,-4 0 0,-1 0 0,3 0 0,0 0 0,0 0 0,0 0 0,2 0 0,-5 0 0,1 0 0,2 0 0,0 0 0,-3 0 0,3 0 0,2 0 0,-4 0 0,2 0 0,-3 0 0,1 0 0,0 0 0,-1 0 0,5 0 0,-2 0 0,0 0 0,-2 0 0,1 0 0,-3 0 0,4 0 0,2 0 0,-5 0 0,3 0 0,0 0 0,0 0 0,0 0 0,0 0 0,2 0 0,-3 0 0,1 0 0,0 0 0,0 0 0,0 0 0,2 0 0,-2 0 0,-1 0 0,1 0 0,0 0 0,2 2 0,-2-2 0,2 0 0,-2 0 0,2 3 0,-2-3 0,2 2 0,-3-2 0,3 0 0,-2 0 0,0 2 0,-2-2 0,2 0 0,-1 0 0,1 0 0,2 0 0,-2 0 0,0 0 0,0 0 0,0 2 0,-1-2 0,3 0 0,-2 0 0,0 0 0,2 0 0,-2 0 0,2 2 0,0-2 0,-2 2 0,0 1 0,2-1 0,0 0 0,0-2 0,0 2 0,0 0 0,0-2 0,0 2 0,0 1 0,0-1 0,-3 0 0,1-2 0,2 0 0,-2 2 0,0 0 0,2 0 0,0-2 0,-2 0 0,0 3 0,2-1 0,0 0 0,0 0 0,0-2 0,-3 0 0,3 2 0,0 0 0,0 1 0,0-1 0,0 0 0,0-2 0,0 2 0,0 0 0,0 0 0,0 1 0,0-1 0,0 2 0,0-4 0,0 4 0,0-1 0,0 1 0,0 2 0,5-3 0,-5 3 0,0-6 0,0 4 0,0 1 0,0 1 0,4-1 0,-4-1 0,0 0 0,0-4 0,0 7 0,0-3 0,0 0 0,0 3 0,4-3 0,-4-2 0,0-2 0,0 7 0,0-3 0,0 1 0,5 1 0,-5-2 0,0 3 0,0-7 0,0 6 0,0 1 0,0-1 0,0 1 0,4-1 0,-4 1 0,0-7 0,0 6 0,0 1 0,0-1 0,0 1 0,0 2 0,0-3 0,0-6 0,4 7 0,-4-1 0,0 1 0,0-1 0,0 1 0,0-1 0,0-6 0,0 7 0,0-1 0,0 1 0,0-1 0,0 1 0,0-1 0,0-6 0,0 7 0,5-1 0,-5 1 0,4-1 0,-4 1 0,0-1 0,0-6 0,0 7 0,4 1 0,-4 1 0,0-3 0,5 3 0,-5 0 0,0-9 0,4 17 0,-4-10 0,0 1 0,0 1 0,0 8 0,0-12 0,0-5 0,0 6 0,0 3 0,0 8 0,0-13 0,0 3 0,0-1 0,0-6 0,-2 7 0,0-1 0,0 3 0,-1-2 0,1 1 0,0 1 0,2-9 0,-2 9 0,2-1 0,-2-1 0,2-1 0,-2 1 0,2-1 0,0-6 0,-3 9 0,3-3 0,0 1 0,0-1 0,0 1 0,0 2 0,0-9 0,0 8 0,0 1 0,0 0 0,5-1 0,-5 1 0,0 0 0,0-9 0,4 8 0,-4 1 0,0-3 0,0 3 0,4 0 0,-4-1 0,0-8 0,0 9 0,0-2 0,0 1 0,0 1 0,0 0 0,0-1 0,0-8 0,0 9 0,0 0 0,0-1 0,0 1 0,0 0 0,-2-1 0,2-8 0,0 9 0,-2 0 0,0-3 0,0 3 0,2 0 0,0-3 0,0-6 0,0 9 0,0-1 0,0-1 0,0 2 0,0-3 0,0 1 0,0-7 0,0 6 0,0 1 0,0 1 0,0 1 0,0-3 0,0 1 0,0-7 0,0 9 0,0-3 0,0 3 0,0-3 0,0 1 0,0-1 0,0-6 0,0 7 0,0-1 0,0 1 0,-2-1 0,2 3 0,-3 0 0,3-9 0,0 8 0,0 1 0,-2 0 0,0-3 0,0 3 0,0-3 0,2-6 0,0 9 0,-2-3 0,-1 1 0,1 2 0,2-3 0,-2 1 0,2-7 0,-2 8 0,0-1 0,0 1 0,-1 1 0,1-2 0,2 1 0,0-8 0,-2 9 0,0 0 0,0 8 0,0-13 0,2 3 0,0-1 0,0-6 0,-3 9 0,3 0 0,0 8 0,0-13 0,0 3 0,0-1 0,0-6 0,0 9 0,0 0 0,0-3 0,0 3 0,0-1 0,0 1 0,0-9 0,0 9 0,0 8 0,0-13 0,0 3 0,0-1 0,0 3 0,0-9 0,0 9 0,5-3 0,-5 12 0,0-14 0,0 2 0,-2 12 0,2-18 0,-3 4 0,3 3 0,0 1 0,-2-1 0,2 1 0,0 1 0,0-9 0,-2 9 0,0-1 0,0 1 0,2 0 0,-2-1 0,-1 1 0,3-9 0,0 9 0,-2-1 0,0 10 0,2-14 0,0 5 0,0-1 0,0-8 0,0 9 0,0 0 0,0-1 0,0-1 0,0 2 0,0-3 0,0-6 0,0 9 0,0-3 0,0 1 0,0-1 0,0 1 0,0-1 0,0-6 0,0 7 0,0-1 0,0 1 0,0-3 0,0 3 0,0-1 0,0-6 0,0 7 0,4-1 0,-4 3 0,0-3 0,5 1 0,-1 2 0,-4-9 0,0 6 0,0 3 0,0-1 0,0 1 0,0 0 0,0-3 0,0-6 0,4 9 0,-4 0 0,0-1 0,0 1 0,0-3 0,0 3 0,0-9 0,0 9 0,0-3 0,0 1 0,0-1 0,0 3 0,0-3 0,0-6 0,0 9 0,0 0 0,0-1 0,0 1 0,0 0 0,0-1 0,0-8 0,0 9 0,0-2 0,0-1 0,0 3 0,0-3 0,0 12 0,0-18 0,5 4 0,-5 2 0,0 3 0,4 0 0,-4-1 0,0 1 0,0-9 0,4 9 0,-4-3 0,0 1 0,0 1 0,5-1 0,-5 10 0,0-17 0,0 5 0,0 1 0,0 3 0,0 8 0,0-13 0,0-4 0,0 9 0,0 0 0,0 8 0,0-13 0,0 3 0,0 10 0,0-17 0,0 5 0,0 1 0,-2 3 0,2-1 0,-3 1 0,3 0 0,0-9 0,-2 17 0,2-13 0,0 5 0,0 0 0,0-1 0,0 1 0,0-9 0,0 9 0,0-1 0,0 10 0,0-14 0,5 3 0,-5 1 0,0-8 0,0 9 0,0 8 0,4-12 0,-4 3 0,0 10 0,4-12 0,-4-6 0,0 17 0,0-10 0,0 2 0,0 8 0,0-11 0,0 3 0,0-9 0,0 17 0,0-10 0,0 2 0,0-1 0,0 1 0,5 8 0,-5-17 0,0 7 0,0-1 0,0 12 0,0-14 0,0 5 0,0-1 0,0-8 0,0 9 0,0 8 0,0-10 0,0 2 0,4-1 0,-4 1 0,0-9 0,0 9 0,0-1 0,0 1 0,0 0 0,0-1 0,0 10 0,0-18 0,0 6 0,4 3 0,-4 8 0,5-10 0,-5-1 0,0 14 0,0-20 0,0 6 0,4 11 0,-4-10 0,0 12 0,0-12 0,0 2 0,0-9 0,4 8 0,-4 10 0,5-14 0,-5 5 0,4-1 0,-4 1 0,0-9 0,0 9 0,0-1 0,0 1 0,0 0 0,0-1 0,0 1 0,0-9 0,0 9 0,4-1 0,-4 1 0,0 0 0,0-1 0,0 1 0,0-9 0,0 9 0,0-1 0,0 10 0,0-12 0,0 1 0,0 1 0,0-8 0,0 9 0,0 8 0,0-10 0,0 1 0,0 10 0,0-12 0,0-6 0,0 18 0,0-12 0,0 11 0,0-10 0,0 2 0,0-1 0,0-8 0,0 18 0,0-14 0,0 2 0,0 12 0,5-14 0,-5 3 0,0-7 0,0 8 0,0 1 0,0 0 0,0-1 0,0 1 0,0 8 0,0-17 0,0 7 0,0 1 0,0 10 0,0-14 0,0 5 0,0 8 0,0-17 0,0 7 0,0 1 0,0 10 0,0-12 0,0 3 0,0 8 0,0-17 0,0 5 0,0 1 0,0 3 0,0-1 0,0 1 0,0 8 0,0-17 0,0 7 0,0 2 0,4-1 0,-4 1 0,0 0 0,0 8 0,0-17 0,0 4 0,4 3 0,-4 10 0,0-13 0,5 3 0,-5 2 0,0-9 0,0 8 0,0 1 0,0-3 0,0 3 0,4 0 0,-4-1 0,0-8 0,0 18 0,0-14 0,0 3 0,0 10 0,0-15 0,0 7 0,0-9 0,4 8 0,-4 1 0,0 8 0,0-12 0,0 3 0,0 1 0,0-9 0,0 17 0,0-10 0,0 2 0,0 8 0,0-11 0,0 1 0,0-7 0,0 19 0,0-12 0,0 10 0,0-10 0,-2-1 0,0 3 0,2-9 0,-2 17 0,0-10 0,-1-1 0,1 12 0,2-12 0,0 1 0,0-7 0,-2 17 0,2-13 0,0 3 0,0 10 0,0-13 0,0 3 0,0-7 0,0 9 0,0-1 0,0 10 0,0-14 0,0 5 0,0-1 0,0-8 0,0 18 0,0-14 0,0 5 0,0 8 0,4-13 0,-4 5 0,0-9 0,0 17 0,0-10 0,0 10 0,0-10 0,0 1 0,0 12 0,0-20 0,0 6 0,0 14 0,0-12 0,0 10 0,0-12 0,-2 3 0,2-9 0,0 17 0,0-10 0,0 2 0,0 8 0,0-11 0,0 3 0,0-9 0,0 9 0,0 8 0,0-13 0,-2 3 0,2 10 0,0-10 0,0-7 0,0 8 0,0 10 0,0-12 0,0 3 0,0 8 0,0-10 0,0-7 0,0 8 0,0 10 0,0-14 0,0 5 0,0 8 0,0-10 0,0-7 0,0 8 0,4 10 0,-4-12 0,0 3 0,0 10 0,0-12 0,0-7 0,0 8 0,5 1 0,-5 8 0,0-10 0,0 2 0,0-1 0,0-8 0,0 7 0,0 10 0,0-13 0,4 3 0,-4 2 0,0-1 0,0-8 0,0 9 0,0 8 0,0-12 0,0 3 0,4 1 0,-4 8 0,0-17 0,0 7 0,0 1 0,0 12 0,0-14 0,5 12 0,-5-12 0,0-6 0,0 9 0,4 8 0,-4-10 0,0 1 0,0 1 0,0 0 0,0-9 0,4 8 0,-4 1 0,5-2 0,-5 1 0,4 10 0,-4-14 0,0-4 0,4 9 0,-4-1 0,5 10 0,-1-12 0,-4 1 0,0 10 0,0-17 0,0 4 0,0 3 0,0 10 0,0-10 0,4-1 0,-4 11 0,0-17 0,0 5 0,0 3 0,0 1 0,0 0 0,0-1 0,5 10 0,-5-18 0,0 6 0,0 1 0,0 10 0,0-13 0,4 3 0,-4 10 0,0-17 0,0 5 0,0 3 0,0 1 0,0 0 0,0-1 0,0 10 0,0-18 0,0 6 0,0 3 0,0 8 0,0-12 0,0 3 0,0 1 0,0-9 0,0 9 0,0-1 0,0 1 0,0 0 0,0-1 0,0-8 0,0 9 0,4-3 0,-4 1 0,0 2 0,0-1 0,0 10 0,0-18 0,0 4 0,0 2 0,0 3 0,0-2 0,0-1 0,0 3 0,0-9 0,0 6 0,0 1 0,0 1 0,0-1 0,0-1 0,0 3 0,0-9 0,0 7 0,0 1 0,0-1 0,0 1 0,0-1 0,0-1 0,0-6 0,0 9 0,0 0 0,0-1 0,0 1 0,0 0 0,5-1 0,-5-8 0,0 7 0,0 10 0,0-12 0,0 3 0,4 1 0,-4 8 0,0-17 0,0 7 0,0-1 0,0 3 0,4 0 0,-4-1 0,0 1 0,0-9 0,0 9 0,0-3 0,0 3 0,0-1 0,0-1 0,0-1 0,0-6 0,0 7 0,0-1 0,0 3 0,5-2 0,-5 1 0,0-1 0,0-7 0,0 8 0,0-1 0,0-1 0,0 3 0,0-2 0,0 1 0,0-8 0,0 7 0,0 1 0,0-1 0,4 2 0,-4-3 0,0 1 0,0-7 0,0 8 0,0-1 0,0 1 0,0 1 0,4 0 0,-4-1 0,0-8 0,0 9 0,0 0 0,0-1 0,0-1 0,0 2 0,0-3 0,0-6 0,0 7 0,0 1 0,0-1 0,0 1 0,0-1 0,5-1 0,-5-6 0,0 7 0,4-1 0,0 1 0,-4-1 0,0 1 0,0-1 0,0-6 0,0 7 0,5-1 0,-5-1 0,4-1 0,-4 0 0,0 3 0,0-7 0,0 7 0,0-1 0,0 1 0,4-1 0,-4 3 0,0-3 0,0-6 0,0 9 0,0 8 0,0-12 0,0 1 0,0 3 0,0-1 0,0-8 0,0 7 0,0 2 0,-2-1 0,2 1 0,-2 0 0,2-1 0,0-8 0,0 7 0,-2-1 0,2 3 0,0-3 0,0 3 0,0-2 0,0-7 0,0 6 0,0 1 0,0-3 0,4 2 0,-4-1 0,5 1 0,-5-6 0,0 7 0,4-3 0,0 0 0,-4 3 0,5-3 0,-5 1 0,0-5 0,0 6 0,0 1 0,4-1 0,0 1 0,-4-1 0,0 1 0,0-7 0,0 6 0,0 1 0,0-1 0,0 1 0,0-1 0,0 1 0,0-7 0,0 8 0,0-1 0,-2 1 0,0-1 0,0-1 0,0 1 0,2-7 0,0 6 0,0 1 0,-3-1 0,1 1 0,0-3 0,0 1 0,2-5 0,0 6 0,0-2 0,0 1 0,0-1 0,0 0 0,-2 1 0,2-5 0,0 4 0,0-2 0,0 0 0,0 3 0,0-3 0,0 2 0,0-4 0,0 2 0,0 3 0,0-1 0,0 0 0,0-1 0,0 1 0,0-4 0,-2 2 0,2 0 0,-3 3 0,1-3 0,0 2 0,0-2 0,2-2 0,-2 5 0,-3-1 0,3-2 0,-2 2 0,2-1 0,0-1 0,2-2 0,-3 2 0,-1 2 0,0-2 0,-1 3 0,-1-3 0,2 2 0,4-4 0,-5 5 0,3-1 0,-2-2 0,-1 2 0,1 1 0,0-1 0,4-4 0,-5 2 0,3 0 0,0 3 0,0-3 0,-2 0 0,-1 2 0,5-4 0,-2 3 0,0-1 0,0 0 0,0 2 0,2-2 0,0 1 0,0-3 0,-3 2 0,-1 0 0,-2-2 0,1 2 0,1 0 0,0-2 0,4 0 0,-7 0 0,1 0 0,-3 0 0,0 0 0,3 0 0,-1 0 0,7 0 0,-8 0 0,-1 0 0,-8 0 0,10-4 0,-2 4 0,-8-4 0,17 4 0,-6 0 0,-3 0 0,-8-5 0,10 5 0,-12 0 0,12 0 0,7 0 0,-9 0 0,1 0 0,1 0 0,-10 0 0,10 0 0,1 0 0,6 0 0,-18 0 0,16 0 0,-4 0 0,-3 0 0,3 0 0,-1 0 0,7 0 0,-6 0 0,-12 0 0,14 2 0,-3-2 0,1 0 0,-1 0 0,7 0 0,-6 0 0,-1 0 0,1 0 0,-1 0 0,1 0 0,-1 0 0,7 0 0,-6 0 0,-1 0 0,-1-4 0,1 4 0,1 0 0,-1 0 0,7 0 0,-6 0 0,-1 0 0,1 0 0,1-4 0,-1 4 0,-1 0 0,7 0 0,-4 0 0,-2 0 0,1 0 0,1 0 0,0 0 0,-3 2 0,7-2 0,-4 0 0,-1 2 0,1 0 0,0 0 0,2-2 0,-3 3 0,5-3 0,-4 2 0,0-2 0,-1 2 0,1-2 0,0 2 0,1-2 0,3 0 0,-2 2 0,-2-2 0,0 0 0,-1 2 0,3 1 0,0-3 0,2 0 0,-4 2 0,-1-2 0,1 0 0,2 2 0,-3 0 0,3 0 0,2-2 0,-4 0 0,0 2 0,1 1 0,-1-3 0,0 2 0,-1 0 0,5-2 0,-4 0 0,0 2 0,-1 0 0,-1 0 0,2-2 0,-3 3 0,7-3 0,-4 2 0,-1 0 0,3 0 0,0-2 0,-2 2 0,2-2 0,2 0 0,-3 2 0,-3-2 0,2 0 0,-3 0 0,5 0 0,0 0 0,2 0 0,-5 0 0,1 0 0,0 0 0,-3 0 0,1 0 0,6 0 0,-7 0 0,1 0 0,1 0 0,-1 0 0,-1 0 0,3 0 0,4 0 0,-6 0 0,1 0 0,-1 0 0,1 0 0,1 3 0,-2-1 0,6-2 0,-7 0 0,1 2 0,-1-2 0,3 0 0,2 2 0,-5 0 0,7-2 0,-2 2 0,0 1 0,-3-1 0,3 0 0,2 0 0,-2 0 0,2-2 0,0 2 0,0 1 0,4-1 0,-4-2 0,5 2-241,-5-2-207,4 0-120,0 2-192,1 0-216,-1 0-200,-4-2 1176,7 3-1505,-1-1-223,-2 0-465,3 2-671,-3 1-985,1-1-1496,-5-4 5345,0 4-4849,0-2 1688,0 1 113,0-3 3048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10:45.120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2781 20 1184,'0'0'0,"0"0"184,0 0-184,0 0 184,4 0 80,0 0 144,-4 0 192,5 0 208,-5 0 216,0 0-1024,4 0 1177,-4 0 63,0 0 56,0 0-39,-2 0-33,0 2-88,2-2-1136,-5 2 1008,-1 2-128,-1-2-143,-1 1-73,-10-1-120,14 0-56,4-2-488,-6 2 432,-1 0-64,1 0-56,-3-2-32,0 0-48,3 0 0,6 0-232,-7 0 216,1 0 32,-1 0 41,1 0 55,1 0 40,-1 0 16,6 0-400,-4 0 440,-1 0 16,1 0 32,0 0-8,-1 0 8,1 0 32,4 0-520,-4 0 529,-3 0-1,1 0-16,-1-4-56,1 4-8,1 0-8,5 0-440,-6 0 400,-1 0-16,1 0-32,-3 0-64,0 0-24,-8 0-40,17 0-224,-4 0 200,-3 0-47,-10 0 7,12 0-40,-3 0 0,-10 0-48,18 0-72,-6 0 32,-1 0 16,-10 0-8,11 0 24,-3 0-8,-8 0-24,17 0-32,-7 0 32,-2 0 0,-10 0 8,12 0 8,-1 0-16,-10 0 8,18 0-40,-6 0 32,-1 0-16,-10 0 0,13 0 40,-5 0 8,0 0 40,9 0-104,-8 0 136,-1-4-16,-8 4-8,12-5 8,-1 5-24,-3 0-8,9 0-88,-8 0 88,-10-4-8,14 4 0,-5 0 8,1 0 8,-1-4-40,9 4-56,-17 0 32,10 0 0,1 0-16,-12 0 48,12 0-16,-3 0 8,9 0-56,-17 0 32,10 0-48,1 0 32,-12 0 16,12 0 16,-3 0-16,9 0-32,-8 0 16,-1-5 0,2 5-16,-1 0 16,-1 0 0,0-4 16,9 4-32,-8 0 16,-1 0 8,0 0-24,1-4 16,1 4 0,-1 0 0,8 0-16,-7 0 16,-2-5 16,1 5-16,-1 0 0,0 0 0,1 0-16,8 0 0,-7 0 0,-1 0 32,-1-4-48,0 4 48,-8 0-16,13 0-16,4 0 0,-9 0 16,-11 0-16,14 0 0,-3 0 48,1 0-24,-1 0 24,9 0-48,-9 0 32,-8 0-48,10 2 16,-10 0 16,10 1-16,-10-3 32,17 0-32,-6 2 16,-1-2 0,-2 2 0,1 0-32,-10 0 64,12-2-32,6 0-16,-7 2 16,1-2 16,-1 0-48,1 0 0,-1 0 64,3 3-32,4-3-16,-6 0 0,-1 0 48,1 0-64,-1 0 32,1 0-16,6 0 0,-7 0 64,1 0-40,-1 0 8,-2 0-16,3 0-32,-1 0 48,7 0-32,-8 0 48,1 0 0,-1 0-32,-10 0 0,14 2 0,-3-2 16,7 0-32,-6 0 64,-3 0-32,3 2-32,-12-2-16,14 2 32,-2-2 0,6 0-16,-18 2 48,16-2-48,-4 0 16,-3 0-32,2 0 16,-1 0 48,8 0-48,-9 0 32,3 0 0,-1 0 32,-2 0-32,3 0-32,-1 0 32,7 0-32,-6 0 16,-3 0 32,3 0 0,-1 0 0,1 0-48,-1 0 32,7 0-32,-6 0 32,-3-4-16,0 4 16,1 0-16,-1 0 0,3 0 16,6 0-32,-7 0 33,1 0-33,-3 0 0,-8 0 0,12 0 0,-3 0 0,8 0 0,-18 0 0,14 0 0,-5 0 0,1 0 0,-10 0 0,12 0 0,6 0 0,-9 0 0,-8 0 0,12 0 0,-1 0 0,-3 0 0,1 0 0,8 0 0,-9 0 0,0 0 0,1 0 0,1 0 0,1 0 0,-1 0 0,7 0 0,-6 0 0,-3 0 0,0 0 0,1 0 0,-1 0 0,0 2 0,9-2 0,-9 0 0,1 2 0,-10-2 0,14 2 0,-2-2 0,-1 3 0,7-3 0,-9 2 0,3 0 0,-11 0 0,12 0 0,-1 0 0,-3 1 0,9-3 0,-9 0 0,1 2 0,-1-2 0,0 2 0,3-2 0,-3 0 0,9 0 0,-8 0 0,1 0 0,1 0 0,-1 0 0,1 2 0,-1-2 0,7 0 0,-4 0 0,-3 0 0,1 0 0,1 0 0,1 0 0,-2 0 0,6 0 0,-7 0 0,1 0 0,-1 0 0,3 0 0,-1 0 0,1 0 0,4 0 0,-4 0 0,-1 0 0,-1 0 0,-1 0 0,1 0 0,-1 0 0,7 0 0,-6 0 0,2 0 0,-3 0 0,1 0 0,-1 0 0,-2 0 0,9 0 0,-6 0 0,-1 0 0,1 0 0,-1 0 0,3 0 0,-2 0 0,6 0 0,-7 0 0,1 0 0,-1 2 0,1-2 0,1 2 0,1-2 0,4 0 0,-4 0 0,-3 0 0,1 0 0,1 0 0,1 3 0,0-3 0,4 0 0,-5 0 0,1 0 0,0 0 0,-3 0 0,3 0 0,-1 0 0,5 0 0,-6 0 0,2 0 0,-3 0 0,1 0 0,-1 0 0,-2 0 0,9 0 0,-6 0 0,2 0 0,-3 0 0,1 0 0,-1 0 0,3 0 0,4 0 0,-7 0 0,1 0 0,-1 0 0,5 0 0,-2 0 0,2 0 0,2 0 0,-3 0 0,-3 0 0,2 0 0,-1 0 0,1 0 0,0 0 0,4 0 0,-5 0 0,1 0 0,0 0 0,-1 0 0,1 0 0,0 0 0,4 0 0,-5 0 0,-1 0 0,1-5 0,-1 5 0,2 0 0,-1 0 0,5 0 0,-4 0 0,0 0 0,-1 0 0,1 0 0,0 0 0,-1 0 0,5 0 0,-4 0 0,0 0 0,-1 0 0,1 0 0,0 0 0,-1 0 0,5 0 0,-6 0 0,1 0 0,-1 0 0,2 0 0,-1 0 0,1 0 0,4 0 0,-4 0 0,-1 0 0,3 0 0,-2 0 0,2 0 0,-1 0 0,3 0 0,-4 0 0,2 0 0,0 0 0,0 0 0,-1 0 0,1 0 0,2 0 0,0-4 0,-2 4 0,0 0 0,0 0 0,-1 0 0,1-4 0,2 4 0,-2 0 0,0 0 0,0 0 0,0-5 0,-1 5 0,3 0 0,-2 0 0,-2 0 0,2 0 0,-3 0 0,1 0 0,0 0 0,4 0 0,-5 0 0,1 0 0,0 0 0,-1 0 0,1 0 0,0 0 0,4 0 0,-2 0 0,-3 0 0,3 0 0,0 0 0,0 2 0,-3-2 0,5 0 0,-2 0 0,0 0 0,0 0 0,2 0 0,-2 0 0,0 0 0,2 0 0,-3 0 0,1 0 0,-2 0 0,0 0 0,-3 0 0,3 0 0,4 0 0,-7 0 0,1 3 0,-1-3 0,-1 2 0,-1 0 0,-11-2 0,20 0 0,-6 0 0,-1 2 0,-10-2 0,13 2 0,-3-2 0,-1 0 0,8 0 0,-7 0 0,1 2 0,-1-2 0,3 0-353,2 0-143,-1 0-88,3 0 584,-2 0-664,2 0-104,0 0-216,7 0-193,10 0-191,-13 0-304,-4 0 1672,20-4-2121,-14 4-751,16 0-1137,-15-4-872,12-1 928,-12 1 1248,-7 4 2705,26-4-3792,-26 4 3792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10:57.684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7 0 544,'0'0'0,"-3"0"760,3 0-136,0 0-240,0 0-96,-2 0-120,2 0-168,0 2 136,0 0-32,0 1-16,0-1-8,0 0 40,0 0 48,0-2-168,0 2 256,0-2 136,-2 2 112,2-2 145,0 0 111,0 0 64,0 0-824,0 0 912,0 0 64,0 0 65,0 3 7,0-3-16,0 0-16,0 0-1016,0 0 1008,0 0 33,0 0 15,0 0-24,0 0-40,0 0-103,0 0-6907,0 0 12900,0 0-6082,0 0-40,0 0-72,0 2-56,0-2-56,0 0-576,4 0 505,-4 0-57,0 0-32,5 0-24,-5 0 8,4 0 40,-4 0-440,4 0 432,-4 0 0,5 0-48,-1 0-16,0 0 0,1 0-39,-5 0-329,0 0 312,6 0-32,-1 0 8,1 0-16,-2 0 0,1 0 0,-5 0-272,4 0 232,3 0-16,-3 0 16,0 0-64,1-5 16,1 5-40,-6 0-144,4 0 120,1 0 40,-1 0-24,3-4-8,-3 4 16,2 0-80,-6 0-64,5 0 88,-1 0 24,0 0-48,1 0 32,-1 0-16,0 0-32,-4 0-48,5 0 80,-1 2-16,0 0-16,1-2 0,-1 0 0,0 0-16,-4 0-32,5 3 80,-1-1 0,0-2-31,1 0-49,-1 0 0,0 2 0,-4-2 0,5 0 0,-1 2 0,0-2 0,1 0 0,1 0 0,-6 0 0,5 0 0,1 0 0,-2 0 0,1 0 0,-1 0 0,0 0 0,-4 0 0,5 0 0,-1 0 0,0 0 0,1 0 0,-1 0 0,0 0 0,-4 0 0,5 0 0,-1 0 0,0 0 0,1 0 0,-1 0 0,-4 0 0,4 0 0,3 0 0,-1 0 0,1 0 0,-3 0 0,-4 0 0,5 0 0,-1 0 0,0 2 0,1 0 0,-1-2 0,0 0 0,-4 0 0,5 0 0,-1 0 0,0 0 0,1 0 0,-1 3 0,0-3 0,-4 0 0,7 0 0,-3 0 0,3 0 0,-3 0 0,0 0 0,1 0 0,-5 0 0,4 0 0,2-5 0,-1 5 0,-1 0 0,0-4 0,1 4 0,-5 0 0,6 0 0,-1 0 0,-1 0 0,0-4 0,1 4 0,-1 0 0,-4 0 0,4 0 0,1 0 0,-1 0 0,0 0 0,-4 0 0,5 0 0,-1 0 0,0 0 0,1 0 0,-1 0 0,-4 0 0,4 0 0,-4 0 0,5 0 0,-1 2 0,-4-2 0,4 2 0,1 0 0,-1 0 0,0-2 0,1 0 0,-5 0 0,4 0 0,0 0 0,1 0 0,-1 0 0,0 0 0,1 0 0,-5 0 0,4 0 0,0 0 0,1 0 0,-1 0 0,0-4 0,1 4 0,-5 0 0,4 0 0,0-4 0,1 4 0,-1 0 0,0 0 0,1 0 0,-5 0 0,4 0 0,0-5 0,1 5 0,-1 0 0,0 0 0,-4 0 0,5 0 0,-1 0 0,0 0 0,1 0 0,-1 0 0,0 0 0,-4 0 0,5 0 0,-1 0 0,0 0 0,1 0 0,-1 0 0,0 0 0,-4 0 0,7 0 0,-1 0 0,1 0 0,-3 0 0,1 0 0,-1 0 0,-4 0 0,4 0 0,1-4 0,-1 4 0,0 0 0,1 0 0,-5 0 0,4 0 0,0 0 0,1 0 0,-1 0 0,-4 0 0,4 0 0,1 0 0,-1 0 0,-4 0 0,4 0 0,1 0 0,-1 0 0,-4 0 0,4 0 0,1 0 0,-5 0 0,4 0 0,0 0 0,-4 0 0,5 0 0,-1 0 0,0 0 0,-4 0 0,5 0 0,-1 0 0,0 0 0,-4 0 0,5 0 0,-1 0 0,0 0 0,-4 0 0,0-4 0,5 4 0,-1 0 0,-4 0 0,4 0 0,-4 0 0,5 0 0,-5 2 0,0-2 0,4 2 0,0 0 0,-4 0 0,0-2 0,0 2 0,0 1 0,0-1 0,0 0 0,0-2 0,5 0 0,-1 0 0,0 0 0,-4 0 0,5 0 0,-1 0 0,-4 0 0,4-4 0,1 4 0,-5 0 0,0 2 0,0-2 0,0 2 0,0 0 0,0 0 0,0 0 0,0 1 0,0-1 0,0-2 0,0 2 0,0 0 0,0 0 0,0-2 0,0 2 0,0 1 0,4-3 0,-4 0 0,0 2 0,4-2 0,1 0 0,-5 2 0,4-2 0,-4 0 0,4 0 0,-4 0 0,5 0 0,-5 2 0,4 0 0,-4-2 0,0 2 0,0 1 0,0-3 0,0 2 0,0 0 0,0 0 0,0 0 0,0-2 0,4 2 0,-4 1 0,0-1 0,0 0 0,0 0 0,0-2 0,0 2 0,0 0 0,5 1 0,-5-1 0,0 0 0,0-2 0,4 2 0,-4 0 0,0 0 0,0 1 0,0-1 0,0-2 0,0 2 0,4 0 0,-4 2 0,0 1 0,0-3 0,0 0 0,0-2 0,0 4 0,5 1 0,-5-1 0,0-2 0,0 0 0,0 3 0,0-5 0,0 2 0,0 2 0,0 1 0,0-3 0,0 2 0,0 0 0,0-4 0,4 3 0,-4 1 0,0-2 0,0 2 0,0 1 0,0-3 0,0-2 0,0 4 0,0-2 0,0 3 0,4-3 0,-4 0 0,0 2 0,0-4 0,5 3 0,-5 1 0,0-2 0,0 2 0,0 1 0,4-3 0,-4-2 0,0 4 0,0 1 0,0-3 0,0 2 0,0 0 0,0 1 0,0-5 0,0 4 0,0 0 0,0 1 0,0-3 0,0 2 0,0 1 0,0-5 0,0 4 0,0 2 0,4-1 0,-4-1 0,0 1 0,0-1 0,0-4 0,0 2 0,0 2 0,0-1 0,0-1 0,0 2 0,0 0 0,0-4 0,0 5 0,0-1 0,0 0 0,0 1 0,0-3 0,0 2 0,0-4 0,0 5 0,0-1 0,0-2 0,0 2 0,0 1 0,0-3 0,0-2 0,0 4 0,0 3 0,0-1 0,0-1 0,0-1 0,0 0 0,0-4 0,0 5 0,0 1 0,0 1 0,0-3 0,0 0 0,0 1 0,0-5 0,0 4 0,0 2 0,0 1 0,0-1 0,0 1 0,-2-3 0,2-4 0,0 5 0,0-1 0,-2 0 0,2-2 0,0 3 0,-2-1 0,2-4 0,0 4 0,0-1 0,0 1 0,0 0 0,0 1 0,0-1 0,0-4 0,0 4 0,0 1 0,0-1 0,0 0 0,0 1 0,0-1 0,0-4 0,0 4 0,0 1 0,0 1 0,0-2 0,0 1 0,0-1 0,0-4 0,0 7 0,0-1 0,0 1 0,0-3 0,0 2 0,0-1 0,0-5 0,0 6 0,0-1 0,0 1 0,0-2 0,0 3 0,0-3 0,0-4 0,0 7 0,0-3 0,0 3 0,0-3 0,0 2 0,0 1 0,0-7 0,0 6 0,0 1 0,0-1 0,0 1 0,0-1 0,0 3 0,0-9 0,0 7 0,0-1 0,0 1 0,0-1 0,0 3 0,0-3 0,0-6 0,0 7 0,-2-1 0,2 1 0,-3-1 0,3 1 0,0-1 0,0-6 0,-2 7 0,2-1 0,0 1 0,0-3 0,0 3 0,0-1 0,0-6 0,0 4 0,0 3 0,0-3 0,0 1 0,0 1 0,0-2 0,0-4 0,0 5 0,0-1 0,0-2 0,0 5 0,0-3 0,0 3 0,0-7 0,0 6 0,-2-2 0,2 1 0,0 1 0,0-1 0,-2-1 0,2-4 0,0 6 0,-2-1 0,2-1 0,-2 0 0,-1 1 0,3-1 0,0-4 0,-2 7 0,0-3 0,0 2 0,0 1 0,2-3 0,0 3 0,0-7 0,-2 6 0,2 1 0,0-1 0,0 1 0,0-3 0,0-4 0,0 7 0,0-1 0,-3 1 0,3-1 0,0 1 0,0-1 0,0-6 0,0 7 0,0-3 0,0 2 0,0-1 0,-2 1 0,2 1 0,0-7 0,0 6 0,0 1 0,0-3 0,0 3 0,-2-1 0,2 1 0,0-7 0,0 6 0,0 1 0,0-3 0,0 0 0,0 1 0,0-1 0,0-4 0,0 6 0,0 1 0,-2-1 0,2 1 0,-2 0 0,2-1 0,0-6 0,0 7 0,0-1 0,0 1 0,0-1 0,0 1 0,0-1 0,0-6 0,0 7 0,0-1 0,0 1 0,0-1 0,0 1 0,0-1 0,0-6 0,0 7 0,0-1 0,0 1 0,0-3 0,0 2 0,0 1 0,0-7 0,0 6 0,0 1 0,0-1 0,0 1 0,0-3 0,0 3 0,0-7 0,0 4 0,0 0 0,4 3 0,-4-3 0,0 3 0,0-1 0,0-6 0,0 7 0,0-1 0,4 1 0,-4-3 0,0 3 0,0-1 0,0-6 0,0 7 0,5-1 0,-5 1 0,0-1 0,0 1 0,0-1 0,0-6 0,0 7 0,0-3 0,0 2 0,0 1 0,0-3 0,0 1 0,0-5 0,0 4 0,0 0 0,0 1 0,0-1 0,0 0 0,0 1 0,0-5 0,0 4 0,0 2 0,0-1 0,0-1 0,0 0 0,0 1 0,0-5 0,0 6 0,0-1 0,0-1 0,0 2 0,0-1 0,4-1 0,-4-4 0,0 7 0,0-1 0,0 1 0,0-3 0,0 0 0,0 1 0,0-5 0,0 6 0,0-2 0,0 3 0,0-3 0,0 1 0,0 1 0,0-6 0,0 7 0,0-1 0,0-2 0,0 1 0,0 1 0,0-1 0,0-5 0,0 6 0,0-2 0,0 3 0,0-3 0,0 1 0,0 1 0,0-6 0,0 7 0,-2-1 0,2 1 0,0-1 0,0-2 0,0 3 0,0-7 0,-2 4 0,2 1 0,0 1 0,0 1 0,0-1 0,-2 1 0,2-7 0,0 6 0,0-2 0,0 1 0,0-1 0,-3 0 0,3 3 0,0-7 0,0 6 0,0-1 0,0 1 0,-2-1 0,2 1 0,0 1 0,0-7 0,0 6 0,0 1 0,0-3 0,0 2 0,0-1 0,0 1 0,0-6 0,0 7 0,0-1 0,0-1 0,0 1 0,0-2 0,0 3 0,0-7 0,0 4 0,0 1 0,0 1 0,0-2 0,5 1 0,-5-1 0,0-4 0,0 7 0,0-1 0,0-2 0,0 1 0,4 1 0,-4-1 0,0-5 0,0 4 0,0 2 0,0-1 0,0 1 0,0 1 0,4-1 0,-4-6 0,0 5 0,0 1 0,0 1 0,0-1 0,0 1 0,0-1 0,0-6 0,5 7 0,-5-1 0,0 3 0,4-1 0,-4-1 0,0 0 0,0-7 0,0 6 0,0-2 0,0 3 0,0-3 0,4 3 0,-4-1 0,0-6 0,0 7 0,5-3 0,-5 3 0,0-3 0,0 0 0,4 3 0,-4-7 0,0 4 0,0 3 0,0-3 0,0 2 0,0-1 0,0 1 0,0-6 0,0 5 0,0 1 0,0-2 0,0 3 0,0-1 0,0 1 0,0-7 0,0 6 0,0 1 0,0-1 0,0-1 0,0 1 0,0 1 0,0-7 0,0 4 0,0 3 0,0-3 0,0 2 0,0-1 0,0-1 0,0-4 0,0 7 0,0-1 0,0 1 0,0-3 0,0 0 0,0 3 0,0-7 0,0 4 0,0 3 0,4-3 0,-4 0 0,0 3 0,0-3 0,0-4 0,0 7 0,0-1 0,0-2 0,0 1 0,0 1 0,0 1 0,0-7 0,5 6 0,-5 1 0,0-3 0,0 3 0,0-1 0,0 1 0,0-7 0,0 6 0,4-2 0,-4 3 0,0-1 0,0-1 0,0 1 0,0-6 0,0 7 0,0-3 0,0 3 0,0-3 0,0 2 0,0-1 0,0-5 0,0 6 0,0 1 0,0-1 0,0-1 0,4 1 0,-4-2 0,0-4 0,0 5 0,0-1 0,0 0 0,0 1 0,5-1 0,-5 0 0,0-4 0,0 7 0,0-1 0,0 1 0,0-1 0,4-1 0,-4 1 0,0-6 0,0 7 0,0-1 0,0 1 0,0-1 0,0 1 0,0-1 0,0-6 0,0 7 0,0-1 0,0 1 0,0-1 0,0 1 0,0-1 0,0-6 0,0 7 0,0 1 0,-2-1 0,2-1 0,0 1 0,0-1 0,0-6 0,-2 7 0,2-1 0,0 1 0,0-1 0,0 1 0,0-3 0,0-4 0,0 7 0,0-1 0,0 3 0,0-3 0,0 1 0,0-1 0,0-6 0,0 7 0,0-1 0,0 1 0,0-1 0,0 1 0,0-1 0,0-6 0,0 7 0,0-1 0,0 3 0,0-2 0,0-1 0,0 1 0,0-7 0,0 6 0,0 1 0,0-1 0,0 1 0,0 1 0,0-8 0,0 7 0,0 1 0,0 1 0,0-2 0,0 1 0,0 1 0,0-9 0,0 6 0,-3 1 0,3-1 0,0 1 0,0 0 0,0-1 0,0-6 0,0 7 0,0-1 0,-2 1 0,2-1 0,0 1 0,0-1 0,0-6 0,0 7 0,0-1 0,0 1 0,0-1 0,0 1 0,0-1 0,0-6 0,0 7 0,0-1 0,0 1 0,0-1 0,0 1 0,0-1 0,0-6 0,0 7 0,0 1 0,0-1 0,0 1 0,0-1 0,0-1 0,0-6 0,0 7 0,0 2 0,0-3 0,0 3 0,0-1 0,0-1 0,0-7 0,0 6 0,0 1 0,0-1 0,-2 3 0,2-2 0,-2-1 0,2-6 0,0 7 0,0-1 0,0 1 0,0 1 0,0-1 0,0 1 0,0-8 0,0 9 0,0-2 0,0 1 0,0-1 0,0-1 0,0 3 0,0-9 0,0 6 0,0 1 0,0-1 0,0 1 0,0-1 0,0 1 0,0-7 0,0 6 0,0 3 0,4-2 0,-4 1 0,0 1 0,0-3 0,0-6 0,0 9 0,0 0 0,0-1 0,0 10 0,0-12 0,0 3 0,0-9 0,0 17 0,0-12 0,0 1 0,0 3 0,0-1 0,0 1 0,0-9 0,0 9 0,0-1 0,0 1 0,0-2 0,0 1 0,0-1 0,0-7 0,0 6 0,0 1 0,0 1 0,0-1 0,0 2 0,0-3 0,0-6 0,0 9 0,0-3 0,0 3 0,0-3 0,0 1 0,0-1 0,0-6 0,0 9 0,0 0 0,0-3 0,0 3 0,0 0 0,0-1 0,0-8 0,0 9 0,0-3 0,0 3 0,0 0 0,0-1 0,0 1 0,0-9 0,0 17 0,0-10 0,0-1 0,0 3 0,0 8 0,0-12 0,0-5 0,0 6 0,0 12 0,0-16 0,0 4 0,0 12 0,0-14 0,0-4 0,0 7 0,0-1 0,0 3 0,0-3 0,0 3 0,0-3 0,0-6 0,0 7 0,0 2 0,0-1 0,0 1 0,0 0 0,0-1 0,0-8 0,0 9 0,-2 0 0,2-1 0,0-1 0,0 1 0,0-1 0,0-7 0,0 6 0,0 1 0,0 2 0,0-3 0,0 3 0,0-1 0,0-8 0,0 7 0,0-1 0,0 1 0,4-1 0,-4 1 0,0-1 0,0-6 0,0 7 0,5 2 0,-5-3 0,0 1 0,0-1 0,0 1 0,0-7 0,0 6 0,0 11 0,0-12 0,0 3 0,0 10 0,0-14 0,0-4 0,0 9 0,0-1 0,0 10 0,-2-14 0,2 3 0,0 1 0,0-8 0,-3 9 0,3 0 0,-2-1 0,0 1 0,2 8 0,0-12 0,0-5 0,0 6 0,0 1 0,0 1 0,0 1 0,0 0 0,0-1 0,0-8 0,0 9 0,0 0 0,0-3 0,0 3 0,0-1 0,0 1 0,0-9 0,0 7 0,0 10 0,0-13 0,0 3 0,0-1 0,0 1 0,0-7 0,0 8 0,0 10 0,0-14 0,0 3 0,0 10 0,0-13 0,0-4 0,0 7 0,0 1 0,0-1 0,0 2 0,0-3 0,0 3 0,0-9 0,0 6 0,0 3 0,0-3 0,0 3 0,4-2 0,-4-1 0,0-6 0,0 7 0,0-1 0,5 3 0,-5-3 0,4 3 0,-4 0 0,0-9 0,4 6 0,-4 3 0,0-3 0,0 1 0,0-1 0,0 1 0,0-7 0,5 6 0,-5 3 0,0 0 0,0-3 0,0 1 0,0 1 0,0-8 0,0 9 0,0 0 0,0-1 0,0-1 0,0-1 0,0 1 0,0-7 0,0 9 0,0-1 0,0-1 0,0 1 0,0 1 0,0-2 0,0-7 0,0 8 0,0 10 0,0-12 0,0 3 0,0 8 0,0-13 0,0-4 0,0 7 0,0 2 0,0-3 0,0 11 0,0-12 0,4 1 0,-4-6 0,0 18 0,0-16 0,0 4 0,0 1 0,0-1 0,0 1 0,0-7 0,0 6 0,0 3 0,0-3 0,0 3 0,0 0 0,0-1 0,0-8 0,0 7 0,0-1 0,0 1 0,0-1 0,0 1 0,0-1 0,0-6 0,0 9 0,0-2 0,0 1 0,0-1 0,0 1 0,0-1 0,0-7 0,0 6 0,0 1 0,0-1 0,0 1 0,0 2 0,0-3 0,0-6 0,0 9 0,0 8 0,0-13 0,0 5 0,0 0 0,4-1 0,-4-8 0,0 9 0,0 0 0,0 8 0,0-15 0,0 5 0,0 1 0,0-8 0,0 7 0,0 2 0,0-3 0,0 1 0,0-1 0,0 3 0,0-9 0,0 6 0,0 1 0,0 1 0,0-1 0,0 10 0,0-15 0,0-2 0,0 7 0,0 2 0,0-1 0,0 1 0,-2 0 0,2 8 0,0-17 0,0 4 0,-2 5 0,2 8 0,-2-10 0,0-1 0,2-6 0,-2 18 0,2-12 0,0 1 0,-3 10 0,3-11 0,-2 1 0,2-7 0,-2 9 0,0-1 0,2-1 0,-2-1 0,2 1 0,0-1 0,0-6 0,-2 7 0,2 1 0,0 1 0,0-2 0,0 1 0,0 1 0,0-9 0,0 6 0,0 3 0,0-2 0,0 1 0,0-1 0,4 2 0,-4-9 0,0 6 0,0 3 0,0-3 0,4 3 0,-4 0 0,0-1 0,0-8 0,5 9 0,-5 0 0,0-3 0,0 3 0,0-1 0,0 1 0,0-9 0,0 9 0,0-1 0,0 10 0,0-14 0,0 3 0,0 1 0,0-8 0,0 9 0,0 0 0,0-1 0,0 1 0,0 0 0,0-1 0,0-8 0,0 9 0,0 0 0,0-1 0,0 1 0,0 0 0,0-3 0,0-6 0,0 7 0,0 1 0,0-1 0,0 1 0,0 1 0,0-2 0,0-7 0,0 8 0,0-1 0,4 1 0,-4-1 0,0 2 0,0-3 0,0-6 0,0 9 0,0-1 0,0 1 0,0 0 0,0-3 0,0 1 0,0-7 0,0 8 0,0 1 0,0 0 0,0 8 0,0-13 0,0 3 0,0-7 0,0 6 0,0 3 0,0 0 0,0-1 0,-2 1 0,0 0 0,2-9 0,0 17 0,-3-13 0,3 3 0,0 2 0,-2-1 0,2-1 0,0-7 0,-2 8 0,2 10 0,0-16 0,0 7 0,0-3 0,0 3 0,0-9 0,0 8 0,0 1 0,0 8 0,0-12 0,0 3 0,4 1 0,-4-9 0,0 9 0,0-1 0,0 1 0,0 8 0,5-12 0,-5 1 0,0-6 0,0 9 0,0 0 0,0 8 0,0-11 0,0 3 0,0 0 0,0-9 0,0 8 0,0 1 0,0 0 0,0-1 0,0 1 0,0 8 0,0-17 0,0 5 0,0 1 0,0 1 0,0 1 0,0 1 0,0 0 0,0-9 0,0 9 0,0-1 0,0 10 0,0-14 0,0 2 0,-2 3 0,2-9 0,0 9 0,0 8 0,-3-13 0,3 3 0,0 2 0,-2 8 0,2-17 0,0 4 0,0 3 0,0 1 0,0 1 0,0 0 0,0-1 0,0-8 0,0 7 0,0 2 0,0-3 0,0 3 0,0-3 0,0 3 0,0-9 0,0 6 0,0 3 0,0-2 0,0 1 0,0-1 0,5 1 0,-5-8 0,0 7 0,0-1 0,0 1 0,0-1 0,4 1 0,-4-1 0,0-6 0,0 7 0,4-1 0,-4 1 0,5-3 0,-5 3 0,4-3 0,-4-4 0,0 7 0,0-1 0,0-2 0,0 3 0,4-1 0,-4 1 0,0-7 0,0 6 0,0 1 0,0-1 0,0 1 0,0 2 0,0 8 0,0-17 0,0 4 0,0 3 0,0 1 0,0 1 0,-2 8 0,0-12 0,2-5 0,-2 6 0,0 12 0,2-14 0,-3 2 0,3 3 0,-2 0 0,2-9 0,-2 8 0,2 1 0,-2 0 0,2-1 0,0-1 0,-2 2 0,2-9 0,0 8 0,0-1 0,-2 1 0,2-1 0,0 2 0,0-3 0,0-6 0,0 7 0,0-1 0,0 1 0,0-1 0,0 3 0,0-3 0,0-6 0,0 7 0,0-1 0,0 1 0,0-1 0,0 3 0,0-3 0,0-6 0,0 9 0,0-2 0,0 1 0,0 1 0,0 0 0,0-1 0,0-8 0,0 9 0,0 0 0,0-1 0,-3-1 0,3 1 0,0 1 0,0-9 0,0 9 0,0-3 0,0 3 0,-2-3 0,2 1 0,-2 2 0,2-9 0,0 6 0,0 3 0,-2-1 0,2-1 0,-2 2 0,0-1 0,2-8 0,0 9 0,0-2 0,0 1 0,0-1 0,-3 1 0,3-1 0,0-7 0,0 9 0,0-1 0,0 1 0,0 0 0,0-3 0,0 3 0,0-9 0,0 8 0,0 1 0,0-2 0,0 1 0,0 1 0,0-3 0,0-6 0,0 9 0,0 0 0,0-1 0,0 1 0,0 0 0,0 8 0,0-17 0,0 7 0,-2 1 0,0 10 0,2-14 0,-2 5 0,0 8 0,2-17 0,0 4 0,-2 5 0,2 0 0,-3-1 0,3 1 0,-2 8 0,2-17 0,0 5 0,0 1 0,0 1 0,0 1 0,-2 1 0,2 0 0,0-9 0,0 8 0,0 10 0,0-16 0,0 4 0,0 3 0,0 0 0,0-9 0,0 8 0,0 10 0,0-12 0,0 1 0,0 1 0,0 1 0,0-9 0,0 9 0,0-3 0,-2 3 0,0 8 0,2-13 0,0 5 0,0-9 0,0 17 0,0-12 0,-2 3 0,2 1 0,-3 0 0,3-1 0,0-8 0,0 18 0,-2-14 0,2 3 0,0-1 0,-2 3 0,2 8 0,0-17 0,0 4 0,0 3 0,-2 2 0,2-1 0,0 1 0,0 0 0,0-9 0,0 6 0,0 3 0,0-1 0,0 1 0,0 8 0,0-17 0,0 5 0,0 1 0,0 3 0,0 0 0,0 8 0,0-13 0,0-4 0,0 9 0,0 8 0,0-10 0,0 1 0,0 10 0,0-14 0,0-4 0,0 9 0,0-1 0,0 1 0,0 0 0,0-3 0,0 3 0,0-9 0,0 17 0,0-12 0,0 3 0,0 10 0,0-12 0,0 12 0,0-18 0,0 6 0,0 11 0,0-12 0,0 3 0,0 10 0,0-14 0,0-4 0,0 9 0,0 8 0,0-13 0,0 5 0,0 8 0,0-10 0,0-7 0,0 9 0,0 8 0,0-13 0,0 5 0,0 8 0,0-12 0,0-5 0,0 6 0,0 3 0,0 8 0,0-10 0,0-1 0,4 3 0,-4-9 0,0 8 0,0 1 0,5 8 0,-5-12 0,0 1 0,4 3 0,-4-9 0,0 9 0,0-1 0,0 1 0,4 0 0,-4-1 0,5-1 0,-5-7 0,0 8 0,0 1 0,0 0 0,4 8 0,-4-13 0,0 5 0,0-9 0,0 17 0,0-10 0,0-1 0,0 12 0,-2-12 0,2 12 0,0-18 0,-2 6 0,-1 11 0,1-10 0,0 10 0,2-12 0,-2 3 0,2-8 0,0 18 0,0-12 0,0 3 0,0 10 0,-2-12 0,2 10 0,0-17 0,0 7 0,0 10 0,0-11 0,0 3 0,0 11 0,0-14 0,0-6 0,0 9 0,0 8 0,0-10 0,0 1 0,0 10 0,0-14 0,0-4 0,0 9 0,0 10 0,0-12 0,0 10 0,0-13 0,0 5 0,0-9 0,0 17 0,0-12 0,0 3 0,0 10 0,0-12 0,0 12 0,0-18 0,0 6 0,0 3 0,0 8 0,0-10 0,0 1 0,0 12 0,0-20 0,0 6 0,0 3 0,0 8 0,0-12 0,0 12 0,0-11 0,0-6 0,0 9 0,4 8 0,-4-10 0,0 2 0,0 8 0,0-11 0,0-6 0,0 9 0,0 0 0,0-1 0,0 1 0,4 0 0,-4 8 0,0-17 0,0 7 0,0 1 0,0 10 0,0-12 0,0 3 0,0 8 0,0-17 0,0 7 0,5 1 0,-5 10 0,0-12 0,0 11 0,0-10 0,0-7 0,4 9 0,-4 8 0,0-13 0,0 3 0,4 10 0,-4-13 0,0-4 0,0 7 0,5 10 0,-5-12 0,0 3 0,4 10 0,-4-14 0,0-4 0,0 9 0,0-1 0,0 10 0,0-12 0,0 3 0,0-1 0,0-8 0,0 18 0,0-12 0,0 12 0,0-12 0,0 11 0,-2-10 0,2-7 0,0 17 0,-2-10 0,0 1 0,-1 12 0,3-14 0,-2 12 0,2-18 0,-2 6 0,0 3 0,2 8 0,0-10 0,0 1 0,0 10 0,0-18 0,0 6 0,-2 12 0,2-12 0,0 1 0,0 10 0,0-10 0,0-7 0,0 8 0,0 10 0,0-12 0,0 3 0,0 8 0,0-10 0,0-7 0,0 17 0,0-11 0,0 12 0,0-12 0,-2 14 0,2-14 0,0-6 0,0 18 0,0-12 0,0 11 0,-3-10 0,3 2 0,0 8 0,0-17 0,-2 6 0,2 12 0,-2-12 0,2 14 0,0-14 0,0 12 0,0-18 0,-2 8 0,2 12 0,-2-14 0,2 14 0,0-14 0,0 16 0,0-22 0,0 6 0,0 14 0,0-14 0,0 12 0,0-12 0,0 12 0,0-18 0,0 6 0,0 16 0,0-16 0,4 14 0,-4-14 0,0 14 0,0-20 0,0 6 0,0 14 0,0-12 0,0 10 0,0-12 0,0 14 0,0-20 0,0 6 0,0 16 0,0-16 0,0 14 0,0-14 0,-2 14 0,2-20 0,-2 6 0,2 12 0,-2-12 0,-1 3 0,1 8 0,0-10 0,2-7 0,-2 8 0,2 1 0,0 0 0,0 8 0,0-13 0,-2 5 0,2-9 0,-2 17 0,2-12 0,-3 3 0,3 1 0,0 8 0,0-12 0,0-5 0,0 8 0,-2 10 0,0-12 0,2 14 0,-2-14 0,0 12 0,2-18 0,-2 6 0,-1 3 0,3 8 0,-2-10 0,0 10 0,0-10 0,2-7 0,0 19 0,0-12 0,0 12 0,-2-10 0,0 10 0,-1-12 0,3-7 0,0 19 0,0-12 0,-2 10 0,0-10 0,0 10 0,0-8 0,2-9 0,-2 17 0,-1-11 0,3 14 0,0-14 0,-2 12 0,2-12 0,0-6 0,-2 9 0,2 10 0,-2-12 0,0 10 0,2-10 0,0 12 0,0-19 0,-2 7 0,2 12 0,0-12 0,0 12 0,-3-12 0,3 10 0,0-17 0,-2 7 0,0 1 0,0 12 0,0-14 0,0 14 0,-1-14 0,3-6 0,-2 18 0,0-10 0,0 12 0,0-14 0,0 16 0,-1-16 0,3-6 0,-2 22 0,0-15 0,0 14 0,2-14 0,-2 10 0,0-10 0,2-7 0,-3 19 0,1-12 0,0 10 0,2-11 0,-2 14 0,2-20 0,-2 9 0,0 12 0,-1-12 0,1 10 0,0-10 0,0 13 0,2-22 0,-2 6 0,0 14 0,-1-14 0,1 14 0,0-11 0,0 10 0,2-19 0,0 7 0,-2 12 0,2-12 0,0 10 0,-2-11 0,-1 14 0,3-20 0,-2 6 0,0 14 0,0-14 0,2 3 0,-2 8 0,0-10 0,2-7 0,-3 17 0,1-10 0,2 12 0,0-12 0,0 10 0,0-10 0,0-7 0,-2 8 0,2 10 0,-2-12 0,2 3 0,0 8 0,0-10 0,0-7 0,0 8 0,0 1 0,0 8 0,0-10 0,0-1 0,0 14 0,0-20 0,0 6 0,0 3 0,0 8 0,0-10 0,0 10 0,0-10 0,0-7 0,0 17 0,0-11 0,0 14 0,4-14 0,-4 14 0,0-14 0,0-6 0,0 18 0,0-12 0,0 1 0,0 1 0,0 10 0,0-12 0,0-6 0,0 7 0,0 10 0,0-10 0,0 1 0,0 10 0,0-12 0,0-6 0,0 7 0,0 10 0,0-11 0,0 3 0,0 11 0,0-14 0,0-6 0,0 9 0,0 8 0,0-10 0,0 1 0,0 12 0,-2-14 0,2-6 0,0 18 0,0-12 0,0 3 0,-2 8 0,2-10 0,0 1 0,0-8 0,0 18 0,0-12 0,0 3 0,0 8 0,0-10 0,0 1 0,0-8 0,0 18 0,0-12 0,0 3 0,4 0 0,1 8 0,-1-13 0,-4-4 0,4 7 0,-4 1 0,5 1 0,-5 0 0,4-1 0,-4 10 0,0-18 0,0 6 0,0 3 0,0 8 0,0-10 0,0 1 0,0 12 0,0-20 0,0 6 0,-2 12 0,0-12 0,-1 3 0,-1 8 0,2-10 0,2-7 0,-2 17 0,0-10 0,2 1 0,-3 1 0,3 8 0,0-10 0,0-7 0,0 8 0,-2 12 0,2-14 0,0 3 0,0 0 0,0 8 0,0-17 0,0 4 0,0 5 0,0 0 0,0-1 0,5 10 0,-5-16 0,0-2 0,4 6 0,0 3 0,-4-2 0,5 1 0,-1-1 0,-4 1 0,0-8 0,4 18 0,-4-14 0,5 3 0,-5 10 0,0-13 0,0 3 0,0-7 0,0 17 0,0-10 0,0 1 0,0 1 0,0 0 0,0 8 0,0-17 0,0 2 0,0 5 0,-3 1 0,1-1 0,0-1 0,2 1 0,0-7 0,0 8 0,-2-1 0,2-1 0,0 1 0,-2-1 0,2 1 0,0-7 0,0 9 0,0-3 0,0 1 0,0-1 0,0 1 0,0-1 0,0-6 0,0 7 0,0 1 0,0-1 0,0 1 0,4-1 0,-4-1 0,0-6 0,0 9 0,4 0 0,-4-3 0,5 1 0,-5 1 0,4-1 0,-4-7 0,0 6 0,0 1 0,0-1 0,0 1 0,0 0 0,0-1 0,0-6 0,0 7 0,0-1 0,0 1 0,0 1 0,-2 10 0,2-14 0,0-4 0,-2 9 0,0-3 0,2 3 0,-3-3 0,3 1 0,0 1 0,0-8 0,0 7 0,0-1 0,0 3 0,0-2 0,0 1 0,0-1 0,0-7 0,0 6 0,0 1 0,0-1 0,0 1 0,5-1 0,-5 1 0,0-7 0,4 4 0,-4 3 0,0-3 0,4 2 0,-4-1 0,0 1 0,0-6 0,5 7 0,-5-1 0,0 1 0,0-1 0,0 1 0,0-1 0,0-6 0,0 7 0,0 1 0,0-1 0,0-1 0,-2 1 0,-1-1 0,3-6 0,-2 7 0,0-1 0,0 1 0,2-1 0,-2-1 0,0-1 0,2-4 0,0 7 0,0-3 0,0 0 0,0 1 0,0-1 0,0 0 0,0-4 0,0 5 0,0-1 0,0 0 0,0-2 0,4 3 0,-4-1 0,0-4 0,4 2 0,-4 3 0,0-3 0,5 2 0,-5 0 0,0 3 0,0-7 0,0 6 0,0-1 0,0-1 0,0 3 0,0-3 0,0 0 0,0-4 0,0 5 0,0 1 0,0-2 0,0 1 0,0 1 0,-3-1 0,3-5 0,-2 4 0,2 0 0,0 1 0,0-1 0,0 0 0,0 1 0,0-5 0,0 2 0,0 0 0,0 0 0,0 0 0,0 0 0,0 3 0,0-5 0,0 2 0,5 0 0,-1 0 0,0 0 0,-4 3 0,0-3 0,0-2 0,5 4 0,-5-2 0,4 1 0,-4 1 0,4-2 0,-4 2 0,0-4 0,0 5 0,0-1 0,0 0 0,0 1 0,0-1 0,0 3 0,0-7 0,0 4 0,0 0 0,0 1 0,0-1 0,0 2 0,0-3 0,0-3 0,0 4 0,0 0 0,0 3 0,0-3 0,0 0 0,0-1 0,0-3 0,0 4 0,0-2 0,0 0 0,0 3 0,0-3 0,0 2 0,0-4 0,0 2 0,0 0 0,5 1 0,-5-1 0,0 0 0,4 0 0,-4-2 0,0 2 0,4 0 0,1 1 0,-5-1 0,4-2 0,-4 0 0,4 2 0,3-2 0,-3 2 0,0-2 0,3 0 0,-7 0 0,4 0 0,1 0 0,-1 0 0,2 0 0,1 0 0,-3 0 0,-4 0 0,7 0 0,-1 0 0,1 0 0,-1 0 0,1 0 0,-1 0 0,-6 0 0,7 0 0,-1 0 0,-1 0 0,-1 0 0,2 0 0,1 0 0,-7 0 0,6 0 0,1 0 0,-1 0 0,1 0 0,-1 0 0,1 0 0,-7 0 0,6 0 0,1-4 0,-1 4 0,1 0 0,10 0 0,-17-5 0,0 5 0,7 0 0,-1 0 0,1 0 0,10 0 0,-17-4 0,7 4 0,-7 0 0,17 0 0,-11 0 0,12 0 0,-14 0 0,3 0 0,-7 0 0,6 0 0,1 0 0,10 0 0,-11 0 0,1 0 0,-7 0 0,7 0 0,-1 0 0,1 0 0,-1 0 0,1 0 0,-1 0 0,-6 0 0,7 0 0,-1 0 0,1 0 0,-1 0 0,-2-4 0,3 4 0,-7 0 0,6 0 0,-1 0 0,1-5 0,1 5 0,10-4 0,-13 4 0,-4 0 0,5-4 0,1 4 0,12 0 0,-14-5 0,2 5 0,1-4 0,-7 4 0,6 0 0,14 0 0,-20-4 0,17 4 0,-12-5 0,-1 1 0,-4 4 0,6-4 0,12 4 0,-18-5 0,6 5 0,1 0 0,-1 0 0,-6 0 0,18 0 0,-18-4 0,6 4 0,1 0 0,-1 0 0,-2 0 0,-4 0 0,7 0 0,-1 0 0,-1 0 0,1 0 0,-1 2 0,1-2 0,-6 0 0,7 0 0,-1 0 0,-2 2 0,3-2 0,-1 0 0,1 0 0,-7 0 0,6 0 0,-1 0 0,1 0 0,1 0 0,-1 0 0,1-4 0,-7 4 0,6 0 0,1-4 0,-1 4 0,1-5 0,-1 1 0,12 4 0,-18 0 0,4-4 0,0 4 0,3-5 0,10 5 0,-13-4 0,3 4 0,-7 0 0,6 0 0,1 0 0,-3 0 0,3 0 0,-3 0 0,3 0 0,-7 0 0,4 0 0,0 0 0,1 0 0,-1 0 0,0 0 0,1 0 0,-5 0 0,4 0 0,0 0 0,1 0 0,-1 0 0,-4 0 0,4 0 0,1 0 0,-1 0 0,0 0 0,1 0 0,-5 0 0,4 0 0,0 0 0,1 0 0,-1 0 0,0 0 0,1 0 0,-5 0 0,6-4 0,-2 4 0,1 0 0,1-5 0,-1 5 0,-5 0 0,6 0 0,-2-4 0,1 4 0,1 0 0,-1 0 0,-1 0 0,-4 0 0,4 0 0,1 0 0,-1 0 0,0 0 0,1 0 0,-5 0 0,4 0 0,0 0 0,1 0 0,-1 0 0,0 0 0,-4 0 0,5 0 0,-5 0-161,4 0-143,0 0-16,-4 0 8,5 0-64,-5 0 376,4 0-376,0 0-40,1 0-32,-1 0 0,0 0-32,1 0-48,-5 0 528,4 0-665,-4 0-71,4 0-16,1 0-88,-1 0-16,0 0-152,-4 0 1008,5 0-1185,-1 0-175,0 0-264,-4 0-249,5 0-343,-1 0-577,-4 0 2793,0 0-3272,0 0 487,0 0 833,-2 0 695,0 0-1735,2 0 2992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11:00.729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2647 2 1616,'0'0'0,"0"3"832,0-1-336,4 0-80,0-2-64,-4 0-352,0 0 400,5 0 56,-5 0 73,4 0 111,-4 0 88,0 0 88,0 0-816,0 0 904,0 0 32,0 0-7,0-4 23,0 4 0,0-5 56,0 5-1008,0 0 1040,-2 0-7,-2 0-33,1 0-72,-1 2-48,0-2-104,4 0-776,-7 3 729,3-3-57,-3 2-80,1-2-32,-1 2-72,1-2-16,6 0-472,-7 2 448,3 0-16,-2 0 1,-1-2-57,1 0-16,-1 3-16,7-3-344,-6 0 320,-1 0 40,1 0-8,1 0 16,-1 2-40,1-2-8,5 0-320,-6 0 288,-1 0 0,1 0 8,-1 0 0,1 2 8,-3 0-7,9-2-297,-8 0 360,-10 2-16,14 0-8,-3 3-48,-10-1-56,11 0-32,6-4-200,-9 5 152,-13-1 0,16 3-48,-14-1-8,11-2-32,-8 1 24,17-5-88,-6 4 48,-3 0 16,-11 3-32,14-3 16,-11-2 0,10 3-48,7-5 0,-17 2 24,10 2-24,-10-2 64,10 1 32,-10-1 0,13-2-24,4 0-72,-9 0 16,3 0 0,-3 0-16,-8 0 0,12 0 16,-1 0 0,6 0-16,-9 0 16,3-5 16,-3 5 48,0 0 16,1 0 16,-1 0-8,9 0-104,-17-4 96,12 4 16,-3 0-16,1 0-16,-10 0 16,12 0-32,5 0-64,-17 0 64,11 2 16,-3 0-16,-8-2-32,10 3 16,1-1-32,6-2-16,-18 2 48,12 0-31,-3 0-17,-8 0 0,10-2 0,1 0 0,6 0 0,-18 0 0,14 0 0,-5 0 0,-12 0 0,14 0 0,-10 0 0,17 0 0,-7 0 0,1-4 0,-11 4 0,12-4 0,-1 4 0,-12-5 0,18 5 0,-6-4 0,-1 0 0,1 4 0,-3-5 0,1 5 0,-1-4 0,9 4 0,-17 0 0,10-4 0,1 4 0,-3 0 0,0 0 0,-8 0 0,17 0 0,-4 0 0,-5 0 0,-8 0 0,12 0 0,-3 0 0,-1 0 0,9 0 0,-9 2 0,1 0 0,-1 0 0,-9 0 0,12-2 0,-1 0 0,7 0 0,-6 0 0,-1 3 0,1-3 0,-1 0 0,-1 0 0,-1 0 0,9 0 0,-9 2 0,3-2 0,-1 0 0,1 0 0,-3 0 0,1 0 0,8 0 0,-7 0 0,-2 0 0,3-5 0,-1 5 0,1-4 0,-3 4 0,9 0 0,-8-4 0,-1 4 0,2 0 0,1-5 0,-1 5 0,1-4 0,6 4 0,-9 0 0,-8 0 0,15 0 0,-5 0 0,1-4 0,-3 4 0,9 0 0,-17 0 0,12 0 0,-1 0 0,-11 0 0,12 0 0,-1 0 0,6 0 0,-9 0 0,0 2 0,1 0 0,-10-2 0,14 2 0,4-2 0,-9 0 0,1 0 0,-1 0 0,0 0 0,1 0 0,-1 2 0,9-2 0,-6 0 0,-3 0 0,2 0 0,1 0 0,-1 0 0,1 0 0,6 0 0,-7 0 0,-10 0 0,15 0 0,-7 0 0,3 0 0,-3 0 0,9 0 0,-9 0 0,-8 0 0,13 0 0,-5 0 0,-8 0 0,12 0 0,5 0 0,-8 0 0,-1 0 0,-8 0 0,10 0 0,-1 0 0,-10 0 0,18 0 0,-6 0 0,-1 0 0,1 3 0,-1-1 0,-10 0 0,13 0 0,4-2 0,-9 0 0,0 2 0,1 0 0,1-2 0,-2 0 0,1 3 0,8-3 0,-9 0 0,3 0 0,-3 0 0,2 0 0,1 0 0,-1 0 0,7 0 0,-6 0 0,-1 0 0,1 0 0,-1 0 0,1 0 0,-1 0 0,7 0 0,-4 0 0,-3 0 0,1 0 0,2 0 0,-3-5 0,3 5 0,4 0 0,-5 0 0,-1 0 0,2 0 0,-3 0 0,1 0 0,-1 0 0,7 0 0,-6 0 0,-1 0 0,1 2 0,-3 1 0,2-1 0,1 0 0,6-2 0,-9 0 0,1 2 0,1 0 0,-2-2 0,1 2 0,1 1 0,7-3 0,-8 2 0,1-2 0,1 2 0,-1-2 0,1 2 0,-1-2 0,7 0 0,-4 0 0,-3 0 0,3 0 0,0 0 0,-1 0 0,1 0 0,4 0 0,-4 0 0,-1 0 0,1 0 0,0 0 0,-1 0 0,3 0 0,2 0 0,-4 0 0,-1 0 0,1 0 0,-2 0 0,1 0 0,-1 0 0,6 0 0,-5 0 0,-1 0 0,-1 0 0,3 0 0,-2 0 0,-1 0 0,7 0 0,-6 2 0,-1 0 0,1 1 0,-1-3 0,1 2 0,1-2 0,5 0 0,-6 0 0,1 2 0,1-2 0,-2 2 0,1-2 0,-1 2 0,6-2 0,-5 2 0,1-2 0,0 0 0,-1 0 0,1 0 0,0 0 0,4 0 0,-2 0 0,-3 0 0,3 0 0,-2 0 0,2 0 0,-3 0 0,5 0 0,-2 0 0,-2-4 0,2 4 0,-3 0 0,1 0 0,2 0 0,2 0 0,-5-4 0,1 4 0,0 0 0,2 0 0,-3 0 0,3 0 0,2 0 0,-4-5 0,-1 5 0,1 0 0,2 0 0,0 0 0,0 0 0,2 0 0,-3 0 0,-1 0 0,2 0 0,0 0 0,-3 0 0,3 0 0,2 0 0,-4 0 0,2 0 0,-3 0 0,3 0 0,-2 0 0,0 0 0,4 0 0,-3 0 0,-1 0 0,2 0 0,0 0 0,-3 0 0,3 0 0,2 0 0,-4 0 0,2 0 0,0 0 0,-1 0 0,1 0 0,0 0 0,2 0 0,-2 0 0,0-4 0,0 4 0,-1-4 0,1 4 0,0 0 0,2 0 0,-2 0 0,0 0 0,0 0 0,-1 0 0,1 0 0,2 0 0,-2 0 0,0 0 0,-2 0 0,-1 0 0,1 0 0,2 0 0,2 0 0,-5 0 0,3 0 0,-2 0 0,2 0 0,-3 0 0,3 0 0,2 0 0,-4 2 0,0-2 0,-1 2 0,1-2 0,2 0 0,-3 2 0,5-2 0,-6 0 0,2 0 0,-1 0 0,1 0 0,2 0 0,-3 0 0,5 0 0,-4 0 0,0 0 0,-1 0 0,1 0 0,2 0 0,-2 0 0,4 0 0,-5 0 0,-1 0 0,1 0 0,1 0 0,0 0 0,-1 0 0,5 0 0,-6 0 0,2 0 0,-3 0 0,5 0 0,-2 0 0,-1 0 0,5 0 0,-4 0 0,-1 0 0,1 0 0,2 0 0,-2-4 0,1 4 0,3 0 0,-2 0 0,-2 0 0,2 0 0,0 0 0,-1 0 0,1 0 0,2 0 0,-2 0 0,0 0 0,0-4 0,0 4 0,2 0 0,0-5 0,6 5 0,-6 0 0,4 0 0,1 0 0,-1 0 0,3 0 0,-1 2 0,1 1 0,-7-3 0,17 6-1369,-13 1-919,3-3-953,12 2-1544,-14-1-1976,1-3 1351,-6-2 5410,7 0-7489,-7 0 7489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11:05.966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2127 3 2896,'0'0'0,"0"0"704,0 2-216,0-2-488,0 2 673,4 0 247,-4 0 224,4 1 152,-4-1-7,0 0-89,0-2-1200,0 2 1128,0-2-136,0 2-64,0-2-55,0 0-25,0 2-48,0-2-800,0 0 728,-2 0-64,0 0-72,0 0-64,0 0-31,0 0-41,2 0-456,-5 0 448,1 0 8,2 0 16,-3 0-24,1 0 48,0 0-24,4 0-472,-5 0 456,1-4 24,0 4 9,-1 0 23,1-4 0,0 4-8,4 0-504,-7-5 480,1 5 24,1 0 0,-1 0-24,-1 0-24,1 0-31,6 0-425,-9 0 376,3 0-16,-3 3-24,0-1-80,1 0 16,-10 0-40,18-2-232,-4 2 200,-5-2 0,-8 2-48,10 1 0,-1-1-24,-1 0-16,9-2-112,-17 2 88,12 0 8,-3-2-16,-10 2 24,14-2 24,-5 0 0,9 0-128,-8 0 136,-1 0 24,-8 3 16,12-3 0,-1 0 16,-3 0-16,9 0-176,-8 0 113,-10 0-113,14 0 0,-3 0 0,-1 2 0,-1-2 0,9 0 0,-6 0 0,-3 0 0,2 0 0,-1 0 0,1 2 0,-1-2 0,8 0 0,-7 0 0,-2 2 0,1 0 0,-1-2 0,0 2 0,3-2 0,6 0 0,-9 0 0,-8 3 0,13-3 0,-3 2 0,-2-2 0,1 0 0,8 0 0,-9 0 0,0 0 0,1 0 0,1 0 0,1 0 0,-1 0 0,7 0 0,-6 0 0,-1 0 0,1 0 0,-1 0 0,1 0 0,-1 0 0,7 0 0,-6 0 0,-1 0 0,1 0 0,-1 0 0,3 0 0,-3 0 0,7 0 0,-6 0 0,2-5 0,-3 5 0,1 0 0,-1 0 0,1 0 0,6 0 0,-7-4 0,-2 4 0,3 0 0,-1 0 0,1 0 0,-1 0 0,7 0 0,-8 0 0,1 0 0,1 0 0,-3 0 0,3 0 0,-1 0 0,7 0 0,-6-4 0,-1 4 0,1 0 0,-1 0 0,1 0 0,-1 0 0,7 0 0,-6 0 0,-1 0 0,1 0 0,3 0 0,-1 0 0,0 0 0,4 0 0,-7 0 0,1 2 0,1-2 0,-1 0 0,2 0 0,-1 0 0,5 0 0,-6 0 0,1 0 0,-1 0 0,2 0 0,-3 0 0,0 0 0,7 0 0,-4 0 0,-2 0 0,1 0 0,-1 0 0,-1 0 0,1 0 0,6 0 0,-7 0 0,3 0 0,-3 0 0,1 0 0,-1 0 0,1 2 0,6-2 0,-7 2 0,3-2 0,-2 0 0,1 0 0,1 0 0,0 0 0,4 0 0,-7 0 0,1 0 0,1 0 0,1 0 0,0 0 0,-1 0 0,5 0 0,-2 0 0,-2 0 0,-1-4 0,1 4 0,0 0 0,-1 0 0,5 0 0,-6 0 0,2-4 0,-1 4 0,-1 0 0,1-5 0,1 5 0,4 0 0,-6 0 0,3-4 0,-3 4 0,-1 0 0,3-4 0,-2 4 0,6 0 0,-5 0 0,1 0 0,-3 0 0,1 0 0,2 0 0,-1 0 0,5 0 0,-4 0 0,-3 0 0,1 0 0,-1 0 0,1 0 0,2-5 0,4 5 0,-7 0 0,3 0 0,-3 0 0,1 0 0,-1 0 0,1 0 0,6 0 0,-5 0 0,1 0 0,-2 0 0,1 0 0,1 0 0,-3 0 0,7 0 0,-6 0 0,2 0 0,-3 0 0,1 0 0,-1 0 0,1 0 0,6 0 0,-7 0 0,1 0 0,1 0 0,1 0 0,-3 0 0,1 0 0,6 0 0,-9 0 0,3 0 0,1 0 0,-1 0 0,2 0 0,4 0 0,-7 0 0,1 0 0,1 0 0,-1 0 0,1 0 0,-1 0 0,6 0 0,-7 0 0,3 2 0,-2 1 0,-1-1 0,3 0 0,-3 0 0,7-2 0,-2 2 0,-4-2 0,3 2 0,-1 1 0,0-1 0,2 0 0,2-2 0,-3 0 0,1 0 0,-2 0 0,2 0 0,0 0 0,-1 0 0,3 0 0,0 0 0,-2 0 0,0 0 0,0 0 0,0 0 0,2 0 0,-5-4 0,3 4 0,0 0 0,0 0 0,-2 0 0,-1 0 0,5 0 0,-2 0 0,-2 0 0,-1 0 0,1 0 0,-2 0 0,1 0 0,5 0 0,-4 0 0,0 0 0,-1 0 0,-1 0 0,1 0 0,1 0 0,4 0 0,-6 0 0,1 0 0,-1 0 0,1 0 0,1-5 0,0 5 0,4 0 0,-5 0 0,1 0 0,2 0 0,-2 0 0,-1 0 0,-1-4 0,6 4 0,-5 0 0,1 0 0,0 0 0,-1 0 0,-1 0 0,2 0 0,4 0 0,-5 0 0,-1 0 0,1 0 0,-1 0 0,-1 0 0,1 0 0,6 0 0,-4 0 0,-3 0 0,1 0 0,1 0 0,-1 0 0,-1 0 0,7 0 0,-4 0 0,-3 0 0,1 0 0,-1 0 0,1 2 0,1-2 0,5 0 0,-4 0 0,-2 0 0,1 0 0,-1 0 0,1 0 0,1 0 0,4 0 0,-4 2 0,-3-2 0,3 0 0,0 0 0,-1 0 0,1 0 0,4 0 0,-7 0 0,3 0 0,0 0 0,-1 0 0,1 0 0,0 0 0,4 0 0,-7 0 0,5 0 0,-2 0 0,2 0 0,-3 0 0,1 0 0,4 0 0,-2 0 0,0 0 0,-3 0 0,1 0 0,0 0 0,-1 2 0,5-2 0,-2 0 0,-2 3 0,-1-1 0,1 0 0,0 0 0,-1 0 0,5-2 0,-2 2 0,-2 1 0,0-1 0,1-2 0,-1 0 0,2 2 0,2-2 0,-2 0 0,-3 0 0,3 0 0,0 0 0,0 0 0,0 0 0,2 0 0,-5 0 0,3 0 0,0 0 0,0 0 0,2 0 0,-2 0 0,0 0 0,-1 0 0,3 0 0,0-4 0,-2 4 0,0 0 0,2 0 0,-2 0 0,0 0 0,2 0 0,-2 0 0,-1 0 0,1 0 0,0 0 0,0 0 0,0 0 0,2 0 0,-2 0 0,-1 0 0,1 0 0,0 0 0,0 0 0,0 0 0,2 0 0,-2 0 0,-1 0 0,1 0 0,0 0 0,0 0 0,0 0 0,2 0 0,-2 0 0,-1 0 0,1 0 0,0 0 0,0 0 0,0 0 0,2 0 0,-2 0 0,-3-5 0,3 1 0,0 4 0,0-4 0,0 4 0,2 0 0,-3-5 0,1 1 0,0 4 0,0-4 0,0-1 0,2 5 0,0-4 0,-2 0 0,-1 4 0,1-5 0,0 5 0,2 0 0,0-4 0,-2 4 0,0 0 0,0 0 0,-1-4 0,1 4 0,2 0 0,-2 0 0,0 0 0,0 0 0,0 0 0,-3 0 0,3 0 0,2 0 0,-4 0 0,-3 0 0,5 0 0,0 0 0,0 0 0,-3 0 0,5 0 0,-2 0 0,-2 2 0,0-2 0,-1 2 0,3 0 0,0-2 0,2 0 0,-2 2 0,0-2 0,-1 2 0,1 1 0,0-3 0,0 2 0,2-2 0,-2 0 0,0 0 0,-1 2 0,1-2 0,2 0 0,-2 0 0,0 0 0,2 0 0,-2 0 0,2 0 0,0 2 0,0 0 0,0 0 0,0 1 0,4 1 0,-4-4 0,0 6-97,4-1-1423,3 1-448,-1 1-785,1-3-1288,12 0-1944,-19-4 5985,5 3-5881,12-3 336,-10-5 904,-7 5 4641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11:15.156"/>
    </inkml:context>
    <inkml:brush xml:id="br0">
      <inkml:brushProperty name="width" value="0.05" units="cm"/>
      <inkml:brushProperty name="height" value="0.05" units="cm"/>
      <inkml:brushProperty name="color" value="#57D200"/>
    </inkml:brush>
  </inkml:definitions>
  <inkml:trace contextRef="#ctx0" brushRef="#br0">2876 44 3040,'0'0'0,"4"0"696,1 0-8,-5 0-688,17 0 825,-13 0 223,3 0 224,-1 0 72,1 0 25,-3 0-49,-4 0-1320,0 2 1240,0 0-80,0 1-79,0 1-49,0 0-88,0 1-88,0-5-856,-2 4 776,-2 2-79,-3-1-89,1 1-32,-1 1-104,3-3-64,4-4-408,-7 4 368,1 1-64,-1-3-32,1 0 8,-1 0 0,1-2 40,6 0-320,-4 0 369,1 0 71,-1 0 40,0 0 96,-1 0 40,3 0 56,2 0-672,-2-4 696,2 4 32,0-4 1,0-3-49,0 1 0,0 1-32,0 5-648,0-6 608,4-1-48,-4 3-32,5-3-47,-5 3-481,0-2 0,0 6 0,0-5 0,0 1 0,0 0 0,0-1 0,0 1 0,0 4 0,-2 0 0,-5 0 0,1 0 0,-1 2 0,-2-2 0,1 2 0,8-2 0,-7 5 0,-1-1 0,-1 0 0,0 1 0,-8-1 0,10-2 0,7-2 0,-8 2 0,-10 0 0,12 3 0,-3-3 0,-10 0 0,12 0 0,7-2 0,-8 0 0,-10 0 0,14 0 0,-5 0 0,1 0 0,-1 2 0,9-2 0,-9 0 0,1 0 0,1 3 0,1-3 0,-1 0 0,-2 0 0,9 0 0,-6 0 0,-3 0 0,1 0 0,-10 0 0,14 0 0,-3 0 0,7 0 0,-8 0 0,-10 0 0,12 0 0,-14 0 0,14 0 0,-11 0 0,17 0 0,-7 0 0,-2 0 0,-10 0 0,12 0 0,-10 0 0,11 0 0,6 0 0,-18 0 0,12 0 0,-3 0 0,-8 0 0,10 0 0,-12 2 0,19-2 0,-7 2 0,-10 0 0,15-2 0,-5 0 0,-1 0 0,-1 0 0,9 0 0,-17 0 0,12 0 0,-1 0 0,-3 0 0,0 0 0,3 2 0,6-2 0,-7 2 0,1 1 0,-3-3 0,1 2 0,-1-2 0,2 0 0,7 0 0,-6 0 0,-3 0 0,0 0 0,1 0 0,-10 0 0,14 0 0,4 0 0,-6 0 0,-3 0 0,-8 0 0,12 0 0,-1 0 0,-3 0 0,9 0 0,-9-5 0,-8 1 0,13 0 0,-3 4 0,-1-5 0,-1 5 0,9 0 0,-17-4 0,10 0 0,1 4 0,-1-5 0,-10 1 0,12 4 0,5 0 0,-8-4 0,-1-1 0,3 5 0,-1 0 0,1-4 0,6 4 0,-7 0 0,-2 0 0,3 0 0,-1 0 0,-1-4 0,1 4 0,7 0 0,-6 0 0,-1 0 0,1 0 0,-1 0 0,1 0 0,-3 0 0,9 0 0,-6 0 0,-3 0 0,2-5 0,1 5 0,-1-4 0,-1 4 0,8 0 0,-9 0 0,-8-4 0,12 4 0,-1-5 0,-3 1 0,3 4 0,6 0 0,-9 0 0,3 0 0,-3-4 0,-8 4 0,14-5 0,-5 5 0,8 0 0,-9 0 0,0 0 0,1 0 0,-10 0 0,14 0 0,-2 0 0,6 0 0,-7 0 0,1 0 0,-3 0 0,2 0 0,-10 0 0,13 0 0,4 0 0,-7 0 0,-10 0 0,13 0 0,-3 0 0,-10 0 0,12 3 0,5-3 0,-6 0 0,-3 2 0,3-2 0,-3 0 0,0 0 0,1 0 0,8 0 0,-9 0 0,0 0 0,1 0 0,1 0 0,-1 0 0,1 0 0,7 0 0,-6 0 0,-3 0 0,2 0 0,1 0 0,-1 0 0,-1 0 0,8 0 0,-9 0 0,0 0 0,1 0 0,-1 0 0,2 0 0,-1 0 0,8 0 0,-7 0 0,1 0 0,-1 0 0,1 0 0,-3 0 0,0 0 0,9 0 0,-6 0 0,-1 0 0,1 0 0,-1 0 0,-1 0 0,1 0 0,7 0 0,-8 0 0,1-5 0,1 5 0,-1 0 0,1 0 0,-1-4 0,7 4 0,-6 0 0,-1 0 0,1 0 0,-1 0 0,1 0 0,-1-4 0,7 4 0,-6 0 0,-1 0 0,1 0 0,-1 0 0,1 0 0,-1 0 0,7 0 0,-6 0 0,-1 0 0,1 0 0,-1 0 0,1 0 0,-1 0 0,7 0 0,-6 0 0,-3 0 0,2 0 0,1 2 0,-1-2 0,1 2 0,6-2 0,-9 2 0,1-2 0,1 2 0,1-2 0,-1 0 0,1 0 0,6 0 0,-7 0 0,1 0 0,-1 0 0,1 0 0,-1 0 0,3 0 0,4 0 0,-7 0 0,1 0 0,-3 0 0,3 0 0,-3-4 0,2 4 0,7 0 0,-6 0 0,-1 0 0,1 0 0,-3 0 0,3 0 0,-1 0 0,7 0 0,-6 0 0,-1 0 0,1 0 0,-12 0 0,16 0 0,-4 0 0,6 0 0,-7 0 0,3 0 0,-3 0 0,1 0 0,-1 0 0,1 0 0,6 0 0,-7 0 0,-1 0 0,1 0 0,1 2 0,-1-2 0,1 2 0,6-2 0,-7 0 0,1 0 0,-1 3 0,1-3 0,-1 0 0,1 0 0,6 0 0,-7 0 0,1 2 0,-1-2 0,1 0 0,-1 0 0,1 0 0,6 0 0,-7 0 0,1 0 0,-1 0 0,1 2 0,-1-2 0,1 0 0,6 0 0,-7 0 0,3 0 0,-3 0 0,1 0 0,-1 0 0,1 0 0,6 0 0,-7 0 0,1 0 0,-1 0 0,1 0 0,-1 0 0,1 0 0,6 0 0,-7 0 0,-1 0 0,1 0 0,1 0 0,-1 0 0,1 0 0,6 0 0,-7 0 0,1 0 0,1 0 0,-1 0 0,1 0 0,-1 0 0,6 0 0,-4 0 0,-1 0 0,-1 0 0,-1 0 0,1 0 0,1 0 0,5 0 0,-4 0 0,0 0 0,-1 0 0,1 0 0,-2 0 0,3 0 0,3 0 0,-4 0 0,2 0 0,-2 0 0,-1 0 0,1 0 0,0 0 0,4 0 0,-5 0 0,3 0 0,-2 2 0,-1-2 0,3 2 0,-2 0 0,4-2 0,-2 0 0,-3 3 0,1-3 0,2 2 0,-2-2 0,1 2 0,3-2 0,-2 2 0,0-2 0,-2 0 0,2 0 0,-1 0 0,1 0 0,2 0 0,-2 0 0,0 0 0,0 0 0,0 0 0,-1 0 0,1 0 0,2 0 0,-2 0 0,0 0 0,-2 0 0,-1 0 0,3 0 0,-2 0 0,4 0 0,-5 0 0,3 0 0,0 2 0,-2-2 0,-1 0 0,3 2 0,2-2 0,-4 0 0,0 0 0,1 0 0,1 0 0,-2 0 0,2 0 0,2 0 0,-2 0 0,-3 0 0,3 3 0,0-3 0,-2 0 0,-1 0 0,5 0 0,-4 0 0,2 0 0,-3 0 0,3 0 0,0 0 0,-2 0 0,4 0 0,-2 0 0,-5 0 0,3 0 0,-3 0 0,3 0 0,-3 0 0,7 0 0,-4 0 0,0 0 0,-3 0 0,3 0 0,-3 0 0,1 0 0,6 0 0,-7 0 0,3 0 0,-2 0 0,1 0 0,-1 0 0,1 0 0,5 0 0,-4 0 0,0 0 0,2 2 0,-1-2 0,-1 2 0,2-2 0,2 0 0,-4 0 0,-1 0 0,3 0 0,0 0 0,0 0 0,2 0 0,-2 0 0,-1 0 0,3 0 0,-2 0 0,0 0 0,0 0 0,0 0 0,-3 0 0,3 0 0,2 0 0,-4 0 0,2 0 0,-3 0 0,1 2 0,2 0 0,-2 0 0,4-2 0,-3 0 0,1 0 0,-4 3 0,4-3 0,-3 2 0,5-2 0,-4 0 0,2 0 0,0 2 0,-1-2 0,1 0 0,0 0 0,2 0 0,-4 0 0,2 0 0,-1 2 0,3-2 0,0 0 0,0 0 0,-2 0 0,2 2 0,-2-2 0,2 0 0,0 2 0,-2-2 0,0 3 0,2-1 0,-2 0 0,-1 0 0,3-2 0,-2 2 0,0 0 0,0 1-433,0-1-607,0 2-296,-1 0-392,3-4 1728,0 5-2177,0-1-800,0 0-1103,0-1-1730,0-1 1049,0-2-1752,0 0 6513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09:04.62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 35 800,'0'0'0,"-2"0"1160,2 0-600,0 0-208,0 0-352,0 2 176,0 1-40,0-1 32,0 0 80,0-2 128,0 0 160,0 0-536,0 0 673,0 0 119,0 0 104,0 0 64,0 0 40,0-4 9,0 4-1009,0 0 1000,0-5-24,0 5-16,0-4-8,4 0-39,-4 4 15,0 0-928,0-5 888,4 1 72,-4 4 8,5-4-23,-5 4 7,0 0-88,0 0-864,0-5 800,4 5-16,-4-4-103,0 4-65,0 0-40,0 0-32,0 0-544,0-4 552,4 4-24,-4 0-80,0 0-48,0 0-48,0 0-72,0 0-280,5 0 248,-5 2-23,0 0-49,4-2-8,-4 2-48,4 0-64,-4-2-56,0 2 32,5-2 32,-1 3-8,-4-1 32,4 0-40,1 0-32,-5-2-16,4 0 32,0 0-24,3 2 24,-1-2 16,1 0-16,-1 0-16,-6 0-16,7 0 40,-1 0 8,14 0-16,-20 0 8,6 0-8,12 0 56,-18 0-88,4 0 144,2 0 8,1 0-32,-1 0 0,12 0-8,-14 0 24,-4 0-136,4 0 168,3 0 16,-1 0-16,12 0-40,-14 0-32,-4 0-96,4 0 88,3 0-8,-1 2 0,1 1 16,-1-1-40,1 0-24,-7-2-32,6 2 48,1 0-48,10 0 32,-17 1 32,7-1-48,10 0 0,-17-2-16,0 2 0,7 0-32,-1 0 48,1 1 0,10-3 0,-17 0 0,0 0-16,7 0 48,-1 0-32,11 0-16,-17 0-16,7 0 0,-1 0 32,-6 0-16,7 0 64,-1 0-64,1 0 16,-1-5-32,-1 5 0,1 0 56,-6 0-40,7-4 32,-1 4-16,1 0-16,-1-4-16,1 4 16,-1 0 16,-6 0-16,7 0 0,-3 0 16,3-5 32,-3 5-16,2 0 0,1 0-32,-7 0 0,4 0-16,1 0-32,-1 0 96,2 0 16,-1 0-32,-1 0-32,-4 0 0,4 0-32,1 0 0,-1 0 64,0 2 32,1-2-16,-1 0-32,-4 0-16,4 3-16,1-1-16,-1-2 16,3 0 32,-3 0 16,0 0 16,-4 0-48,5 0 0,-1 0 0,0 0-32,3 0 16,-3 0 32,0 0 16,-4 0-32,7 0 32,-3 0-32,3 0 0,-3 0 0,3 0 16,-1 0 0,-6 0-16,7 0 32,-3 0-48,2 0 48,1 0-16,-1 0-64,1 0 32,-7 0 16,4-5-32,1 5 48,1 0 48,1 0-48,-1 0-32,-2 0-16,-4 0 32,5-4-32,-1 4 48,0 0 32,1 0-16,-1 0-32,0 0-16,-4 0 16,5 0-32,-5 0 16,4 0 32,-4 0 16,4 0-16,-4 0 16,0 0-32,5 2-48,-5-2 16,0 0 48,4 2 32,0 1 16,-4-3-64,0 2 0,5 0-48,-1-2 0,-4 2 48,4-2 32,1 0 0,-5 0-32,4 0 0,0 0-16,3 0 0,-3 0 48,1 0-16,-5 0-16,4 0 32,0 0-48,-4 0 32,5 0 0,-1 0-64,0 0 32,-4 0 16,0 0-16,5 0 48,-1 0 0,0-4-16,-4 4-48,5 0 0,-5 0 32,4 0 16,-4 0 0,4 0-16,-4 0-16,0 0 16,0 0-16,0 0 0,0 0 0,0 0 48,5 0 16,-5 2-32,0-2-16,0 0-16,0 0-16,0 2 0,4-2 48,-4 2 16,0-2 16,0 0-48,4 0 0,-4 0-16,0 2 0,5-2 0,-1 0 32,-4 0-16,0 0 48,4 0-48,1 0-16,-1 0-16,0 0 16,-4 0 16,5 0 48,-1 0-16,0 0-48,-4 0-32,5-4 48,-5 4 0,4 0 64,0 0-32,-4 0-80,5 0 16,-5 0 16,4 0 0,-4 0 16,4 0 16,-4 0 16,0 0-32,0 0-48,0 0 32,0 0 0,0 0 48,0 2 0,0 0-16,0-2-16,0 0-48,0 3 16,0-1 32,0-2 16,0 0 16,0 2-16,0-2-16,0 0-16,0 2 0,0-2 0,0 0-16,0 0 48,0 2 16,0-2-32,0 0 48,0 2-48,5-2-16,-5 0-16,0 0 16,4 3 64,-4-3-48,0 0 48,4 0-16,-4 2-48,0-2-48,0 0 48,0 2 16,0-2 0,0 0 16,0 2 16,0 0-16,0 0 0,0 1-32,0-1-16,0-2 32,0 2 16,0 0-16,0 0 0,0 0 32,0-2-64,0 3 16,0-3 16,0 2-16,0 0 32,0 0 0,0 0-16,0 0 0,0 1 0,0-3 0,0 4-16,0 0 32,5-2-48,-5 1 32,0 1 32,0 0-16,0-4-16,4 5 16,-4-1-32,0 0-48,0 1 48,0-1 48,4 0 32,-4-4-64,0 7 16,0-3-16,0 3-64,0-1 32,5-2 48,-5 3 0,0-7-16,0 6 16,0 1 16,0-1-48,0 1 0,0-1 16,0 1-32,0-7 32,0 6 0,0 1 48,0-1 0,0 3-32,0-2-32,0-1-32,0-6 48,0 7-16,0-1 80,0 1-32,0-1-16,0-2-48,0 3-16,0-7 48,0 6-16,0-1 48,-3-1-16,3 3 16,0-3-16,0 2-32,0-6 16,0 7 16,0-1-32,-2 1 0,0-1 32,2 1 0,0-1 0,0-6-16,0 7 32,0-1-64,-2 1 16,0-1 16,2 1 0,0-1 16,0-6-16,0 7 48,0-1-32,0 1-96,-2-1 32,2 3-48,-3-2 80,3-7 16,0 17 64,0-13-32,0 3 16,0 10-64,0-15 0,0 5 64,0-7-48,-2 6 32,0 1 0,2-1-32,0 3-32,0-3 16,0 1 32,0-7-16,0 6 48,0 1-48,0-1 0,0 1-16,0 0 32,0-1 32,0-6-48,0 7 64,0-3-31,0 2-33,0 1 0,0-1 0,4 3 0,-4-9 0,0 7 0,0-1 0,0-2 0,0 3 0,0-3 0,0 3 0,0-7 0,0 6 0,0 1 0,-2 1 0,0 1 0,0 0 0,2-1 0,0-8 0,-2 9 0,0 0 0,2-3 0,-3 1 0,1-1 0,0 3 0,2-9 0,-2 9 0,0-3 0,2 3 0,-2-1 0,-1-1 0,3-7 0,-2 6 0,0 1 0,0-1 0,0 1 0,0-1 0,-1 1 0,3-7 0,-2 6 0,2 1 0,-2-1 0,0 1 0,0-1 0,2 1 0,0-7 0,-2 6 0,2 1 0,0-1 0,0-1 0,0 1 0,0 1 0,0-7 0,0 4 0,0 3 0,0-1 0,0-2 0,0 3 0,0-3 0,0-4 0,0 7 0,0-1 0,0-1 0,0 1 0,0-2 0,0 3 0,0-7 0,0 6 0,0 1 0,0-1 0,0 3 0,0-2 0,0-1 0,0-6 0,0 9 0,0-3 0,0 1 0,0 1 0,0-1 0,-3 2 0,3-9 0,-2 6 0,0 1 0,0-1 0,0 1 0,2-1 0,0 1 0,0-7 0,0 4 0,-2 2 0,2 1 0,-3-1 0,3 1 0,0-1 0,0-6 0,0 7 0,0-1 0,0 1 0,0-1 0,0 1 0,0-1 0,0-6 0,-2 9 0,2-2 0,0-1 0,0 1 0,-2-1 0,0 1 0,2-7 0,-2 6 0,2 1 0,0-1 0,-2 3 0,-1-3 0,1 3 0,2-9 0,0 6 0,0 1 0,0 2 0,-2-3 0,0 3 0,2-3 0,0-6 0,-2 9 0,0 0 0,2-1 0,-3 1 0,3-3 0,-2 1 0,2-7 0,0 6 0,-2 1 0,2-1 0,0 1 0,0-1 0,0 1 0,0-7 0,0 6 0,0 1 0,0-1 0,0 1 0,0-3 0,4 3 0,-4-7 0,0 6 0,0 1 0,0-3 0,0 3 0,0-1 0,0 1 0,0-7 0,0 6 0,5 1 0,-5-1 0,0 3 0,0 0 0,0-1 0,0-8 0,0 9 0,0 0 0,0-3 0,0 3 0,0-3 0,0 3 0,0-9 0,0 9 0,0-3 0,0 3 0,0-3 0,0 1 0,0-1 0,0-6 0,0 7 0,0-1 0,0 1 0,0-1 0,0 1 0,0-1 0,0-6 0,0 5 0,0 1 0,0-2 0,0 3 0,0-1 0,0-1 0,0-5 0,0 4 0,0 0 0,0 3 0,0-3 0,0 3 0,0-1 0,0-6 0,0 7 0,0-1 0,0 1 0,0-1 0,0 1 0,0-1 0,0-6 0,0 7 0,0 1 0,0-1 0,0 2 0,0-1 0,0-1 0,0-7 0,0 8 0,0 1 0,0-2 0,-2-1 0,2 1 0,-3-1 0,3-6 0,-2 9 0,0-1 0,2 10 0,0-16 0,0 4 0,0 1 0,0-7 0,-2 6 0,2 3 0,0-2 0,0-1 0,0 1 0,0-1 0,0-6 0,0 7 0,0-1 0,0 1 0,0-1 0,0 1 0,0-1 0,0-6 0,0 7 0,0-1 0,4 1 0,-4-1 0,0-2 0,0 3 0,0-7 0,0 4 0,0 1 0,0 1 0,0-2 0,0 3 0,0-1 0,0-6 0,0 7 0,0-1 0,0 1 0,0-1 0,0 3 0,0-2 0,0-7 0,0 8 0,0 1 0,0-3 0,0 3 0,0-2 0,0 1 0,0-8 0,0 7 0,0-1 0,0 1 0,0-1 0,0 1 0,0-1 0,0-6 0,0 7 0,0-3 0,0 3 0,0-3 0,0 2 0,0-1 0,0-5 0,0 4 0,5 3 0,-5-1 0,0-2 0,0 3 0,4-3 0,-4-4 0,0 7 0,0-1 0,0-1 0,0 1 0,4-2 0,-4 3 0,0-7 0,0 4 0,0 3 0,0-1 0,0 1 0,5-1 0,-5 1 0,0-7 0,0 6 0,0 1 0,0-1 0,0 1 0,0-1 0,0 1 0,0-7 0,0 6 0,0 1 0,0-1 0,0 1 0,0-1 0,0 1 0,0-7 0,0 6 0,0 1 0,0-3 0,0 3 0,0-3 0,0 0 0,0-4 0,0 7 0,0-3 0,4 3 0,-4-3 0,0 0 0,4 1 0,-4-5 0,0 4 0,0 0 0,5 1 0,-5 1 0,4-1 0,0-1 0,-4-4 0,0 4 0,0 1 0,0-1 0,5 2 0,-5 1 0,0-3 0,0-4 0,0 7 0,0-1 0,0 1 0,0-1 0,0 1 0,0-3 0,0-4 0,0 7 0,0-1 0,0 1 0,0-1 0,0 3 0,0-3 0,0-6 0,0 7 0,0-1 0,0-1 0,0-1 0,0 0 0,0 3 0,0-7 0,0 4 0,0 3 0,0-1 0,0-2 0,0 1 0,0-1 0,0-4 0,-3 4 0,3 3 0,0-3 0,0 1 0,0-1 0,0 0 0,0-4 0,0 7 0,0-3 0,0 3 0,0-1 0,0 1 0,0-1 0,0-6 0,0 7 0,0-1 0,0 1 0,0-1 0,0 1 0,0-1 0,0-6 0,0 7 0,0-1 0,0 1 0,0-1 0,0 1 0,0-1 0,0-6 0,0 7 0,0-1 0,0 1 0,0-1 0,0-2 0,0-4 0,0 7 0,0-1 0,0 1 0,0-3 0,0 3 0,0-3 0,0-4 0,0 7 0,0-1 0,0 1 0,0-1 0,0 1 0,0-1 0,0-6 0,0 7 0,0-1 0,0 1 0,0-1 0,0 1 0,0-1 0,0-6 0,0 7 0,0-1 0,0 1 0,0 1 0,0-1 0,0-1 0,0-6 0,0 7 0,0-3 0,0 3 0,0-1 0,0 1 0,0-1 0,0-6 0,0 7 0,0-1 0,0 1 0,0-1 0,0 1 0,0-1 0,0-6 0,0 7 0,0-1 0,0 1 0,0-1 0,0 1 0,0-1 0,0-6 0,0 7 0,0-1 0,0 1 0,0-1 0,0 1 0,0-1 0,0-6 0,5 7 0,-5-1 0,0 1 0,0-3 0,0 2 0,0 1 0,0-7 0,0 6 0,0 1 0,0-1 0,0 1 0,0-3 0,0 1 0,0-5 0,0 4 0,0 0 0,-2 3 0,2-3 0,-3 3 0,3-1 0,0-6 0,0 7 0,0-1 0,0 1 0,0-1 0,0 1 0,0-1 0,0-6 0,0 7 0,0-3 0,0 3 0,0-1 0,0 1 0,0-1 0,0-6 0,0 7 0,0-1 0,0 1 0,0-3 0,0 2 0,0 1 0,0-7 0,0 6 0,0 1 0,0-1 0,0 1 0,0-1 0,-2 1 0,2-7 0,-2 4 0,2 1 0,0 1 0,0 1 0,0-3 0,-2 2 0,2-6 0,0 3 0,0 1 0,0 2 0,0-1 0,0-1 0,0 0 0,0-4 0,0 7 0,0-3 0,0 1 0,0-1 0,0 2 0,4-1 0,-4-5 0,0 4 0,0 3 0,0-3 0,0 0 0,5 3 0,-5-5 0,0-2 0,0 4 0,0 1 0,0-1 0,0 0 0,0 1 0,0-1 0,0-4 0,0 4 0,0 3 0,0-3 0,0 0 0,0 1 0,0 1 0,0-6 0,0 5 0,0 1 0,0-2 0,0 3 0,0-3 0,0 3 0,0-7 0,0 6 0,0-1 0,0 1 0,0-2 0,0 1 0,0 1 0,0-6 0,0 5 0,0-1 0,0 0 0,0 1 0,0-3 0,0 2 0,0-4 0,0 4 0,0 1 0,0-1 0,0 0 0,0-1 0,0 1 0,0-4 0,0 4 0,0-2 0,0 3 0,4 1 0,-4-4 0,0 3 0,0-5 0,0 4 0,0 0 0,0 3 0,0-3 0,0 1 0,0 1 0,0-6 0,4 4 0,-4 1 0,0-1 0,0 3 0,0-3 0,0 0 0,0-4 0,0 5 0,0-1 0,0 0 0,0 1 0,0-1 0,0 0 0,0-4 0,0 5 0,0-3 0,0 0 0,0 0 0,0 0 0,0 0 0,0-2 0,0 3 0,0 1 0,0-2 0,0 0 0,5 0 0,-5 1 0,0-3 0,0 4 0,0-2 0,0 0 0,0 3 0,4-3 0,-4 2 0,0-4 0,0 4 0,0 1 0,0 1 0,0-1 0,0-1 0,0 0 0,0-4 0,0 5 0,0 1 0,0-2 0,0-1 0,0 1 0,0 0 0,0-4 0,0 5 0,0-1 0,0-2 0,0 2 0,0 1 0,0-3 0,0-2 0,0 2 0,0 0 0,0 3 0,0-3 0,0 2 0,0-2 0,0-2 0,0 2 0,4 1 0,-4-1 0,0 2 0,0-2 0,0 0 0,0-2 0,0 3 0,5-1 0,-5 0 0,0 2 0,0 1 0,0-3 0,0-2 0,0 4 0,0-2 0,0 3 0,0-3 0,0 2 0,0-2 0,0-2 0,0 5 0,0-3 0,0 0 0,0 2 0,0 1 0,0-1 0,0-4 0,0 4 0,0 1 0,0-3 0,0 0 0,0 2 0,0-2 0,0-2 0,0 5 0,0-3 0,0 2 0,0-2 0,0 1 0,0-1 0,0-2 0,0 2 0,4-2 0,-4 2 0,0 0 0,4-2 0,-4 2 0,0-2 0,5 3 0,-1-3 0,0 2 0,-4-2 0,5 0 0,-1 2 0,-4 0 0,4 0 0,-4-2 0,0 2 0,5-2 0,-5 3 0,4-1 0,-4 0 0,0 0 0,0-2 0,0 2 0,0 0 0,4 1 0,-4-1 0,0 0 0,5 0 0,-5-2 0,0 2 0,0 0 0,0 1 0,0-1 0,0 2 0,0-2 0,0-2 0,0 2 0,4 1 0,-4 1 0,0 0 0,0-2 0,0 1 0,0-3 0,4 2 0,1 0 0,-1 0 0,0 0 0,-4 0 0,5 1 0,-5-3 0,4 2 0,0 0 0,1 0 0,-1-2 0,0 0 0,3 0 0,-7 0 0,4 0 0,0 0 0,1 0 0,-1 0 0,0 0 0,1 0 0,-5 0 0,4 0 0,1 0 0,-1 0 0,0 0 0,1 0 0,-1 0 0,-4 0 0,4 0 0,1 0 0,-1 0 0,-4 0 0,4 0 0,1 2 0,-5 0 0,4 1 0,0-1 0,-4-2 0,5 2 0,-1 0 0,0 0 0,1-2 0,-1 0 0,-4 0 0,4 0 0,1 0 0,-1 2 0,0-2 0,1 0 0,-5 0 0,4 0 0,0 0 0,1 0 0,-1 0 0,0 0 0,1 0 0,-5 0 0,4 0 0,0 0 0,1 0 0,-1 0 0,0 0 0,1 0 0,-5 0 0,4 0 0,0 0 0,1 0 0,-1 0 0,0 0 0,-4 0 0,5 0 0,-5 3 0,4-1 0,0 0 0,1 0 0,-5-2 0,0 2 0,4 1 0,-4-1 0,4 0 0,1 0 0,-5 0 0,0-2 0,4 2 0,0 1 0,1 1 0,-5-2 0,4 0 0,0 0 0,-4-2 0,5 3 0,-1-1 0,0 0 0,1-2 0,-1 0 0,-4 0 0,4 0 0,3 0 0,-3 0 0,3 0 0,-3 0 0,0 0 0,-4 0 0,5 0 0,-1 0 0,0 0 0,1 0 0,-1 0 0,0 0 0,-4 0 0,5 0 0,-1 0 0,0-4 0,1 4 0,-1 0 0,-4 0 0,4 0 0,1 0 0,-1 0 0,0 0 0,1 0 0,-5 0 0,4 0 0,0 0 0,1 0 0,-1 0 0,0 0 0,1 0 0,-5 0 0,4 0 0,0 0 0,1 0 0,-1 0 0,0 0 0,-4 0 0,5 0 0,-1 0 0,0 0 0,1 0 0,-1 0 0,0 0 0,-4 0 0,5 0 0,-1 0 0,0 0 0,1 0 0,-1 0 0,-4 0 0,4 0 0,1-5 0,-1 5 0,0 0 0,1 0 0,-5 0 0,4-4 0,0 4 0,3 0 0,-3 0 0,0 0 0,-4 0 0,5 0 0,-1 0 0,0 0 0,1 0 0,-1 0 0,-4 0 0,4 0 0,1 0 0,-1 0 0,0 0 0,1 0 0,-5 0 0,4 0 0,0 0 0,1 0 0,-1 2 0,0-2 0,-4 0 0,5 2 0,-1-2 0,0 0 0,-4 2 0,5-2 0,-1 0 0,-4 0 0,4 0 0,1 0 0,-1 0 0,0 0 0,1 0 0,-5 0 0,4 0 0,0 0 0,1 0 0,1 0 0,1 0 0,-3 0 0,-4 0 0,4 0 0,1 0 0,-1 0 0,0-4 0,1 4 0,1 0 0,-6 0 0,5 0 0,-1 0 0,0-4 0,1 4 0,-1 0 0,-4 0 0,4 0 0,1 0 0,-1 0 0,0 0 0,1 0 0,-5 0 0,4 0 0,0 0 0,1 0 0,-1 2 0,-4-2 0,4 0 0,1 0 0,-1 0 0,0 0 0,1 0 0,-5 0 0,4 0 0,0 0 0,1 0 0,-1 0 0,0 0 0,-4 0 0,5 0 0,-1 0 0,0 0 0,1 0 0,-1 0 0,0 0 0,-4 0 0,5 0 0,-1 0 0,0 0 0,1 0 0,-1 0 0,-4 0 0,4 0 0,1 0 0,-5 0 0,4 0 0,0 0 0,-4 0 0,5 0 0,-1 0 0,0 0 0,-4 0 0,5 0 0,-1 0 0,0 0 0,1 0 0,-5 0 0,4 0 0,0 0 0,1 0 0,-5 2 0,0 0 0,0-2 0,4 0 0,0 0 0,-4 2 0,5-2 0,-5 0 0,0 3 0,0-3 0,4 0 0,-4 0 0,4 0 0,-4 0 0,5 0 0,-5 0 0,4 0 0,0 0 0,-4 0 0,5 0 0,-5 2 0,4-2 0,0 2 0,-4-2 0,5 0 0,-1 0-145,0 0-175,1 0-48,-5 0-72,0 0 440,4 0-472,0 0-96,1 0-120,-5 0-176,0 0-225,4 2-335,-4-2 1424,0 2-1752,0 3-529,0-3-615,0 2-905,0-2-568,0 3 1008,0-5 3361,-6 4-2736,-1 0-1697,7-4 4433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09:08.463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13 38 8,'0'0'0,"-2"0"64,0 0 152,0 0-16,2 0-200,-2 0 248,-1-4-136,3 4 176,0 0 48,-2 0-16,2-5 40,0 5-360,0 0 296,0 0-8,0 0-8,0 0-48,0-4-56,0 4-8,0 0-168,0 0 136,0 0-24,0 0-24,5 0 0,-1 0-8,-4 0 8,0 0-88,0 0 104,4-4 56,-4 4 97,0 0 111,0 0 152,0 0 128,0 0-648,0-5 768,0 5 56,0 0 40,0 0 17,0 0-9,0 0 0,0 0-872,0 0 864,0-4-8,-2 4-16,2 0-23,0 0-1,0 0-40,0 0-776,0 0 768,0 0 0,0 0 8,0 0 9,0 0-17,0 0-32,0 0-5337,0 0 9866,0 0-4649,4 0-88,1 0-56,-5 0-63,4 0-41,-4 0-368,4 0 368,1 0-8,-1 0-24,-4 0 0,4 0-24,1 0 0,-5 0-312,6 0 296,-1 0-24,1 0-24,-1 0-48,1 0 8,1 0-32,-7 0-176,6 0 144,11 0 0,-12 2-24,-1-2-16,3 0 0,10 0 17,-17 0-121,4 0 88,3 0-16,10 0 0,-13 0 8,3 0-24,10 0 24,-17 0-80,5 0 56,1-4 16,11 4 24,-12-5 8,1 5 16,12 0-16,-18 0-104,4-4 104,2 4 0,12 0 8,-14 0 24,3 0 0,12 0 48,-19 0-184,4 0 168,3 0-32,-1 0 16,12 0-8,-14 0-8,3 0-8,-7 0-128,6 0 88,11 0-24,-17 0 16,7 0-8,10 0 56,-12 0-48,-5 0-80,6 0 64,1 0-8,10 0 8,-13 0 48,3 0-32,12 0 0,-19 0-80,5 0 40,1 0 40,1 0 16,-1 0-16,11 0 0,-17 0-32,0 0-48,7 0 64,-1 0-16,1 0 16,-1 0-16,1 0 16,-1 0-16,-6 0-48,7 0 32,-1 0 0,12 0-32,-18 0 32,6 0 0,1 0 0,-7 0-32,6 2 32,12-2-16,-18 2 0,6-2 0,1 0 0,-1 0 0,-6 0-16,7 0-16,-1 0 16,11 0 0,-12 0 33,1 0-33,1 0 0,-7 0 0,6 0 0,1 0 0,-1 2 0,1-2 0,-1 0 0,12 0 0,-18 0 0,6 0 0,1 0-17,-1 3-15,11-3-16,-12 0 80,-5 0-32,4 0 0,3 0-16,-1 0 16,1 0 0,10 0 16,-17 0-16,6 2 32,12-2-32,-12 0 0,1 0 16,-1 0 1,-6 0-17,7 0 0,10 0 0,-12 0 0,-1 0 0,2 0 0,1 0 0,-7 0 0,6 0 0,1 0 0,-1 0 0,1 2 0,10-2 0,-17 2 0,0-2 0,7 0 0,12 2 0,-14 1 0,1-3 0,1 0 0,-1 2 0,-6-2 0,7 0 0,-3 0 0,2 0 0,1 0 0,-1 2 0,1-2 0,-7 0 0,17 0 0,-12 0 0,1 0 0,1 0 0,-1 0 0,1 0 0,-7 0 0,6 0 0,11 0 0,-12 0 0,1 0 0,1 0 0,-7 0 0,6 0 0,1 0 0,10 0 0,-13 0 0,3 0 0,-7 0 0,6 0 0,14 0 0,-14-4 0,1 4 0,-1 0 0,-6 0 0,7 0 0,-1 0 0,1 0 0,-1 0 0,1 0 0,-1 0 0,-6 0 0,7 0 0,-1 2 0,1-2 0,-1 2 0,1-2 0,-1 0 0,-6 0 0,7 2 0,-1-2 0,1 0 0,-1 2 0,1-2 0,10 0 0,-17 0 0,7 0 0,-1 0 0,1 0 0,-1 0 0,1 0 0,-7 0 0,6 0 0,12 0 0,-12 0 0,1 2 0,-1-2 0,-6 0 0,7 0 0,10 0 0,-13 0 0,3 0 0,-3 0 0,-4 0 0,7 0 0,-3 0 0,0 0 0,1 3 0,-1-3 0,0 0 0,-4 0 0,5 2 0,-1-2 0,0 0 0,1 0 0,-1 2 0,0-2 0,-4 0 0,5 0 0,-1 2 0,2-2 0,-1 0 0,-1 2 0,-4-2 0,7 0 0,-1 0 0,1 0 0,-1 0 0,-2 0 0,3 0 0,-7 0 0,6 0 0,1 0 0,10 0 0,-12 0 0,1 0 0,1 0 0,-7 0 0,6 0 0,1 0 0,-1 0 0,1 0 0,-1 0 0,12 0 0,-18 0 0,6 0 0,1 0 0,-1 0 0,1 0 0,-3 0 0,-4 0 0,6 0 0,1 0 0,-1 0 0,1 0 0,-3 0 0,1 0 0,-5 0 0,6 0 0,-2 0 0,3 0 0,-1 0 0,-1 0 0,1 0 0,-6 0 0,5 0 0,1 0 0,1 0 0,-1 0 0,1 0 0,-3 0 0,-4 0 0,6 0 0,1 2 0,10 1 0,-12-1 0,1 0 0,1 0 0,-7-2 0,6 2 0,1 0 0,-1 1 0,11-1 0,-10-2 0,-7 0 0,17 2 0,-10-2 0,-1 0 0,12 0 0,-18 0 0,6 0 0,1 0 0,-1 0 0,1 0 0,-1 0 0,-6 0 0,7 0 0,-1 0 0,1 0 0,-1 0 0,1 0 0,-3 0 0,-4 0 0,6 0 0,-1 0 0,1 0 0,1 0 0,-3 0 0,0 0 0,-4 0 0,5 0 0,-1 0 0,0 0 0,1 0 0,-1 0 0,3 0 0,-7 0 0,4 0 0,0 0 0,1 0 0,-1 0 0,0 0 0,-4 0 0,5 0 0,-1 0 0,0 0 0,1 0 0,-1 0 0,0 0 0,-4 0 0,0-4 0,5 4 0,-1 0 0,0 0 0,1 0 0,-1 0 0,-4 0 0,4 0 0,3 0 0,-1 0 0,1 0 0,-3 0 0,0 0 0,-4 0 0,5 0 0,-1 0 0,0 0 0,3 0 0,-3 0 0,1 0 0,-5 0 0,4 0 0,0 0 0,1 0 0,1 0 0,-2 0 0,-4 0 0,5 0 0,-1 0 0,0 0 0,3 0 0,-3 0 0,-4 0 0,7 0 0,-3 0 0,0 0 0,3 0 0,-1 0 0,-6 0 0,7 0 0,-1 0 0,-1 0 0,-1 0 0,0 0 0,-4 0 0,7 0 0,-1 0 0,-1 0 0,1 0 0,-1 0 0,-1 0 0,-4 0 0,4-5 0,1 5 0,1 0 0,-2 0 0,1 0 0,-1 0 0,-4 0 0,7-4 0,-3 4 0,2 0 0,-1 0 0,-1 0 0,0 0 0,-4 0 0,5 0 0,-1 0 0,1 0 0,-1 0 0,0 0 0,-4 0 0,5 0 0,-1 0 0,0 0 0,3 0 0,-3 0 0,-4 0 0,7 0 0,-1 0 0,-2 0 0,3 0 0,-3 0 0,1 0 0,-5 0 0,6 0 0,1 0 0,-3 0 0,2 0 0,-1 0 0,-1 0 0,-4 0 0,4 0 0,1 0 0,-1-4 0,0 4 0,1 0 0,-5 0 0,4 0 0,0 0 0,1 0 0,-1 0 0,-4 2 0,4 0 0,-4-2 0,0 2 0,5 0 0,-5 0 0,4-2 0,0 0 0,-4 0 0,5 3 0,-1-3 0,0 0 0,1 0 0,-5 0 0,4 0 0,0 0 0,1 0 0,-1 0 0,0 0 0,-4 0 0,5 0 0,-1 0 0,0 0 0,1 0 0,-1 0 0,-4 0 0,4 0 0,3 0 0,-3 0 0,1 0 0,-1 0 0,-4 0 0,4 0 0,1 0 0,-1 0 0,0 0 0,-4 0 0,5 0 0,-1 0 0,0 0 0,-4 0 0,5 0 0,-1 0 0,-4 0 0,4 0 0,1 0 0,-1 0 0,0 0 0,-4 0 0,5 0 0,-1 0 0,0 0 0,1 0 0,-1 0 0,-4 0 0,6 0 0,-1 0 0,-1 0 0,0 0 0,-4 0 0,5-5 0,-1 5 0,-4 0 0,4 0 0,-4 0 0,5 0 0,-5 0 0,4 0 0,-4 0 0,4 0 0,1 0 0,-5 0 0,4-4 0,0 4 0,1-4 0,-1 4 0,-4 0 0,4 0 0,1-5 0,-1 5 0,0 0 0,-4 0 0,5 0 0,-1 0 0,-4 0 0,0 2 0,0 1 0,0-1 0,0-2 0,0 2 0,0-2-113,0 0-79,0 0 16,0 0 48,4 0-16,-4 0 144,5 0-144,-1 0-24,0 0-24,1 0-8,-1-4-40,3 4 24,-7 0 216,4-5-232,0 5-16,1 0 0,-1 0-24,0 0 0,1 0-48,-5 0 320,0 0-344,4 0-32,-4 0-129,4 2-135,-4 1-168,0-1-280,0-2 1088,0 2-1392,0 2-321,0 1-327,0-3-561,0 2-671,0 0-409,0-4 3681,-4 5-2945,-3-1 265,1-2-1673,6-2 4353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09:15.40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12 1752,'0'0'0,"0"0"784,0 0-224,0 0-24,0 0-536,0 0 312,5 0-96,-5 0 72,4 0 113,-4 0 175,0 0 168,0 0-744,0 0 848,0 0 64,0-5 64,0 5 25,0 0 7,0 0-8,0 0-1000,0 0 944,0 0-72,0 0-71,0 0-73,0 0-8,0 0-16,0 0-5473,0 0 10274,4 0-4729,-4 0 25,0 0 7,0 0-80,0 0-104,0 0-624,5 0 536,-5 0-80,0 0-64,4 0 0,-4 2-32,4-2-23,-4 0-337,5 3 344,-1-3-56,0 0-24,-4 2-32,5-2-8,-1 0 0,-4 0-224,4 0 216,3 0 8,-1 0 16,1 0 16,-1 0 32,-1 0 16,-5 0-304,6 0 304,1 0-32,-1 0-16,-1 0-24,1 0 8,1 0-39,-7 0-201,6 0 224,1 0-24,-3 0-40,2 0 8,1 0 0,-1 0-32,-6 0-136,7 0 120,-1-5-16,-1 5 16,1 0 8,-1 0-72,-1 0-24,-4 0-32,4 0 16,3-4 16,-3 4 72,0-4-24,1 4-8,-5 0 24,0 0-96,4 0 72,0 0 24,1 0-8,-1 0 8,3 0 0,-3 0-24,-4 0-72,4 0 112,1 0-16,-1 0-40,0 0 24,1 2 0,-1-2 0,-4 0-80,6 2 56,-1-2 24,-1 0-48,0 0 0,1 0 32,-1 0 0,-4 0-64,4 0 48,3 0-32,-3 0 0,1 0 16,-1 0 8,2 0 8,-6 0-48,7 0 32,-3 0 0,3 0-16,-3 0 32,0 0-32,3 0 16,-7 0-32,6 0 32,-1 0 32,1 0-16,-1 0 0,-1 0 0,0 0 0,-4 0-48,5 0 48,-1 0 16,2 0-32,-1 0 16,-1 0-16,0 0 16,-4 0-48,0 0 64,5 0-32,-1 2-16,0-2 16,1 0 0,-1 0 0,-4 0-32,4 0 17,1 0-17,-1 0 0,0 0 0,1 0 0,-5 0 0,4 0 0,0 0 0,1 2 0,-1-2 0,0 0 0,1 0 0,-5 0 0,4 0 0,0 0 0,1 0 0,-1 0 0,1 0 0,1-4 0,-6 4 0,4 0 0,1 0 0,-1 0 0,0 0 0,-4 0 0,5 0 0,-5 0 0,4 0 0,0 0 0,1 0 0,-1 0 0,-4 0 0,4 2 0,-4 0 0,5-2 0,-1 3 0,0-3 0,-4 0 0,5 2 0,-1 0 0,0-2 0,1 0 0,-1 0 0,-4 0 0,4 2 0,1-2 0,-1 0 0,0 0 0,1 0 0,-5 0 0,4 0 0,0 0 0,1 0 0,-1 0 0,0 0 0,-4 0 0,5 0 0,-1 0 0,0 0 0,1 0 0,-1 0 0,0 0 0,-4 0 0,5 0 0,-1 0 0,-4 2 0,4-2 0,1 0 0,-1 3 0,-4-3 0,4 0 0,1 0 0,-1 2 0,-4-2 0,4 0 0,1 0 0,-5 2 0,4-2 0,-4 0 0,4 0 0,1 2 0,-1-2 0,-4 0 0,0 2 0,4-2 0,-4 2 0,5-2 0,-5 3 0,0-3 0,4 2 0,-4 0 0,4-2 0,1 2 0,-5-2 0,4 0 0,0 0 0,1 0 0,-1 0 0,-4 0 0,4 0 0,1 0 0,-1 0 0,-4 0 0,4 0 0,1 0 0,-5 0 0,4 0 0,-4 0 0,4 0 0,-4 0 0,5 0 0,-1 0 0,0 0 0,-4 0 0,5 0 0,-1 0 0,-4 0 0,4 0 0,1 0 0,-1 0 0,0 0 0,1-4 0,-5 4 0,6 0 0,-1 0 0,-1 0 0,-4 0 0,4 0 0,-4-5 0,5 5 0,-1 0 0,-4 0 0,4 0 0,-4 0 0,0 3 0,5-3 0,-5 0 0,0 2 0,4-2 0,-4 0 0,4 0 0,1 0 0,-5 0 0,0 2 0,4-2 0,-4 0 0,4 0 0,-4 0 0,0 0 0,5 0 0,-5 2 0,0-2 0,0 2 0,0 0 0,0 1 0,0-3 0,0 2 0,0 0 0,0 0 0,0-2 0,0 2 0,0 0 0,0 1 0,0-3 0,4 2 0,-4 0 0,0-2 0,4 0 0,-4 2 0,0 0 0,5 0 0,-5 1 0,0-3 0,4 2 0,0 0 0,-4 0 0,5 2 0,-5 3 0,0-7 0,4 4 0,-4 1 0,0-3 0,0 2 0,4-2 0,-4 3 0,0-5 0,0 2 0,0 2 0,0-2 0,0 3 0,0-3 0,0 0 0,0-2 0,0 4 0,0-2 0,0 1 0,0 1 0,0-2 0,0 0 0,0-2 0,0 5 0,0-3 0,0 0 0,0 0 0,0 2 0,0-1 0,0-3 0,0 2 0,5 0 0,-5 0 0,0 2 0,0-1 0,0-1 0,0-2 0,0 4 0,0-2 0,4 0 0,-4 3 0,0-1 0,0-2 0,0-2 0,0 5 0,0-1 0,0-2 0,0 2 0,0 1 0,0-3 0,0-2 0,0 2 0,0 2 0,0-1 0,0 1 0,0 0 0,0 1 0,0-5 0,0 4 0,0 0 0,0 1 0,0-1 0,-2-2 0,2 0 0,0-2 0,0 5 0,0-3 0,0 2 0,0-2 0,0 3 0,0-3 0,0-2 0,0 2 0,0 0 0,0 0 0,0 0 0,0 1 0,0-1 0,0-2 0,0 2 0,0 0 0,4 0 0,-4 0 0,0 1 0,4 1 0,-4-4 0,0 2 0,0 0 0,0 0 0,5 3 0,-5-3 0,4 2 0,-4-4 0,0 5 0,0-3 0,0 2 0,0-2 0,0 3 0,0-1 0,0-4 0,0 4 0,0-2 0,0 1 0,0 1 0,0-2 0,0 0 0,0-2 0,0 5 0,0-3 0,0 2 0,0-2 0,0 3 0,0-3 0,0-2 0,0 4 0,4-2 0,-4 3 0,0-3 0,0 0 0,0 2 0,0-4 0,0 2 0,5 3 0,-5-1 0,0-2 0,0 0 0,0 1 0,0-3 0,0 2 0,0 0 0,4 0 0,-4 0 0,0 0 0,0 1 0,0-3 0,0 2 0,0 2 0,0-2 0,0 0 0,0 3 0,0-1 0,0-4 0,0 2 0,0 0 0,0 1 0,0 1 0,0-2 0,0 0 0,0-2 0,0 2 0,0 3 0,0-3 0,0 2 0,0-2 0,0 1 0,0-3 0,0 2 0,0 0 0,0 0 0,0 0 0,4 0 0,-4 1 0,0-3 0,0 2 0,5-2 0,-5 2 0,0 0 0,0 0 0,4 0 0,-4-2 0,0 3 0,0-1 0,0 0 0,0 0 0,0-2 0,0 2 0,0 0 0,0 1 0,0-1 0,0 0 0,0-2 0,-2 2 0,0 0 0,2 0 0,0 1 0,0 1 0,0-2 0,0-2 0,-2 4 0,2-1 0,0-1 0,-3 0 0,3 0 0,0 0 0,0-2 0,0 2 0,0 1 0,0-1 0,0-2 0,0 2 0,0 0 0,5-2 0,-5 0 0,0 2 0,4 0 0,-4 1 0,0-1 0,0-2 0,4 2 0,-4 0 0,0 0 0,0-2 0,0 2 0,0 3 0,0-1 0,0 0 0,0-1 0,0-3 0,0 2 0,0 0 0,0 2 0,0-2 0,0 1 0,0-1 0,0-2 0,0 2 0,0 0 0,0 2 0,0-1 0,0-1 0,0 0 0,0-2 0,0 2 0,5-2 0,-5 0 0,4 2 0,0-2 0,-4 0 0,5 0 0,-1 0 0,0 0 0,-4 0 0,5 0 0,-5 0 0,4 0 0,-4 2 0,0 1 0,0-3 0,0 2 0,0 0 0,0 2 0,0-2 0,0 1 0,0 1 0,0-4 0,0 2 0,0 2 0,-2-1 0,2-1 0,-2 0 0,2 0 0,0-2 0,0 2 0,0-2 0,4 2 0,-4 1 0,0-3 0,4 0 0,1 0 0,-5 0 0,4 0 0,0 0 0,-4 0 0,5 0 0,-5 0 0,4 0 0,0 0 0,1 0 0,-5 0 0,4 0 0,0 0 0,1 0 0,-1 0 0,0 0 0,-4 0 0,5 0 0,-1 0 0,0 0 0,1 0 0,-1 0 0,0 0 0,-4 0 0,7 0 0,-3 0 0,3 0 0,-3 0 0,0 0 0,1 0 0,-5 0 0,4 0 0,3 0 0,-3 0 0,0 0 0,1 0 0,-1 0 0,-4 0 0,6 0 0,-1 0 0,-1 0 0,0 0 0,1 0 0,1 0 0,-6 0 0,5 0 0,1 0 0,1 0 0,-3 0 0,2 0 0,1 0 0,-7 0 0,4 0 0,3 0 0,-1 0 0,-1 0 0,-1 0 0,2 0 0,-6 0 0,7 0 0,-1 0 0,1 0 0,0 0 0,-1 0 0,-2-5 0,-4 5 0,7 0 0,-1 0 0,1 0 0,-1 0 0,1 0 0,-1 0 0,-6 0 0,7-4 0,-1 4 0,-1 0 0,1-4 0,1 4 0,-3 0 0,-4 0 0,4 0 0,1-5 0,-1 5 0,0 0 0,1 0 0,-1 0 0,-4 0 0,4 0 0,1 0 0,-1 0 0,0 0 0,1 0 0,-5 0 0,4 0 0,0 0 0,1 0 0,-1 0 0,0 0 0,3 0 0,-7 0 0,4 0 0,1 0 0,1 0 0,-2 0 0,1 0 0,-1 0 0,-4 0 0,4-4 0,1 4 0,1 0 0,-1 0 0,-1 0 0,0 0 0,-4 0 0,5-4 0,1 4 0,-2 0 0,1 0 0,-1 0 0,0 0 0,-4 0 0,5 0 0,-5 0 0,4 0 0,0 0 0,1 0 0,-1 0 0,-4 0 0,4 0 0,1 0 0,-1 0 0,0 0 0,-4 0 0,5 0 0,-1 0 0,0 0 0,-4 0 0,5 0 0,-1 0 0,0 0 0,1 0 0,1 0 0,-1 0 0,-5 0 0,4 0 0,0 0 0,1 0 0,-1 0 0,0 0 0,3 0 0,-7 0 0,4 0 0,0 0 0,1 0 0,-1 0 0,0 0 0,-4 0 0,5 0 0,-1 0 0,0 0 0,1 0 0,-5 0 0,4 0 0,0 0 0,1 0 0,-1 0 0,0 0 0,-4 0 0,5 0 0,-1 0 0,0 0 0,1 0 0,-1 0 0,-4 0 0,4 0 0,1 0 0,-1 0 0,0 0 0,1 0 0,-5 0 0,4 0 0,0 0 0,1 2 0,-1-2 0,0 0 0,1 0 0,-5 0 0,4 0 0,0 0 0,1 0 0,-1 0 0,0 0 0,-4 0 0,5 0 0,-1 0 0,0 0 0,-4 0 0,5 0 0,-5 0 0,4 0 0,0 0 0,-4 0 0,5 0 0,-1 0 0,0 0 0,1 0 0,-5 0 0,4 0 0,0 0 0,1 0 0,-1 0 0,-4 0 0,4 0 0,1 0 0,-1 0 0,0 0 0,1 0 0,-5 0 0,4 0 0,0 0 0,1 0 0,-1 0 0,-4 0 0,4 0 0,1 0 0,-5 2 0,0 0 0,4-2 0,-4 0 0,0 2 0,4 0 0,-4 1 0,5-1 0,-5 0 0,0-2 0,4 2 0,-4 0 0,4-2 0,1 0 0,-1 0 0,-4 0 0,0 2 0,4-2 0,1 0 0,-1 0 0,-4 0 0,4 0 0,1 0 0,-1 0 0,-4 0 0,4 0 0,1 0 0,-1 0 0,-4 0 0,4 0 0,1 0 0,-5 0 0,4 0 0,0 0 0,1 0 0,-1 0 0,-4 0 0,4 0 0,1 0 0,-5 0 0,4 0 0,0 0 0,1 0 0,-1 0 0,-4 0 0,4 0 0,-4 0 0,0 3 0,0-3 0,0 2 0,0 0 0,0 0 0,0 0 0,0-2 0,0 2 0,0 1 0,0-1 0,0-2 0,5 0 0,-5 0 0,4 0 0,0 0 0,-4 0 0,5 2 0,-5 0 0,0-2-17,0 0-351,0 0 368,0 2-432,0-2-88,0 0-104,0 2-264,0-2-56,0 3-185,0-3 1129,4 2-1344,-4 0-184,0 0-513,0 0-455,0 0-769,0 1-800,0-3 4065,0 4-3560,0-2 887,0-2-2816,0 0 5489</inkml:trace>
  <inkml:trace contextRef="#ctx0" brushRef="#br0" timeOffset="2814">2594 647 2760,'0'0'0,"0"0"696,0 0-696,5 2 496,-1 0-160,0 2 57,1-2 207,-1 1 312,-4-1 296,4 0 216,-4-2-1424,0 0 1473,0 0-97,0 0-120,5 0-168,-5 0-135,0 0-121,0 0-832,0 0 728,4 0-48,-4 0-96,0 0-72,0 0-31,0 0-57,0 0-424,4 0 416,-4 0-24,0 0-32,5 0-32,-5 0 8,4 0 8,-4 0-344,0 0 368,4 0 0,1 0 24,-1 0 8,0 0-24,3 0 9,-7 0-385,4 0 352,3 0-8,-1 0 16,1 0 16,-1 0 16,1 0 8,-7 0-400,6 0 416,12 0-32,-18 0 8,6 0 0,11 0-64,-17 0-15,0 0-313,7 0 280,-1 0-56,1 0 16,10 0-32,-17 0-24,7 0 0,-7 0-184,6 0 160,12-4 8,-14 4 0,0 0-24,14 0 8,-14 0-16,-4 0-136,7-5 136,10 5 8,-13 0-24,3 0 8,12 0-16,-14 0-24,-5 0-88,6 0 80,14 0 16,-16 0-24,2 0 24,12 0 16,-14 0-64,-4 0-48,7 0 64,-1 0 16,1 0-8,10 0 8,-13 0-16,3 0-16,-7 0-48,6 0 64,14 0-16,-16 0 32,13 0 0,-17 0 0,7 0 16,-7 0-96,17 0 64,-12 0 16,1 0-16,1 0 33,-1 0-97,11 0 0,-17 0 0,5 0 0,1 0 0,1 0 0,10 0 0,-13 0 0,3 0 0,-7 0 0,6 0 0,1 0 0,-1-4 0,12 4 0,-14 0 0,3 0 0,-7 0 0,6 0 0,1 0 0,12 0 0,-15 0 0,3 0 0,-1 0 0,-6 0 0,7-4 0,10 4 0,-10 0 0,10 0 0,-17 0 0,7 0 0,10 0 0,-13 0 0,1 0 0,1 0 0,1 0 0,-7 0 0,17 0 0,-13 0 0,1-5 0,1 5 0,1 0 0,-1 0 0,-6 0 0,7 0 0,10 0 0,-17-4 0,4 4 0,3 0 0,-1 0 0,-6 0 0,18-4 0,-14 4 0,0 0 0,3 0 0,-7 0 0,6-5 0,12 5 0,-14 0 0,2 0 0,-1 0 0,-5 0 0,4 0 0,3 0 0,10 0 0,-11 0 0,1 0 0,-7 0 0,4 0 0,3 0 0,-1 0 0,1 0 0,10 0 0,-17 0 0,7 2 0,-3-2 0,2 3 0,1-3 0,0 0 0,-1 0 0,-6 0 0,7 0 0,-1 0 0,11 0 0,-10 0 0,-1 0 0,-6 0 0,7 0 0,-1 0 0,1 0 0,10 0 0,-10 0 0,-7 0 0,19 0 0,-19-5 0,7 5 0,-1 0 0,1 0 0,-1 0 0,-6 0 0,7-4 0,-1 4 0,1 0 0,-1-4 0,-1 4 0,1 0 0,-6 0 0,7 0 0,-1 0 0,1 0 0,-1 0 0,1-5 0,-1 5 0,-6 0 0,7 0 0,-3 0 0,2 0 0,1 0 0,-1 0 0,12 0 0,-18 0 0,6-4 0,1 4 0,-1 0 0,1 0 0,-1 0 0,-6 0 0,7 0 0,-1-4 0,1 4 0,-1 0 0,1 0 0,-1 0 0,-6 0 0,7 0 0,-1-5 0,1 5 0,-1 0 0,-1-4 0,1 4 0,-6 0 0,7 0 0,-1 0 0,-2 0 0,3 0 0,-1 0 0,1 0 0,-7 0 0,6 0 0,1 0 0,-1 0 0,12 0 0,-14 0 0,3 0 0,-7 0 0,6 0 0,1 0 0,-1 0 0,11 0 0,-10 0 0,-7 0 0,6 0 0,1 0 0,10 0 0,-10 0 0,-1 0 0,-6 0 0,7 0 0,-1 0 0,1 0 0,-1 0 0,1 0 0,-1 0 0,-6 0 0,7 0 0,-1 0 0,1 0 0,-1 0 0,1 0 0,-1 0 0,-6 0 0,7 0 0,-1 0 0,1 0 0,-1 0 0,1 0 0,-1 0 0,-6 0 0,5 0 0,1 0 0,1 0 0,-1 0 0,1 0 0,-1 0 0,-6 0 0,4 0 0,1 0 0,-1-4 0,3 4 0,-3 0 0,2 0 0,-6 0 0,7 0 0,-1 0 0,1 0 0,-1-5 0,12 5 0,-14 0 0,-4 0 0,5 0 0,1 0 0,1 0 0,-1 0 0,11 0 0,-12 0 0,-5 0 0,6 0 0,1 0 0,-1 0 0,1 0 0,-1 0 0,1 0 0,-7 0 0,6-4 0,1 4 0,-1 0 0,1 0 0,-1 0 0,-1 0 0,-5 0 0,6-4 0,-2 4 0,3 0 0,-1 0 0,-1 0 0,-1 0 0,-4 0 0,4-5 0,1 5 0,-1-4 0,0 4 0,1 0 0,1-4 0,-6 4 0,5 0 0,1 0 0,1 0 0,-3 0 0,2 0 0,-1 0 0,-5 0 0,6 0 0,1 0 0,-3 0 0,3 0 0,-1 0 0,1 0 0,-7 0 0,6 0 0,1 0 0,-1 0 0,-2 0 0,3 0 0,-1 0 0,-6 0 0,7 0 0,-1 0 0,-1 0 0,1 0 0,1 0 0,-1 0 0,-6 0 0,5 0 0,1 0 0,1 0 0,-3 0 0,2 0 0,-1 0 0,-5 0 0,4 0 0,3 0 0,-1 0 0,-2 0 0,3 0 0,-1 0 0,-6 0 0,5 0 0,1 0 0,1 0 0,-1 0 0,1 0 0,-1 0 0,-6 0 0,7 0 0,-1 0 0,1 0 0,-1 0 0,1 0 0,-1 0 0,-6 0 0,7 0 0,-3 0 0,0 0 0,1 0 0,-1 0 0,0 0 0,-4 0 0,7 0 0,-3 0 0,1 0 0,-1 0 0,0 0 0,1 0 0,-5 0 0,4 0 0,0 0 0,1 0 0,-1 0 0,0 0 0,-4 0 0,5 0 0,-1 0 0,0 0 0,1 0 0,-1 0 0,-4 0 0,4 0 0,1 0 0,-1 0 0,-4 0 0,4 0 0,1 0 0,-1 0 0,0 0 0,1 2 0,-5-2 0,4 0 0,-4 2 0,4-2 0,1 2 0,-5-2 0,4 0 0,0 0 0,1 0 0,-1 0 0,0 0 0,-4 0 0,5 2 0,-1-2 0,0 0 0,1 0 0,-5 0 0,4 0 0,2 0 0,-1 0 0,-1 0 0,0 0 0,1 0 0,-5 0 0,4 0 0,0 2 0,1-2 0,-1 0 0,0 0 0,1 0 0,-5 0 0,4 0 0,0 0 0,1 0 0,-1 0 0,-4 0 0,4 3 0,1-3 0,-1 2 0,0 0 0,-4-2 0,5 0 0,-5 0 0,4 0 0,0 0 0,-4 0 0,5 0 0,-1 0 0,0 0 0,1 0 0,-5 0 0,4 0 0,1 0 0,-1 2 0,0-2 0,1 0 0,-5 0 0,4 2 0,0-2 0,1 0 0,-1 0 0,0 0 0,-4 0 0,5 0 0,-1 0 0,0 0 0,1 0 0,-1 0 0,-4 0 0,4 0 0,1 0 0,-1 0 0,-4 0 0,4 0 0,1 0 0,-1 0 0,0 0 0,1 0 0,-5 0 0,4 0 0,0 0 0,1 0 0,-5 0 0,4 0 0,0 0 0,1 0 0,-1 0 0,-4 0 0,4 0 0,1 0 0,-1 0 0,-4 0 0,4 2 0,1-2 0,-1 0 0,0 3 0,-4-3 0,0 2 0,5-2 0,-1 2 0,-4-2 0,4 0 0,1 0 0,-5 0 0,4 0 0,0 0 0,1 0 0,-5 0 0,4 0 0,0 0 0,1 0 0,-5 0 0,4 0 0,0 0 0,-4-4 0,0 4 0,5 0 0,-1 0 0,-4 0 0,4 0 0,-4 2 0,0 0 0,5 0 0,-5-2 0,0 2 0,4-2 0,-4 0 0,4 0 0,-4 2 0,0-2 0,5 3 0,-1-3 0,-4 0 0,4 0 0,-4 0 0,5 0 0,-5 0-97,0 0 97,0 0-560,0 2-152,0-2-176,0 2-224,0-2-241,0 2-303,0-2 1656,0 0-2048,0 2-473,0 0-776,0 1-975,-3-1 359,1-2 912,2 0 3001,-2 0-5841,2 0 5841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09:26.38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 46 1864,'0'0'0,"-3"0"728,3 0-728,0 2 488,0 0-144,0 0-88,0 1-8,0-1-24,0 0 96,0-2-320,0 0 465,5 0 151,-5 0 152,0 0 88,0 0 32,0 2-24,0-2-864,4 0 809,-4 0-73,0 2-56,0-2-24,0 0-40,0 2-16,0-2-600,4 0 560,-4 3-31,0-3-41,0 2-72,0 0-56,0-2-64,0 0-296,0 2 272,5-2-24,-5 2-24,0-2 48,4 0 40,-4 2 24,0-2-336,0 0 384,4 0 32,-4 0 0,5 0 25,-1 0 7,1 0 16,-5 0-464,4 0 464,-4 0-24,4 0 8,1 0-16,1 0-40,1 0-24,-7 0-368,4 0 328,2 0 8,1 0-7,-3-4-9,3 4 24,-1 0-24,-6 0-320,7 0 288,-1 0-8,1 0-56,-1 0 16,1-4-40,-1 4-32,-6 0-168,7 0 144,-3 0-48,3 0 16,-1 0 24,-2 0-24,1 0 16,-5 0-128,4 0 88,0 0 0,3 0-16,-1 0 16,-1 0-16,-1 0 16,-4 0-88,4 0 96,3 0 8,-3 0 16,3 0-8,-3 0 24,3 0-16,-7 0-120,4 0 112,0 0-8,3 0 0,-1 0 1,1 0-33,-1 0 8,-6 0-80,7 0 72,-3 0-8,3 0-24,-3-5 8,0 5-24,3 0 24,-7 0-48,6 0 48,1 0-48,-3-4 24,0 4 8,3 0 0,-1 0 16,-6 0-48,7 0 8,-1-4 8,1 4 16,-1 0-16,1 0 32,-3 0-24,-4 0-24,7-5 16,-1 5 16,1 0 0,-1 0-8,-1 0-8,1 0 0,-6 0-16,4 0 0,3 0 16,-3 0 0,3 0 16,-1 0 0,-1-4-32,-5 4 0,4 0 8,0 0 8,1 0 0,1 0-16,1-4 16,-1 4 0,-6 0-16,4 0 16,1 0 32,-1 0-40,0 0 24,3 0 32,-3 0-24,-4 0-40,7 0 80,-3 0-16,0 0-24,1 0 24,1 0-16,1 0-8,-7 0-40,4 0 64,3 0-32,-3 0-16,2 0 24,-1 0-8,-1 0 0,-4 0-32,7 0 16,-1-5 16,1 5-16,-1 0-16,1-4 16,-3 4 0,-4 0-16,6 0 0,1 0 8,-1 0-8,1 0 16,-3 0 0,1-4 0,-5 4-16,4 0 32,0 0 0,1 0-32,-1 0 0,0 0-16,1 0 16,-5 0 0,4 0 32,0 0-16,-4 0 0,5 0-32,-1 0 16,2 0 0,-6 0 0,5 0 32,-1 0-16,-4 0-8,4 0 8,1 0-16,-1 0 16,-4 0-16,4 0 0,1 0 16,-1 0-16,0 0 16,1 0 0,-5 0-16,4 0 0,3 0-16,-3 0 32,0 0 0,1 0 0,-1 0 0,-4 0-16,4 0 0,3 0-16,-3 0 16,0 0 0,1-5 16,-5 5-16,4 0 48,0 0-32,3 0-16,-3 0-16,1-4 0,-1 4 16,-4 0 0,4 0 32,1 0-8,-1 0-24,0 0 0,1 0 0,-1 0-16,-4 0 16,4-4 16,1 4 0,-5 0 16,4 0-16,-4 0 0,7 0 0,-7 0-16,4 0 16,0 0-16,1-5-16,-5 5 32,4 0-32,0 0 32,-4 0-16,5 0 16,-5 0 0,4 0-16,-4 0 16,4 0-16,-4 0 16,0 0-16,5 0 0,-1 0 0,0 0 32,1 0-48,-1 0 32,0 0 0,-4 0-16,5 0 8,-1 0-8,0-4 0,1 4 0,-5 0 0,0 0 16,4 0-16,-4 0 16,4-4-16,1 4 0,-1 0 0,-4 0 0,0 0 16,4 0-16,-4 0-16,5 0 32,-5 0-16,4 0 0,0 0 0,-4 0 16,5 0 0,-5 0-16,0 0-16,4 0 16,-4-5 16,0 5-32,4 0 48,-4 0-48,0 0 16,5 0 16,-5 0-32,4 0 16,-4 0-16,0 0 16,0 0 32,4 0-48,-4 0 32,0 0 0,0 0-32,0 0 16,0 0 16,0 0 0,5 0-32,-5 0 32,0 0-16,0 0 16,0 0-32,4 0 16,-4 0 0,0 0 16,4 0-32,-4 0 16,0 0 16,0 0 0,5 0 0,-5 0-32,0 0 16,4 0-16,0 0 32,-4 0 0,0 0-48,0 0 32,5 0 16,-5 0 0,4 0-16,-4 3 0,0-3 0,0 0 16,0 2-16,4-2 0,-4 2 0,0-2 0,0 0-16,0 2 32,0-2 0,0 2 0,0 0 0,0 1 0,0-3-16,0 2-48,0 0 48,0-2 16,0 2 0,0 0-16,0-2 0,0 2 16,0-2 8,0 3-40,0-3 16,5 0-8,-5 0 16,4 2-8,-4-2 32,0 2-16,0-2-16,4 2 0,-4 0 0,5-2 16,-5 2-16,0 1 16,0-3-16,0 0 16,0 2-32,4-2 32,-4 2 0,0 0 0,0-2 16,0 0-32,0 2 48,0 0 0,0 1 8,0-1 8,0 0 0,0 0 0,0-2-64,0 2 32,0 3 0,0-3 0,0 2 32,0-2-32,0 0 8,0-2-40,0 5 48,0-3-32,0 2 16,0 1 0,0-3 0,0 0-16,0-2-16,0 4 16,4 1 0,-4-1 16,0 0 0,0-2-16,0 3-16,0-5 0,0 4 16,5-2-16,-5 3 32,0-3-16,0 2 0,0-2 16,0-2-32,0 5 16,0-1 0,4-2 0,-4 2 16,0 1 0,0-1 0,0-4-32,0 4 64,0 1-32,0-1 32,0 0 0,0 1-16,0-1 16,0-4-64,0 4 48,0 3-32,0-1 49,0-1-65,0 1 0,0-1 0,0-5 0,0 4 0,0 3 0,0-3 0,0 2 0,0-1 0,0-1 0,0-4 0,0 7 0,0-3 0,0 2 0,-2-1 0,0 1 0,2-1 0,0-5 0,0 6 0,0-2 0,0 3 0,0-3 0,0 3 0,0-3 0,0-4 0,0 7 0,0-3 0,0 2 0,0 1 0,0-3 0,0 3 0,0-7 0,0 6 0,0 1 0,0-1 0,0 1 0,0-1 0,4 1 0,-4-7 0,0 6 0,0 1 0,0-1 0,0 1 0,0-1 0,0 1 0,0-7 0,0 6 0,0 1 0,0-1 0,0 1 0,-2-1 0,0 1 0,2-7 0,0 6 0,-3 1 0,1-1 0,0 1 0,0-1 0,0 1 0,2-7 0,0 6 0,0 1 0,-2-1 0,-1 1 0,1-3 0,0 3 0,2-7 0,0 4 0,0 2 0,0-1 0,-2-1 0,2 0 0,0 1 0,0-5 0,0 6 0,0-1 0,0 1 0,0-2 0,0 1 0,0 1 0,0-6 0,0 5 0,0 1 0,0 1 0,0-3 0,0 2 0,0 1 0,0-7 0,0 4 0,-2 3 0,2-1 0,0 1 0,0-1 0,-2 1 0,2-7 0,0 6 0,-3 1 0,1-1 0,0 1 0,0-1 0,2 1 0,0-7 0,-2 6 0,2 1 0,-2-3 0,2 0 0,0 3 0,0-1 0,0-6 0,0 7 0,0-1 0,0-1 0,0 1 0,0 1 0,0-3 0,0-4 0,0 7 0,0-3 0,0 2 0,0 1 0,0-1 0,0-1 0,0-5 0,0 6 0,0 1 0,0-1 0,0 1 0,0-1 0,0 1 0,0-7 0,0 6 0,0 1 0,0-1 0,0 1 0,0-1 0,0 3 0,0-9 0,0 9 0,0-1 0,0 1 0,0-3 0,0 1 0,0-1 0,0-6 0,0 7 0,0-3 0,0 1 0,0 1 0,0-2 0,0-4 0,0 5 0,4-1 0,-4 0 0,0-1 0,0 1 0,0 0 0,0-4 0,0 5 0,4 1 0,-4-2 0,0 1 0,0-1 0,0 0 0,0-4 0,0 5 0,5 1 0,-5-1 0,0-1 0,4 0 0,-4 1 0,0-5 0,0 4 0,0 2 0,4 1 0,-4-1 0,0-1 0,5-1 0,-5-4 0,0 7 0,0-3 0,0 0 0,0 1 0,0 1 0,0 1 0,0-7 0,0 4 0,0 3 0,-3-3 0,3 0 0,-2 3 0,2-1 0,0-6 0,0 5 0,0-1 0,0 0 0,0 1 0,0-1 0,0 2 0,0-6 0,0 5 0,0-1 0,0 0 0,0 1 0,0-1 0,0 3 0,0-7 0,0 4 0,5 2 0,-5-1 0,4-1 0,-4 0 0,4-1 0,-4-3 0,0 4 0,0 2 0,0 1 0,0-1 0,5 1 0,-5-1 0,0-6 0,0 7 0,0-1 0,0 1 0,0-1 0,0 1 0,0-1 0,0-6 0,0 7 0,0-3 0,0 3 0,0-1 0,0 1 0,0-1 0,0-6 0,0 5 0,0 1 0,0-2 0,0 3 0,0-1 0,0 1 0,0-7 0,0 4 0,0 1 0,0-1 0,0 2 0,0-1 0,0 1 0,0-6 0,4 7 0,0-3 0,-4 3 0,5-3 0,-5 0 0,0 1 0,0-5 0,0 6 0,4 1 0,-4-1 0,4 1 0,-4-1 0,0-2 0,0-4 0,0 7 0,0-1 0,0-1 0,0 1 0,0 1 0,0-1 0,0-6 0,0 7 0,0-3 0,0 3 0,-2-1 0,2 1 0,0-1 0,0-6 0,0 7 0,0-1 0,0-2 0,-2 3 0,2-1 0,0 1 0,0-7 0,0 4 0,0 3 0,0-3 0,0 3 0,0-3 0,0 2 0,0-6 0,0 7 0,4-1 0,-4-1 0,5 1 0,-5-1 0,0 1 0,0-6 0,0 7 0,0-1 0,4 1 0,-4-1 0,0-2 0,0 3 0,0-7 0,0 4 0,0 3 0,0-1 0,0 1 0,0-1 0,0 1 0,0-7 0,0 6 0,0 1 0,0-1 0,0 1 0,0-1 0,0 1 0,0-7 0,0 6 0,0 1 0,0-1 0,0 3 0,0 0 0,0-1 0,0-8 0,0 7 0,0-1 0,-2 1 0,0-1 0,2-1 0,0 1 0,0-6 0,0 4 0,0 1 0,0-1 0,0 3 0,0-3 0,0 2 0,0-6 0,0 5 0,0 1 0,0-1 0,0-1 0,0 0 0,-3 3 0,3-7 0,-2 4 0,2 3 0,0-1 0,0 1 0,0-1 0,0 1 0,0-7 0,-2 6 0,0 1 0,2-1 0,0 3 0,0-3 0,-2 1 0,2-7 0,0 6 0,0 1 0,-2-1 0,2 1 0,0-1 0,0 1 0,0-7 0,0 4 0,0 3 0,0-3 0,0 3 0,0-3 0,0 2 0,0-6 0,0 5 0,0 1 0,0 1 0,0-3 0,0 3 0,0-1 0,0-6 0,0 7 0,4-3 0,-4 2 0,0-1 0,0 1 0,0 1 0,0-7 0,0 8 0,0-1 0,0 2 0,0-1 0,0 1 0,0 0 0,0-9 0,0 6 0,0 3 0,0-3 0,0 3 0,-2 0 0,0-3 0,2-6 0,0 9 0,-3-1 0,1-1 0,0-1 0,2 1 0,0-1 0,0-6 0,0 7 0,-2-1 0,0 3 0,2 0 0,0-3 0,0 3 0,0-9 0,0 6 0,0 1 0,0-1 0,0 1 0,0-1 0,0 1 0,0-7 0,0 6 0,0 1 0,0-1 0,0 1 0,0-1 0,0 1 0,0-7 0,0 6 0,0 1 0,0-1 0,0-1 0,0 1 0,0-1 0,0-5 0,0 6 0,0 1 0,0-1 0,0 1 0,0-1 0,0 1 0,0-7 0,0 6 0,0 1 0,0-1 0,0 1 0,0-1 0,0 1 0,0-7 0,0 6 0,-2 1 0,-1-1 0,3 3 0,0-3 0,0 1 0,0-7 0,-2 6 0,0 1 0,0-1 0,2 1 0,0-1 0,0 1 0,0-7 0,0 6 0,0 1 0,-2-3 0,0 0 0,2 3 0,0-3 0,0-4 0,0 5 0,0 1 0,0-2 0,0 1 0,0 1 0,0 1 0,0-7 0,0 8 0,0-1 0,0-1 0,0 1 0,0-1 0,0 1 0,0-7 0,0 6 0,0 1 0,0-1 0,0-1 0,4 1 0,-4-1 0,0-5 0,0 6 0,0-2 0,0 3 0,0-3 0,4 3 0,-4-3 0,0-4 0,0 7 0,0-1 0,0-2 0,0 3 0,5-1 0,-5-1 0,0-5 0,4 6 0,-4-1 0,0 1 0,0-2 0,0 1 0,4 1 0,-4-6 0,0 5 0,0-1 0,0 2 0,0 1 0,0-1 0,0 1 0,0-7 0,5 6 0,-1 1 0,-4-1 0,0 3 0,0-2 0,0-7 0,0 6 0,0 1 0,0-1 0,0 1 0,0-1 0,0 1 0,0-7 0,0 6 0,0 1 0,0-1 0,0-1 0,0-1 0,4 2 0,-4-6 0,0 7 0,0-1 0,0-1 0,0 1 0,0-1 0,0 1 0,0-6 0,0 7 0,0-1 0,0 1 0,0-1 0,0-2 0,0 3 0,0-7 0,0 6 0,0 1 0,0-1 0,0-1 0,0-1 0,0 0 0,0-4 0,-2 7 0,2-1 0,0-1 0,0 1 0,0 1 0,-2-1 0,2-6 0,0 7 0,0-1 0,0 1 0,0-1 0,0-1 0,0 1 0,0-6 0,0 7 0,0-3 0,0 2 0,0 1 0,0-1 0,0 1 0,0-7 0,0 6 0,0 1 0,0-3 0,0 3 0,4-3 0,-4 3 0,0-7 0,0 4 0,5 2 0,-5-1 0,0-1 0,0 3 0,4-1 0,-4-6 0,0 4 0,0 3 0,0-3 0,0 3 0,0-1 0,0-1 0,0-5 0,0 6 0,0-2 0,0 3 0,0-1 0,0 1 0,0-3 0,0-4 0,0 7 0,0-1 0,0 1 0,0-1 0,0 1 0,-2-1 0,2-6 0,0 7 0,0-1 0,0 1 0,0-3 0,0 3 0,0-3 0,0-4 0,0 6 0,0-1 0,0 1 0,0-1 0,0-1 0,0 0 0,0-4 0,0 7 0,0-1 0,4-1 0,-4 1 0,0 1 0,0-1 0,0-6 0,0 7 0,0-1 0,0 1 0,0-1 0,0 3 0,0-3 0,0-6 0,0 7 0,0 1 0,0 1 0,0 8 0,0-12 0,0 1 0,0-6 0,0 9 0,0 0 0,0-1 0,0-1 0,0 1 0,0-1 0,0-7 0,0 9 0,0-3 0,0 3 0,0-3 0,0 1 0,0-1 0,0-6 0,0 7 0,0-1 0,0 1 0,0-1 0,0 3 0,0-3 0,0-6 0,0 7 0,0-1 0,0 1 0,0 2 0,0-3 0,0 1 0,0-7 0,0 6 0,0 1 0,0 1 0,0-1 0,0-1 0,0 3 0,0-9 0,0 6 0,0 3 0,0-2 0,0-1 0,0 1 0,0-1 0,0-6 0,4 9 0,-4-3 0,5 3 0,-5-2 0,0-1 0,0 3 0,0-9 0,0 6 0,0 3 0,0-3 0,4 3 0,-4-2 0,0-1 0,0-6 0,0 7 0,0 1 0,0-1 0,4 1 0,-4-1 0,0 2 0,0-9 0,0 8 0,0-1 0,0-1 0,0 3 0,0-3 0,0 1 0,0-7 0,0 6 0,0 1 0,0-1 0,0 1 0,0-1 0,0 1 0,0-7 0,0 9 0,0-3 0,0 1 0,0-1 0,0 1 0,0-1 0,0-6 0,0 7 0,0-1 0,0 1 0,0-1 0,0 3 0,0-3 0,0-6 0,0 9 0,0 0 0,0-1 0,0-1 0,0 1 0,0-1 0,0-7 0,0 9 0,0-3 0,0 3 0,0-3 0,0 1 0,0-1 0,0-6 0,0 7 0,0-1 0,0 1 0,0 1 0,0-1 0,0 2 0,0-9 0,-2 8 0,2 10 0,0-14 0,0 2 0,0 3 0,0 0 0,0-9 0,0 8 0,0-1 0,-2 2 0,2-1 0,0-1 0,0 1 0,0-8 0,0 7 0,0 2 0,0-1 0,0-1 0,0-1 0,0 3 0,0-9 0,0 6 0,0 1 0,0-1 0,0 3 0,0-2 0,0-1 0,0-6 0,0 7 0,0-1 0,0 3 0,0-3 0,0 1 0,0-1 0,0-6 0,0 7 0,0 1 0,0-1 0,4 2 0,-4-3 0,0 3 0,0-9 0,0 6 0,0 3 0,0 0 0,0-1 0,0 1 0,0 0 0,0-9 0,0 6 0,0 1 0,0-1 0,0 3 0,0-1 0,0-1 0,0-7 0,5 9 0,-5-3 0,0 1 0,0-1 0,0 1 0,0-1 0,0-6 0,0 9 0,0-3 0,0 1 0,0 2 0,0-3 0,0 3 0,0-9 0,0 6 0,0 1 0,0-1 0,0 1 0,0 1 0,0-1 0,0-7 0,0 6 0,0 1 0,0 2 0,0-1 0,0-1 0,0 1 0,0-8 0,0 9 0,0-2 0,0 1 0,0 1 0,0 8 0,0-12 0,0-5 0,0 6 0,0 3 0,0-1 0,0 10 0,0-12 0,0 1 0,0-7 0,0 17 0,0-13 0,0 3 0,0 2 0,0 8 0,0-13 0,0-4 0,0 7 0,0-1 0,0 3 0,0-3 0,0 3 0,0 0 0,0-9 0,0 8 0,0 1 0,0-2 0,0 1 0,0 1 0,0 0 0,0-9 0,0 8 0,0 1 0,0 0 0,4-3 0,-4 3 0,0-3 0,0-6 0,0 9 0,4-3 0,-4 3 0,0 0 0,0-1 0,5 1 0,-5-9 0,0 9 0,0-3 0,0 1 0,0 1 0,4 1 0,-4-9 0,0 9 0,0 8 0,0-13 0,0 3 0,0 2 0,0-1 0,0-8 0,4 9 0,-4 0 0,0-1 0,0 1 0,0 8 0,0-12 0,0-5 0,0 6 0,0 11 0,0-12 0,-2 1 0,0 12 0,0-16 0,2-2 0,0 6 0,-2 1 0,2-1 0,0 3 0,0 0 0,-2-1 0,2-8 0,0 9 0,0 8 0,0-12 0,0 1 0,0 3 0,0-3 0,0-6 0,0 9 0,0 0 0,0-3 0,0 3 0,0-1 0,0 1 0,0-9 0,4 7 0,-4 1 0,0-1 0,0-1 0,0 3 0,4-3 0,-4-6 0,0 9 0,0-2 0,0-1 0,0 3 0,0-3 0,0 3 0,0-9 0,0 9 0,0-3 0,0 3 0,0-3 0,0 12 0,0-14 0,0-4 0,0 7 0,0 1 0,0 1 0,0 0 0,0-1 0,0 1 0,0-9 0,0 9 0,0-3 0,0 3 0,0-3 0,0 1 0,-2 1 0,2-8 0,0 9 0,0-2 0,0 1 0,0 1 0,0 0 0,0-3 0,0-6 0,0 7 0,0-1 0,0 3 0,0-3 0,0 3 0,0-3 0,0-6 0,0 7 0,0-1 0,0 3 0,0 0 0,0-3 0,0 3 0,0-9 0,0 6 0,0 1 0,0-1 0,0 1 0,0-1 0,0 1 0,0-7 0,4 6 0,-4 1 0,0 2 0,0-3 0,0 3 0,0-3 0,0-6 0,0 7 0,0-1 0,0 1 0,5-1 0,-5 1 0,0-1 0,0-6 0,0 9 0,0-3 0,0 3 0,0-2 0,0 1 0,0-1 0,0-7 0,0 8 0,0 1 0,0 0 0,0-3 0,0 3 0,0-3 0,0-6 0,0 9 0,0 0 0,-2-1 0,2 1 0,0 0 0,0-1 0,0-8 0,0 9 0,-3-2 0,3 1 0,0-1 0,0 1 0,0-1 0,0-7 0,-2 6 0,2 1 0,0 2 0,0-1 0,0-1 0,0 1 0,0-8 0,0 7 0,0 2 0,0-3 0,0 1 0,0 1 0,0 1 0,0-9 0,0 9 0,0 8 0,0-11 0,0 1 0,0 10 0,0-12 0,0-5 0,0 6 0,0 3 0,0-1 0,0 1 0,0 0 0,0-1 0,0-8 0,0 7 0,0 2 0,0-3 0,0 3 0,0-3 0,0 1 0,0-7 0,0 8 0,0 1 0,0 0 0,0 0 0,0-1 0,0-1 0,0-7 0,0 8 0,0-1 0,0-1 0,0 3 0,0-2 0,0-1 0,0-6 0,0 7 0,5 1 0,-5-1 0,0-1 0,0 3 0,4-3 0,-4-6 0,0 18 0,4-16 0,-4 4 0,0 12 0,0-16 0,0 4 0,0-6 0,0 9 0,0 0 0,0-1 0,0 1 0,0 8 0,0-12 0,0-5 0,0 6 0,0 3 0,0 0 0,0-1 0,0 1 0,-2-3 0,2-6 0,0 7 0,-2-1 0,0 3 0,2-2 0,0-1 0,0 1 0,0-7 0,0 6 0,0 1 0,0-1 0,0 3 0,0-1 0,0 1 0,0-9 0,0 9 0,0-3 0,0 3 0,4 0 0,-4-3 0,0 1 0,0-7 0,4 8 0,1-1 0,-5-1 0,0 3 0,0-3 0,0 1 0,0-7 0,0 6 0,4 1 0,-4-1 0,0 1 0,0-1 0,0 1 0,0-7 0,0 6 0,0 1 0,0-1 0,0 1 0,0-1 0,0 1 0,0-7 0,0 6 0,0 1 0,0-1 0,0 1 0,0-1 0,0 1 0,0-7 0,0 6 0,0 1 0,0-1 0,0 3 0,0 0 0,0-3 0,0-6 0,0 7 0,0-1 0,0 1 0,0-1 0,0 3 0,0-3 0,0-6 0,0 7 0,4 2 0,-4-3 0,0 1 0,0-1 0,0 1 0,0-7 0,0 6 0,5 1 0,-5-1 0,0 1 0,0-1 0,4 1 0,-4-7 0,0 6 0,0-2 0,0 3 0,4-1 0,-4 1 0,0-1 0,0-6 0,0 7 0,0-1 0,0 3 0,5-2 0,-5-1 0,4 3 0,-4-9 0,0 6 0,0 3 0,0-3 0,0 3 0,0-2 0,0-1 0,0-6 0,-2 9 0,2-3 0,-2 3 0,0 0 0,2-1 0,0-1 0,0-7 0,0 9 0,0-3 0,-3 1 0,1-1 0,2 1 0,-2-1 0,2-6 0,0 9 0,0-3 0,0 1 0,-2-1 0,2 1 0,-2-1 0,2-6 0,0 5 0,-2 1 0,2 1 0,0-1 0,0 1 0,-3-1 0,3-6 0,-2 7 0,2-1 0,0 3 0,0-3 0,0 3 0,0 0 0,0-9 0,0 8 0,-2-1 0,2 1 0,0 1 0,0-2 0,0 1 0,0-8 0,0 7 0,0-1 0,-2 3 0,0-3 0,0 3 0,2-2 0,0-7 0,0 6 0,0 1 0,0 1 0,-3-1 0,3-1 0,0-6 0,0 9 0,0-3 0,0 3 0,0 0 0,0-1 0,0 1 0,0-9 0,0 17 0,0-12 0,0 1 0,0 1 0,0-1 0,0 3 0,0-9 0,0 6 0,0 3 0,0-2 0,0 1 0,0 1 0,0-3 0,0-6 0,0 9 0,0 0 0,0-3 0,0 1 0,0 1 0,0-1 0,0-7 0,0 6 0,0 3 0,0-2 0,-2 1 0,2 1 0,0 0 0,0-9 0,0 6 0,-2 1 0,2-1 0,-2 3 0,0-3 0,2 1 0,0-7 0,0 6 0,0 1 0,0-1 0,0 1 0,0-3 0,-2 0 0,2-4 0,0 7 0,0-3 0,0 1 0,0 1 0,0-2 0,0 3 0,0-7 0,0 6 0,0 1 0,0-3 0,0 3 0,0-1 0,0 1 0,0-7 0,0 4 0,0 0 0,0 3 0,0-3 0,0 3 0,0-1 0,0-6 0,0 7 0,0-3 0,0 3 0,0-1 0,0 1 0,0-1 0,0-6 0,0 7 0,0-1 0,0 1 0,0-1 0,0-2 0,0 3 0,0-7 0,0 6 0,0-1 0,-3 1 0,3-1 0,-2 1 0,2-2 0,0-4 0,0 5 0,0-1 0,0 0 0,0-1 0,0 1 0,0 0 0,0-4 0,0 5 0,0 1 0,5 1 0,-1-1 0,-4 1 0,0-3 0,0-4 0,0 4 0,0 1 0,4 1 0,1-1 0,-1 1 0,-4 1 0,0-7 0,0 4 0,0 2 0,0-1 0,0 1 0,0-1 0,0 1 0,0-6 0,0 4 0,0 3 0,0-3 0,0 3 0,0-1 0,0-1 0,0-5 0,0 6 0,0-2 0,-2 1 0,0 1 0,2-1 0,0 1 0,0-6 0,0 4 0,0 1 0,0-1 0,-3 0 0,3-1 0,0 1 0,0-4 0,0 2 0,0 2 0,0 3 0,0-3 0,0 3 0,0-3 0,0-4 0,0 4 0,0 1 0,0-1 0,5 0 0,-5 1 0,0-1 0,0-4 0,0 4 0,0 1 0,4-1 0,0 0 0,-4 3 0,0-3 0,0-4 0,0 2 0,0 3 0,0-1 0,0 0 0,0 1 0,0-1 0,0-4 0,0 4 0,0 1 0,0-1 0,0 0 0,0 1 0,0 1 0,0-6 0,0 5 0,0-1 0,0 0 0,0 1 0,0-1 0,0 0 0,0-4 0,0 5 0,0-3 0,0 2 0,0-2 0,0 3 0,0-3 0,0-2 0,0 4 0,0-2 0,0 0 0,0 1 0,0 1 0,0-2 0,0-2 0,0 2 0,5 0 0,-5 1 0,4-1 0,-4 0 0,4 0 0,-4-2 0,5 2 0,-5 0 0,0 1 0,4-1 0,-4 0 0,4 0 0,-4-2 0,0 2 0,0 0 0,0 3 0,0-3 0,0 2 0,0 1 0,0-5 0,0 4 0,0 0 0,0 1 0,0-3 0,0-2 0,0 4 0,0 0 0,0-4 0,0 5 0,0-1 0,0 0 0,-2 1 0,0-1 0,0 0 0,2-4 0,-2 3 0,2-1 0,0 0 0,0 2 0,0-2 0,0 1 0,0-3 0,0 2 0,0 0 0,0 0 0,4 0 0,-4 0 0,0 1 0,0-3 0,0 2 0,4 0 0,-4 0 0,5 0 0,-5 0 0,4 1 0,-4-3 0,0 4 0,0 0 0,0-2 0,0 3 0,4-3 0,-4 0 0,0-2 0,0 2 0,0 0 0,0 1 0,0-1 0,5 0 0,-5 2 0,0-4 0,0 2 0,4 1 0,-4-1 0,0 0 0,4 2 0,-4-2 0,0-2 0,5 3 0,-5-1 0,4 0 0,-4 0 0,4 0 0,-4-2 0,5 2 0,-5 1 0,4-3 0,-4 2 0,4-2 0,1 2 0,-5-2 0,4 0 0,0 2 0,1-2 0,-1 2 0,0-2 0,-4 0 0,5 0 0,-1 0 0,0 0 0,1 0 0,-1 0 0,0 2 0,-4-2 0,5 0 0,-1 0 0,0 0 0,1 0 0,-1 0 0,0 0 0,-4 0 0,7 0 0,-3 0 0,1 0 0,-1 0 0,0 0 0,-4 0 0,5 3 0,-1-3 0,0 2 0,1-2 0,-5 2 0,0-2 0,4 2 0,2 0 0,-1 0 0,-1-2 0,0 3 0,-4-3 0,5 0 0,-1 2 0,-4 0 0,4 0 0,1-2 0,-1 2 0,-4-2 0,4 0 0,1 2 0,-1-2 0,0 0 0,1 0 0,-5 0 0,4 0 0,0 0 0,1 0 0,-1 0 0,0 0 0,-4 0 0,5 0 0,1 0 0,-1 0 0,-1 0 0,0 0 0,1 0 0,-5 0 0,6 0 0,-2 0 0,3 0 0,-3 0 0,1 0 0,-5 0 0,4 0 0,0 0 0,-4 3 0,5-1 0,-5 0 0,4-2 0,-4 0 0,4 2 0,-4 0 0,5-2 0,-1 2 0,0-2 0,-4 0 0,0 3 0,5-3 0,-1 0 0,0 2 0,1-2 0,-5 0 0,4 0 0,0 0 0,1 0 0,-1 0 0,0 0 0,3 0 0,-7 0 0,6 0 0,1 0 0,-3 0 0,3 0 0,-3 0 0,3 0 0,-7 0 0,6 0 0,1-5 0,10 5 0,-13 0 0,1 0 0,-5 0 0,4 0 0,0 0 0,1 0 0,-1 0 0,0 0 0,-4 0 0,5 0 0,-1 0 0,0 0 0,-4 0 0,5 0 0,-5 3 0,4-3 0,0 2 0,1-2 0,-1 2 0,-4-2 0,4 2 0,1-2 0,-1 0 0,0 0 0,-4 0 0,7 0 0,-3 0 0,0 0 0,1 0 0,1 0 0,1 0 0,-7 0 0,6 0 0,1 0 0,-3 0 0,3 0 0,-1 0 0,1 0 0,-7 0 0,6 0 0,1-4 0,-1-1 0,1 5 0,-1-4 0,1 4 0,-7 0 0,4-4 0,0 4 0,3 0 0,-1 0 0,-1 0 0,-1 0 0,-4 0 0,4 0 0,1 0 0,-5 2 0,0-2 0,0 2 0,0 0 0,4 0 0,-4 1 0,0-3 0,4 2 0,1 0 0,-1-2 0,-4 0 0,4 2 0,1-2 0,-1 0 0,0 0 0,1 0 0,-5 0 0,6 0 0,1 0 0,-1 0 0,-2 0 0,3 0 0,-3 0 0,-4 0 0,5 0 0,1 0 0,1 0 0,-1 0 0,-2 0 0,1 0 0,-5 0 0,4 0 0,0 0 0,1 0 0,-1 0 0,0 0 0,-4 0 0,5 0 0,-1 0 0,0 0 0,-4 0 0,5 0 0,-5 0 0,4 2 0,-4 0 0,0 1 0,4-1 0,-4-2 0,5 0 0,-5 2 0,4-2 0,-4 0 0,4 0 0,1 0 0,-5 2 0,4-2 0,-4 0 0,4 0 0,1 0 0,-1 0 0,-4 0 0,4 0 0,1 0 0,-5 0 0,0 0 0,0 0 0,0 2 0,0 0 0,0 1 0,0-1 0,0-2 0,0 2 0,0 0 0,0-2 0,0 2 0,0-2-113,0 0-143,0 0-32,0 0 288,0 2-288,4-2-40,0 0-64,1 3-72,-5-3-120,4 2-224,-4-2 808,4 0-888,-4 2-169,5 0-303,-1 0-288,-4 0-577,0 1-615,0-3 2840,0 4-3737,0 0-720,-2 1 992,-2-3 633,-5 0-1305,9-2 4137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09:29.73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7 11 840,'0'0'0,"0"0"0,-2 0 1016,-1 0-432,1 2-272,2 1-144,0-1 0,0 0 8,0-2-176,0 2 208,0-2 80,0 0 64,0 0 64,0 0 33,5 0 31,-5 0-480,0 0 520,4 0 32,-4 0 32,4 0 40,1 0 32,-5-4 40,0 4-696,4 0 729,0 0 47,1 0 0,-1-5 24,0 5-8,-4-4-8,0 4-784,5 0 825,-1 0 7,0-4 72,1 4 32,-5 0 16,4 0-31,-4 0-921,4-5 840,-4 5-112,0 0-72,5 0-56,-5 0-48,4 0-32,-4 0-520,0 0 489,4 0-57,-4 0-24,0 0-16,5 0-40,-5 0-48,0 0-304,4 0 272,-4 0-72,4 0-8,-4 0-64,5 0-8,-5 0-8,0 0-112,4 0 72,0 0 16,1 0-32,-1 0-24,0 0-16,1 0 8,-5 0-24,4 0 48,2 0 8,1 0 32,-1 0-32,1 0 32,-1 0 16,-6 0-104,7 0 128,-1 0 48,1 0 40,-1 0 40,1 0-23,-1 0-25,-6 0-208,7 0 200,-1 3-24,1-1 8,-1 0 40,1 0-32,-1 0-24,-6-2-168,18 0 120,-14 2-24,0 1-24,1-1 24,1 0 8,-6-2-104,7 2 96,-1 0-40,1 0-24,-1 1 0,1-1-32,-3 0 32,-4-2-32,7 2 32,-1 0 0,1 0 8,-1 1-8,1-1-32,-1-2 0,-6 0 0,7 0 16,-1 0 16,1 0 16,10 2-16,-13-2-8,3 0-40,-7 0 16,6 0-8,1 0 16,-1 0 8,12 0 16,-14 0 0,3 0 16,-7 0-48,6 2 0,1-2 16,-1 2 32,-2-2 24,3 2 40,-1 1 0,-6-3-112,7 0 88,-1 2-24,1-2-32,-1 0 32,-1 2 0,-1 0 24,-4-2-88,4 0 64,3 0-32,-3 2-16,3-2-16,-3 0 0,3 0 48,-7 0-48,4 0 32,2 0 0,1 2 16,-1-2-48,1 0-16,-1 0 32,-6 0-16,7 0 16,-1 0 0,1 0 32,10 0-40,-17 0 8,7 0-16,-7 0 0,6 0-16,1 0 48,-1 0-32,1 0 48,-1 0-32,1 0 0,-7 0-16,6 0 0,1 0 0,-1 0 48,1 3 0,-1-3 0,1 0 0,-7 0-48,6 2 16,1-2-32,-1 0 0,-1 2 48,-1-2-16,2 2 32,-6-2-48,7 0 32,-1 0-16,1 0 0,-1 0-32,1 0 32,-1 0 0,-6 0-16,5 0 32,1 0 0,1 0-32,10 0-16,-17 0 0,7 0 0,-7 0 16,4 0 32,2 0 16,1 0-16,10 0-48,-17 0-16,7-4 48,-7 4-16,6 0 16,1 0 16,-1 0 0,1 0-16,-1 0 16,1 0 0,-7 0-32,4 0 32,3 0 0,-3 0 32,0 0-32,3 0-16,-1 0-16,-6 0 0,5 0 0,-1 0 0,0 0 16,1 0 16,-1 0 0,0 0 1,-4 0-33,7 0 0,-3 0 0,0 0 0,1 0 0,-1 0 0,0 0 0,-4 0 0,7 0 0,-3 0 0,1 2 0,1-2 0,1 0 0,-3 0 0,-4 0 0,6 0 0,-1 0 0,1 0 0,1 0 0,-1 0 0,1 0 0,-7 0 0,6 0 0,1 0 0,-1 0 0,1 2 0,10-2 0,-13 0 0,-4 0 0,5 0 0,1 0 0,1 0 0,-1 0 0,1 0 0,-1 0 0,-6 0 0,7 0 0,-1 0 0,-1 0 0,1 0 0,-2 0 0,3 0 0,-7 0 0,7 2 0,-1-2 0,-2 0 0,3 2 0,-3-2 0,3 0 0,-7 0 0,6 0 0,1 0 0,-1 3 0,1-3 0,-1 0 0,-1 0 0,-5 0 0,4 0 0,0 0 0,3 0 0,-1 0 0,1 0 0,-1 0 0,-6 0 0,5 0 0,1 0 0,11 0 0,-12 0 0,1 0 0,1 0 0,-7 0 0,6 0 0,1 0 0,-1 0 0,1 0 0,-1 0 0,1 0 0,-7 0 0,17 0 0,-13 0 0,3 0 0,-1 0 0,1 0 0,-7 0 0,6 0 0,1 0 0,-1 0 0,-1 0 0,-1 0 0,0 0 0,-4 0 0,7 0 0,-3 0 0,1 0 0,-1 0 0,0 0 0,1 0 0,-5 0 0,4 2 0,0-2 0,1 2 0,1-2 0,1 0 0,-3 2 0,-4-2 0,4 2 0,3-2 0,-3 0 0,3 0 0,-1 0 0,-2 0 0,-4 0 0,7 0 0,-1 2 0,-1-2 0,1 0 0,1 0 0,-1 0 0,-6 0 0,7 0 0,-1 0 0,1 3 0,-1-3 0,-1 0 0,1 0 0,-6 0 0,7 0 0,-1 0 0,-2 0 0,1 2 0,-1-2 0,3 0 0,-7 0 0,4 0 0,2 0 0,-1 0 0,-1 0 0,3 0 0,-3 0 0,-4 0 0,4 0 0,3 0 0,-3 0 0,3 0 0,-3 0 0,0 0 0,-4 0 0,7 0 0,-1 0 0,-1 0 0,1 0 0,-2 0 0,1 0 0,-5 0 0,6 0 0,-1 0 0,1 2 0,-2-2 0,1 0 0,-1 2 0,-4-2 0,7 0 0,-1 0 0,-2 2 0,1-2 0,-1 2 0,3-2 0,-7 0 0,6 0 0,1 0 0,-3 0 0,0 0 0,1 0 0,1 0 0,-6 0 0,7 0 0,-1 0 0,-2 3 0,1-3 0,-1 0 0,0 0 0,-4 0 0,7 0 0,-1 0 0,1 0 0,-1 0 0,1 0 0,-3 0 0,-4 0 0,5 0 0,1 0 0,-2 0 0,3 0 0,-3 0 0,1 0 0,-5 0 0,4 0 0,0 0 0,3 0 0,-3 0 0,0 0 0,1 0 0,-5 0 0,4 0 0,3 0 0,-3 0 0,0 0 0,1 0 0,-1 0 0,-4 0 0,4 0 0,1 2 0,-1-2 0,0 0 0,1 0 0,-1 0 0,-4 0 0,4 0 0,3 2 0,-1-2 0,-1 0 0,-1 0 0,0 0 0,-4 0 0,7 0 0,-1 0 0,1 0 0,-1 0 0,1 2 0,-1-2 0,-6 0 0,5 0 0,1 0 0,1 0 0,10 2 0,-10-2 0,-7 0 0,4 0 0,0 0 0,3 0 0,10 0 0,-13 0 0,1 0 0,-5 0 0,6 0 0,-1 0 0,-1 0 0,2 0 0,1 0 0,-7 0 0,6 0 0,1 0 0,-1 0 0,-1 0 0,-1 0 0,0-4 0,-4 4 0,5 0 0,1 0 0,1-4 0,-1 4 0,-1 0 0,-1 0 0,-4 0 0,6 0 0,1 0 0,-3-5 0,1 5 0,-1 0 0,-4 0 0,4 0 0,1 0 0,1 0 0,1 0 0,-1 0 0,1 0 0,-7 0 0,4 0 0,0 0 0,1 0 0,1 0 0,1 0 0,-1 0 0,-6 0 0,7 0 0,-3 0 0,0 0 0,1 0 0,-1 0 0,2 0 0,-6 0 0,5 0 0,1 0 0,-1 0 0,-1 0 0,0 0 0,1 0 0,-5 0 0,4 0 0,0 0 0,1 0 0,-1 0 0,0-4 0,1 4 0,-5 0 0,6 0 0,-2 0 0,1 0 0,1-4 0,-1 4 0,-5 0 0,4 0 0,0-5 0,1 5 0,1 0 0,-2 0 0,3 0 0,-7 0 0,4 0 0,1-4 0,-1 4 0,0 0 0,3 0 0,-3 0 0,-4 0 0,7 0 0,-3 0 0,0 0 0,1 0 0,-1 0 0,0 0 0,-4 0 0,5-4 0,-1 4 0,0 0 0,1 0 0,-1 0 0,-4 0 0,4 0 0,1 0 0,-1 0 0,0 0 0,1 0 0,-5 0 0,4 0 0,0 0 0,1 0 0,-1 0 0,0 0 0,1 0 0,-5 0 0,4 0 0,0 0 0,1 0 0,-1 0 0,0 0 0,-4 0 0,5 0 0,-1 0 0,0 0 0,1 0 0,-1 0 0,-4 0 0,4 0 0,-4-5 0,5 5 0,-1 0 0,0 0 0,-4 0 0,5 0 0,-1 0 0,-4 0 0,4 0 0,1 0 0,-5 0 0,6 0 0,-2 0 0,1 0 0,-1 0 0,-4 0 0,4 0 0,1 0 0,-1 0 0,0 0 0,1 0 0,-5 0 0,4 0 0,0 0 0,1 0 0,-1 0 0,1 0 0,-5 0 0,4 0 0,-4-4 0,4 4 0,1 0 0,-1 0 0,-4 0 0,4 0 0,1 0 0,-1 0 0,-4 0 0,0 2 0,0 0 0,0-2 0,4 0 0,1 0 0,-5 0 0,4 0 0,0 0 0,1 0 0,-5 0 0,4 0 0,0 0 0,1 0 0,-5 0 0,0 0-81,0 0 162,0 0-770,0 0-79,0 0-216,0 2-368,0 1-337,0-1-543,0-2 2232,0 2-2921,0 0-1096,-3 0-1216,-1-2 1080,-2 0-2872,6 0 7025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09:39.773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20 13744 1816,'0'0'0,"-2"2"760,2-2-760,-2 5 416,0 1-176,-1 1-104,1-5-40,0 2-24,2-2 8,0-2-80,0 3 64,-2-1 8,0 0 48,0-2 24,2 0 72,0 0 104,0 0-320,0 0 425,0 0 151,0 0 168,4 0 160,-4 0 104,4 0 64,-4 0-1072,5 0 1073,-1 0-65,0 0-48,1 0-88,-1-4-96,0 4-87,-4 0-689,5-5 616,-5 5-56,6 0 0,1 0-24,-3-4-24,0 4-32,-4 0-480,5 0 456,-5 0-15,4 0 23,0 0 8,1 0-32,-1 0 0,-4 0-440,4 0 408,1 0-24,-5 0-32,0 0-40,4 0-8,0 0 0,-4 0-304,5 0 296,-1 0-24,0 0 9,1 0-17,-5 0-24,4 0 24,-4 0-264,4 0 264,3 0 40,-3 0 8,0 0 8,1 0 24,-1 0-8,-4 0-336,7 0 336,-1 0-8,1 0 8,-1 2 0,1-2-24,-3 0-47,-4 0-265,6 0 224,-1 0 0,1 0 0,12 2 16,-18-2-16,6 0-24,-6 0-200,7 0 136,-1 0-32,1 2-16,-1-2 40,12 0-40,-18 3 24,0-3-112,6 0 72,-2 0-24,1 0-16,-1 2-16,0-2 40,3 0-8,-7 0-48,6 0 64,1 0-16,-3 2-32,-4-2-8,5 0-8,-1 0 16,-4 0-16,6 0 64,1 0-32,-3 0 0,1 0-16,-1 0 0,0 0 0,-4 0-16,5 0 32,-1 0 8,0 0 40,1 0 16,-1 0 8,0 0-8,-4 0-96,7 0 48,-1 0 16,1 0 0,-1 0 8,-1 0-8,-1 0-32,-4 0-32,0 0 32,4 0-32,1 0 32,-1 0 0,2 0 48,-1 2-32,-5-2-48,4 2 16,-4-2 0,4 2-16,-4-2 0,5 0 56,1 0-24,-6 0-32,7 0 16,-3 0 16,-4 3-64,4-3 16,1 0 48,-1 0-16,-4 0-16,7 0 48,-1 2-32,-2-2 0,1 0 0,-1 2 0,-4-2-16,4 0 48,1 2 0,-1-2 16,0 2-16,1 0-16,-1-2-16,-4 0-16,4 0 16,1 0 16,-1 0 16,3 3 0,-3-3-16,0 0-16,-4 0-16,5 0 0,-1 0-16,0 0 48,3 0 0,-1 0-16,-1 0 16,-5 0-32,4 0 0,0 0 0,1 0 0,-1 0 0,2 0 16,-1 0 0,-5 0-16,4 0 48,0 0-48,1 0-32,-1 0 48,0 0 0,3 0 16,-7 0-32,6 0 48,1 0 0,-3 0-48,-4 0-16,5 0 16,-5 0 16,0 0-16,6 0 17,-2 0-17,1 2 0,-5 0 0,0-2 0,4 2 0,0-2 0,3 0 0,-3 0 0,-4 2 0,0-2 0,5 0 0,-1 2 0,0-2 0,-4 3 0,0-3 0,5 0 0,-1 0 0,2 0 0,1 0 0,-3 0 0,-4 0 0,5 0 0,-1 0 0,2 0 0,1 0 0,-7 0 0,6 0 0,1 2 0,-3-2 0,1 2 0,-1-2 0,-4 0 0,4 2 0,1-2 0,-1 0 0,-4 2 0,4 0 0,-4-2 0,5 3 0,1-3 0,-2 2 0,1 0 0,-5 0 0,0-2 0,6 0 0,1 0 0,-1 0 0,-1 2 0,-1-2 0,-4 0 0,0 2 0,4 1 0,1-3 0,1 2 0,-2-2 0,1 0 0,-5 0 0,4 2 0,0-2 0,1 0 0,-1 0 0,3 0 0,-7 0 0,4 0 0,0 0 0,1 0 0,-5 0 0,4 0 0,0 2 0,1-2 0,-5 0 0,0 0 0,4 2 0,0-2 0,1 0 0,-5 2 0,0-2 0,4 0 0,0 3 0,1-3 0,-5 0 0,4 0 0,0 0 0,1 0 0,-1 0 0,-4 0 0,4 0 0,1 0 0,-1 0 0,0 0 0,-4 0 0,5 0 0,-5-5 0,4 5 0,0 0 0,-4 0 0,5 0 0,-5 0 0,4 0 0,0 0 0,1 0 0,-5 0 0,0 0 0,4 0 0,0 0 0,1 0 0,-5-4 0,0 4 0,6 0 0,-1 0 0,-1 0 0,-4 0 0,4 0 0,1 0 0,-5 0 0,4 0 0,-4 0 0,0-4 0,0 4 0,4 0 0,1 0 0,-5-5 0,0 5 0,4 0 0,0-4 0,1 4 0,-5 0 0,0-4 0,4 4 0,0 0 0,1-5 0,-5 5 0,0-4 0,0 0 0,4 4 0,-4 0 0,4 0 0,-4-5 0,0 1 0,0 0 0,0-1 0,0 5 0,0-4 0,0-3 0,0 3 0,0-2 0,0 1 0,0-1 0,0 6 0,0-7 0,0 3 0,0-3 0,0 3 0,0-2 0,0 1 0,0 5 0,0-4 0,0 0 0,0-3 0,5 1 0,-5 1 0,0-1 0,0 6 0,0-5 0,0 1 0,4 0 0,-4-1 0,4 1 0,-4 0 0,0 4 0,0-5 0,0 1 0,0 0 0,0-1 0,0 1 0,5 0 0,-5 4 0,0-5 0,0 1 0,-3 0 0,1-1 0,2 1 0,0 4 0,0-6 0,-2 1 0,-2-1 0,2 1 0,-3 1 0,3 0 0,2 4 0,-2-5 0,0 1 0,0 0 0,-1-1 0,-1 1 0,2 0 0,2 4 0,-2-5 0,2 1 0,0 0 0,-2-1 0,-1 1 0,3 4 0,-2-4 0,2-1 0,0 1 0,0 0 0,0-1 0,0 5 0,0-4 0,0 0 0,5-1 0,-1 1 0,-4 0 0,0 4 0,0-5 0,0 1 0,0 0 0,4-1 0,1 5 0,-5 0 0,4-4 0,-4 0 0,0-1 0,4 1 0,-4 4 0,5-4 0,-5-1 0,0 1 0,0 0 0,0-1 0,0 5 0,0-4 0,4 0 0,-4-1 0,0 1 0,0 0 0,0 4 0,0-5 0,4 1 0,-4 0 0,0-1 0,0 5 0,0-4 0,0 0 0,0-1 0,0 1 0,0 0 0,0 4 0,0-5 0,0 1 0,0 0 0,0-1 0,0 1 0,0 4 0,0-4 0,0-1 0,-2 1 0,2 0 0,0-1 0,0 1 0,0 4 0,0-4 0,0-1 0,0 1 0,0 0 0,0-1 0,0 1 0,0 4 0,0-4 0,0-1 0,0 1 0,-2 0 0,0 4 0,2 0 0,0-5 0,0 1 0,0 0 0,0-1 0,0 1 0,-2 0 0,2 4 0,0-5 0,0 1 0,0 0 0,0 4 0,0 0 0,0-5 0,0 1 0,0 0 0,0-1 0,0 5 0,0-4 0,0 0 0,0-1 0,0 1 0,4 0 0,0-1 0,-4 5 0,0-4 0,0 0 0,0-1 0,0 1 0,0 0 0,5-1 0,-5 5 0,0-6 0,4 2 0,-4-1 0,0 1 0,0 0 0,0-1 0,0 5 0,4-4 0,1 0 0,-5-1 0,0 1 0,0 0 0,0 4 0,0-5 0,0 1 0,0-1 0,0 1 0,0 4 0,-3 0 0,3-4 0,0-1 0,0 1 0,5 0 0,-5-1 0,0 5 0,0-4 0,-2 0 0,2-1 0,0 1 0,0 0 0,0 4 0,0-5 0,0 1 0,0 0 0,0-1 0,0 1 0,4 0 0,-4 4 0,0-5 0,0 1 0,0 0 0,0-1 0,0 1 0,0 0 0,0 4 0,4 0 0,1-5 0,-5 1 0,0 0 0,0-1 0,0 5 0,0-4 0,4 0 0,-4-1 0,0 1 0,0 0 0,0 4 0,0-5 0,4 1 0,-4 0 0,0-1 0,-2 1 0,2 4 0,-2-4 0,0-1 0,2 1 0,0 0 0,0 4 0,0-5 0,-2 1 0,-1 0 0,3-1 0,0 1 0,0 4 0,0-4 0,0-1 0,-2 5 0,2-4 0,0 0 0,0 4 0,0-5 0,0 1 0,0 0 0,0-1 0,0 5 0,7-4 0,-3 0 0,-4-1 0,0 1 0,0 4 0,0-4 0,0-1 0,0 1 0,0 0 0,0-1 0,0 5 0,0-4 0,-2 4 0,2-4 0,0-1 0,0 5 0,0-4 0,0 4 0,0-4 0,-2 4 0,2-5 0,0 1 0,0 0 0,0 4 0,0-5 0,0 1 0,-2 4 0,2-4 0,0-1 0,0 5 0,0-4 0,0 0 0,0-1 0,0 1 0,0 0 0,0 4 0,0-5 0,0 1 0,0 0 0,0-1 0,0 1 0,0 0 0,0 4 0,0-5 0,4 1 0,0 4 0,-4-4 0,0-1 0,0 1 0,0 4 0,0-4 0,0-1 0,0 1 0,5 0 0,-5-1 0,0 1 0,0 4 0,0-4 0,0-1 0,0 1 0,4 0 0,-4-1 0,0 5 0,0-4 0,0 4 0,0-4 0,0-1 0,0 1 0,0 4 0,0-4 0,0-1 0,-2 1 0,0 0 0,-1-1 0,3 1 0,0 4 0,0-4 0,0-1 0,0 1 0,0-2 0,0 1 0,0 1 0,0 4 0,0-4 0,0-3 0,0 3 0,0-1 0,0 1 0,0 0 0,0 4 0,0-5 0,5 1 0,-5 0 0,4-1 0,-4 5 0,0-4 0,0 0 0,0-1 0,0 1 0,0 0 0,0-1 0,0 5 0,0-4 0,0 0 0,0-1 0,0 1 0,0 4 0,0-4 0,0-1 0,-2 1 0,2 0 0,0 4 0,0-5 0,-2 1 0,0 0 0,-1 4 0,1-5 0,2 1 0,0 4 0,0-4 0,0-1 0,-2 5 0,0-4 0,2 0 0,0 4 0,0-5 0,0 1 0,0 0 0,0-1 0,0 5 0,0-4 0,0 0 0,0-1 0,4 1 0,-4 4 0,0-4 0,0-1 0,5 1 0,-5 4 0,0-4 0,0-1 0,0 1 0,0 0 0,4-1 0,-4 5 0,0-4 0,0 0 0,0-1 0,0 1 0,0 4 0,4-4 0,-4-1 0,0 1 0,0 0 0,0 4 0,0-5 0,0 1 0,5 4 0,-5-4 0,0-1 0,0 5 0,0-4 0,0 0 0,0-1 0,0 1 0,0 4 0,0-4 0,0-1 0,0 1 0,0 0 0,0 4 0,0-5 0,0 1 0,0 0 0,0-1 0,0 5 0,0-4 0,0 0 0,0-1 0,0 5 0,0-4 0,0 0 0,0-1 0,0 1 0,0 4 0,0-4 0,4-1 0,-4 1 0,0 0 0,-2-1 0,2 5 0,0-4 0,0 0 0,0-1 0,0 1 0,0 0 0,0 4 0,0-5 0,0 1 0,0 0 0,0-1 0,0 1 0,0 0 0,0 4 0,0-5 0,4 1 0,0 0 0,1-1 0,-5-1 0,0 6 0,0-5 0,0 1 0,0 0 0,4-1 0,-4 1 0,0 4 0,0-4 0,0-1 0,0 1 0,0 4 0,0-4 0,0-1 0,0 1 0,0 0 0,0-1 0,0 1 0,0 4 0,0-4 0,0-1 0,0 1 0,0 0 0,0-1 0,0 5 0,0-4 0,0 0 0,0-1 0,0 1 0,0 0 0,0 4 0,0-5 0,0 1 0,0 4 0,0-4 0,0-1 0,0 5 0,0-4 0,0 0 0,0-1 0,0 1 0,0 0 0,0 4 0,0-5 0,0 1 0,0 0 0,0-1 0,0 1 0,0 4 0,0-4 0,0-1 0,-2 1 0,0 0 0,0-1 0,2 1 0,0 4 0,0-4 0,0-1 0,-3 1 0,1 0 0,0-1 0,2 5 0,0-4 0,0 0 0,0-1 0,0 1 0,0 0 0,0 4 0,0-5 0,0 1 0,4 0 0,-4-1 0,0 1 0,0 0 0,0 4 0,0-5 0,0 1 0,0 0 0,5-1 0,-5 5 0,0-4 0,0 0 0,0-1 0,0 1 0,0 0 0,0 4 0,0-5 0,0-1 0,0 2 0,0-1 0,0 1 0,0 0 0,0 4 0,4 0 0,-4-5 0,0-1 0,0 1 0,0 1 0,0 0 0,0 4 0,4-5 0,-4 1 0,0 0 0,0-1 0,0 1 0,0 0 0,0 4 0,0-5-17,0 1-47,0 0-32,0-1 16,0 1 96,-2-2-32,2 6 16,-2-5 0,2 1 48,0 0-48,0-1 0,-2 1-16,2 4 16,-4-4 0,1-1 16,3 1 0,0 0-16,0-1 80,0 5-80,0-4 48,-2 4 17,2-4-65,-2 4 0,2-5 0,0 1 0,0 4 0,0-4 0,0-1 0,0-1 0,0 1 0,0 1 0,0 4 0,4-4 0,1-1 0,-5 1 0,0-2 0,0 1 0,0 1 0,0 4 0,0-4 0,4-1 0,-4 1 0,0 0 0,0-1 0,0 1 0,0 4 0,0-4 0,0-1 0,0 1 0,4 0 0,-4-3 0,0 3 0,0 4 0,0-5 0,-2 5 0,2-4 0,0 0 0,0-1 0,0 1 0,0 4 0,0-4 0,-2-1 0,0 1 0,2 0 0,0-1 0,0 5 0,0-4 0,0 0 0,-2-1 0,2 1 0,0 0 0,0-3 0,0 7 0,0-4 0,0 0 0,0-3 0,0 3 0,0-1 0,0 1 0,0 4 0,0-4 0,4-1 0,-4 1 0,0 0 0,0-1 0,0 1 0,0 4 0,0-4 0,4-1 0,-4 1 0,0 0 0,5-1 0,-5 1 0,0 4 0,0-4 0,0-1 0,0 1 0,4 0 0,-4-1 0,0 1 0,0 4 0,0-4 0,0-1 0,0 1 0,0 0 0,0-1 0,0 5 0,0-4 0,0-2 0,0 1 0,0-1 0,0 1 0,0-1 0,0 6 0,0-4 0,0-3 0,0 3 0,0-1 0,0 1 0,0 0 0,0 4 0,0-7 0,0 3 0,0-3 0,0 3 0,0-3 0,0 1 0,0 6 0,0-7 0,0 1 0,0 2 0,0-1 0,0 1 0,0-3 0,0 7 0,0-4 0,0 0 0,0-1 0,4 1 0,-4 0 0,0-1 0,0 5 0,0-6-17,0 2 17,0-1 17,0-1-17,0-1 0,0 1 0,0 6 0,0-7 0,0 3 0,0 0-17,0-1 1,0 1 32,5 0 1,-5 4-17,0-5 0,0-1 0,0 1 0,0 1-33,0 0 49,0-1 1,0 5-17,0-4 0,0 0 0,0-1-17,-2 1 1,2 0 16,0-1 16,0 5-16,0-4 0,0 0 17,0-1-34,0 1 1,0 0 16,0-1 0,0 5 0,0-4 0,0 4 33,0-4-33,4-1 0,-4 1 0,0 0-17,0 4 17,0-5 17,0 1-17,0 0 0,4-1 0,-4 1 0,0 0-17,0 4 17,0-5 0,0 1 0,0 0-16,0-1 16,5 1 0,-5 0 0,0 4 0,0-5-16,0 1 16,0 0 16,0-1 0,0 1 1,0 4-17,0-4 0,0 4-17,0-5 1,0 1-16,0 0 48,0-1 0,0 5-16,0-4 33,0 0-66,0-1 33,0 1-32,0 0 64,0 4-32,0-5 0,0 1 0,0 0 0,0-1-32,-3 1 32,1 0 0,2 4 0,0-5 32,0 1-32,0 0 0,0-1 0,0 1-32,0 0 32,0 4 0,-2-5 0,2 1 0,0 0 32,0-1-48,0 1 16,0 0 0,0 4 0,0-5-16,0 1 0,0 0 16,0-1 16,0 1 16,0 0-16,0 4-16,0-5-16,0 1-16,0 0 16,-2 4 32,2-5 16,0 1-32,0 4 0,0-4 0,-2-3-32,0 3 0,-3 0 16,3-1 32,0 1 0,2 4-16,0-4 0,-2-1 16,0 1-48,-1 0 16,-1-1 16,0 1 0,4 4 0,-2-4 16,2-1 16,0 1-16,0 0-32,-3-1-16,1 1 32,2 4 0,-2-4-16,2 4 32,0-5 0,0 1 0,-2 0-16,0-1-16,2 5 16,-2-4 0,2 0 0,0-1 0,0 1 16,0 0-32,0 4 16,0-5 0,-3 1-32,3 0 64,0-1-32,0 1 16,0 4-16,0-4 16,0 4-32,0-5 16,0 1 0,0 0 0,0 4 0,0-5 0,0 1 32,0 0-64,0-1 16,0 5 0,0-4 16,0 4 0,0-4 16,5-1 16,-5 1-32,0 4-32,0-4 16,-2-1 0,2 5 16,0-4 32,0 4 16,0-4-48,0-1-32,-3 1 16,1 4 0,2 0 16,-2-4 0,0 4 16,0-5-16,0 1 0,-3 0 0,5 4 0,-4 0-16,0-5 16,-1 5 0,3-4 16,2 0 0,-2 4-32,2 0 16,-7-5-16,3 1 16,0 4 16,2-4-16,-1-1 0,1 1 0,2 4 0,-2-4 0,0-1 0,-2 1-16,1 4 16,1-4-16,2-1 16,0 5 0,0-4 32,0 4-16,-2-4 0,0-1-48,0 5 32,2-4-16,0 4 16,0-4 16,4-1 16,-4 1-16,0 0-16,0-1-48,0 5 32,0 0 16,0-4-16,0 4 48,4-4 16,-4 4-32,0-5-32,0 5-16,0 0 32,0-4-16,0 0 64,5-1-48,-5 1-16,0 4 16,0 0-32,-2 0 32,-1-5 16,3 1 16,0 4-48,0 0 16,0-4-16,-2-1 48,0 5-32,2-4 16,0 4 1,0 0-17,0-4-17,0-1 1,-2 5-16,0-4 32,0 4 0,2 0 0,0-4 0,0 4 32,0-5-48,0 1 0,0 0 16,0 4-16,0 0 16,0-5 16,0 1 0,4 0-32,-4-1-32,0 5-48,0 0 96,0-4-96,0 0 16,4 4 80,3-5 16,-1 1 0,-1 4-16,-5 0 0,0-4 0,0-1-16,4 1 16,0 0 32,3 4-32,-3-5 32,-4 5-32,0-4 0,0 0-48,0-1 48,4 5-16,1-4 16,-1 4 48,-4 0-48,4-4 16,-4-1-16,0 1 0,0 4-16,0-4 0,0 4 32,0 0-16,5-5 32,-5 5 16,0-4 32,0 4-16,0 0-16,-2-4-32,2 4-16,0 0 16,0-5-32,-3 1 32,-1 4-16,2-4-16,2 4 16,-4-5 0,1 5-16,3-4 32,0 0 0,-2 4 1,0-5-17,2 5 0,-4 0 0,-1-4 0,3 4 0,2-4 0,0-1 0,0 5 0,0-4 0,-2 4 0,0-4 0,2-1 0,0 5 0,0-4 0,0 0 0,0-1 0,0 1 0,6 0 0,-6 4 0,5 0 0,-1-5 0,-4 1 0,4 0 0,-4 4 0,5-5 0,-1 5 0,-4-4 0,0 0 0,4-1 0,-4 5 0,0-4 0,5 4 0,-1-4 0,0-1 0,-4 1 0,0 4 0,0-4 0,5-1 0,-5 5 0,0-4 0,0 4 0,0-4 0,0-1 0,0 1 0,0 0 0,0 4 0,0-5 0,-2 5 0,-1-4 0,3 0 0,0 4 0,0-5 0,-2 5 0,-2-4 0,2 0 0,0-1 0,2 5 0,0-4 0,-3 0 0,1-1 0,-2 1 0,2 4 0,2 0 0,0-4 0,0-1 0,0 1 0,0 0 0,-2 4 0,-1-5 0,3 5 0,0-4 0,0 0 0,0-1 0,0 1 0,0 0 0,0-1 0,0 5 0,0-4 0,0 0 0,0-1 0,0 1 0,0 0 0,0 4 0,0-5 0,0 1 0,0 0 0,0-1 0,0 1 0,0 4 0,0-4 0,-2-1 0,0 1 0,2 0 0,0 4 0,0-5 0,0 1 0,0 0 0,-2 4 0,2-5 0,0 1 0,0 4 0,0-4 0,0-1 0,0 1 0,0 0 0,0-1 0,0 5 0,0-4 0,0 0 0,4-1 0,-4 1 0,0 4 0,0-4 0,0-1 0,0 1 0,0 0 0,0-1 0,0 1 0,0 4 0,0-4 0,0-1 0,0 1 0,5 0 0,-5-1 0,0 5 0,0-6 0,0 2 0,0-1 0,0 1 0,4 4 0,0-4 0,-4 4 0,0-5 0,0 1 0,0 0 0,0-1 0,0 1 0,0 4 0,5-4 0,-5-1 0,0 1 0,0 0 0,0-1 0,0 1 0,0 4 0,0-4 0,4-1 0,-4-1 0,0 1 0,0 1 0,-2 0 0,2 4 0,-2-5 0,2 1 0,0 0 0,0-1 0,0 1 0,0 0 0,0 4 0,-3-5 0,3-1 0,0 2 0,0-1 0,0 1 0,0 4 0,0-4 0,0-1 0,0 1 0,0 0 0,0 4 0,0-5 0,0 5 0,0-4 0,0 0 0,0-1 0,0 1 0,0 0 0,0 4 0,0-5 0,0 1 0,0 0 0,0-1 0,0 1 0,0 4 0,0-4 0,0-1 0,0 1 0,0 0 0,0-1 0,0 1 0,0 4 0,0-4 0,0-1 0,0 1 0,0 0 0,-2-1 0,2 5 0,-2-4 0,2 0 0,0-1 0,0 1 0,0 0 0,-2-1 0,2 5 0,-2-4 0,2-3 0,0 3 0,0 0 0,0-1 0,0 5 0,-2-4 0,-1 0 0,3-1 0,0 1 0,0 4 0,0-4 0,0-1 0,-2 1 0,2 0 0,0-1 0,0 5 0,0-4 0,0 0 0,0-1 0,0 1 0,0 0 0,0-1 0,0 5 0,0-4 0,0 0 0,0-1 0,-2 1 0,2 0 0,0 4 0,0-5 0,0 1 0,0 0 0,0-1 0,-2 1 0,2 4 0,-2-4 0,2-1 0,0 1 0,0 0 0,0-1 0,0 1 0,0 4 0,0-4 0,0-1 0,0 1 0,0 0 0,4-1 0,-4 1 0,0 4 0,0-4 0,0-1 0,0-1 0,0 1 0,0 1 0,0 0 0,0 4 0,0-5 0,0-1 0,0 2 0,0-1 0,0 1 0,0 0 0,0 4 0,0-5 0,0 1 0,0 0 0,-2-1 0,0 1 0,2 4 0,-2-4 0,2-1 0,0 1 0,0 0 0,0-3 0,-3 3 0,3 4 0,-2-5 0,0 1 0,2 0 0,0-1 0,0 1 0,0 0 0,0 4 0,-2-5 0,0 1 0,0 0 0,2-1 0,0 1 0,0 0 0,0 4 0,0-5 0,-3 1 0,1-2 0,2 1 0,0 1 0,0-3 0,0 7 0,0-4 0,-2 0 0,0-3 0,0 3 0,2-3 0,0 1 0,0 6 0,0-4 0,0-3 0,0 3 0,0-3 0,0 3 0,0-3 0,0 7 0,0-4 0,0 0 0,0-3 0,0 3 0,0 0 0,0-3 0,0 7 0,0-4 0,0-1 0,0 1 0,0 0 0,0-1 0,0 1 0,0 4 0,0-4 0,-2-1 0,2 1 0,0 0 0,0-1 0,0-1 0,0 6 0,0-4 0,0-3 0,0 1 0,0-1 0,0 1 0,0-1 0,0 7 0,0-4 0,0-3 0,-3 3 0,3-3 0,0 1 0,0-1 0,0 7 0,0-6 0,0-1 0,0 1 0,-2-1 0,2 1 0,0-1 0,0 7 0,0-6 0,0-1 0,0 3 0,0-2 0,-2 1 0,0-1 0,2 6 0,0-5 0,0 1 0,0-2 0,0 1 0,0-1 0,-2 1 0,2 5 0,0-6 0,0 2 0,0-1 0,0 1 0,0-3 0,0 3 0,0 4 0,-2-4 0,-1-3 0,3 3 0,0 0 0,0-1 0,0-1 0,0 6 0,0-5 0,0-1 0,-2 2 0,2-1 0,0 1 0,0-3 0,0 7 0,0-6 0,0-1 0,0 1 0,0-1 0,0 1 0,0 2 0,0 4 0,0-7 0,0 1 0,0-1 0,0 1 0,0-1 0,0 3 0,0 4 0,0-7 0,0 1 0,0-1 0,0 3 0,0-3 0,0 1 0,0 6 0,0-7 0,0 1 0,0-1 0,0 1 0,0 1 0,0-1 0,0 6 0,0-7 0,0 3 0,0-2 0,0 1 0,0-1 0,0 1 0,0 5 0,0-6 0,-2-1 0,2 1 0,0-1 0,0 1 0,0-1 0,0 7 0,0-6 0,0-1 0,0 1 0,0-1 0,0 1 0,0-1 0,0 7 0,4-4 0,-4-2 0,0-1 0,0 1 0,0-1 0,0 1 0,0 6 0,0-18 0,0 12 0,0-12 0,0 12 0,0 6 0,5-7 0,-1-10 0,-4 13 0,0-14 0,0 14 0,0 0 0,0 4 0,0-7 0,0 1 0,4-12 0,1 18 0,-5-6 0,0-1 0,0 7 0,0-17 0,0 13 0,0-1 0,4-1 0,-4-1 0,0 1 0,0 6 0,0-7 0,0 1 0,0-1 0,0-10 0,4 17 0,-4-6 0,0 6 0,0-7 0,0 1 0,0-12 0,0 14 0,5-3 0,-5 7 0,4-6 0,-4-1 0,0-10 0,0 11 0,0-1 0,0 7 0,4-6 0,-4-1 0,0 1 0,0-1 0,0-10 0,0 17 0,0-7 0,0 1 0,5-12 0,-5 12 0,0-1 0,0 7 0,0-6 0,0-1 0,0 1 0,4-11 0,-4 12 0,0 1 0,0 4 0,-2-7 0,2 1 0,0-1 0,0-10 0,0 11 0,0 6 0,0-7 0,-2-10 0,2 10 0,0 1 0,0-1 0,0 7 0,0-6 0,0-1 0,0-10 0,-2 17 0,2-7 0,0-10 0,0 17 0,0-6 0,0-12 0,-3 18 0,3-6 0,0-1 0,0 7 0,0-6 0,0-1 0,0-10 0,0 10 0,-2 1 0,2 6 0,0-7 0,0 1 0,0-11 0,0 12 0,0 1 0,0-3 0,0 7 0,-2-17 0,2 13 0,0-1 0,0-1 0,0-1 0,0 1 0,0 6 0,0-7 0,0-10 0,0 10 0,0 1 0,0-1 0,0 7 0,0-6 0,-2-1 0,0-10 0,2 11 0,0-1 0,0 7 0,0-6 0,0-1 0,0-10 0,0 12 0,0-1 0,0-1 0,0 7 0,0-6 0,0-1 0,0-10 0,0 11 0,0-12 0,0 18 0,0-4 0,0-3 0,0 1 0,0-1 0,0 1 0,0-1 0,0 7 0,0-6 0,0-1 0,0 1 0,0-1 0,0-10 0,0 17 0,-2-6 0,2-1 0,0 1 0,0-1 0,0 1 0,0-1 0,0 7 0,-3-6 0,1-12 0,0 18 0,2-6 0,0-1 0,0 1 0,0 6 0,0-18 0,-2 14 0,0-2 0,2-1 0,0-10 0,0 17 0,0-5 0,0-1 0,0-1 0,0 1 0,0-1 0,0 1 0,0 6 0,0-7 0,0 1 0,0-1 0,0 1 0,0-1 0,0 3 0,0 4 0,0-6 0,0-1 0,0 1 0,0-1 0,-2 1 0,2 6 0,-3-7 0,3 1 0,0-1 0,0 1 0,0-1 0,0 1 0,0 6 0,0-7 0,-4 1 0,2-1 0,2 1 0,0-1 0,0 1 0,0 6 0,0-7 0,0 1 0,-2-1 0,2 1 0,0-1 0,0 1 0,0 6 0,0-7 0,0-10 0,-2 17 0,-1-7 0,1 1 0,2-1 0,0 7 0,0-17 0,0 13 0,0-3 0,0 1 0,0-1 0,0 1 0,0 6 0,0-7 0,0 1 0,0-1 0,0-10 0,0 12 0,0 1 0,0 4 0,0-6 0,0-1 0,0 1 0,0-12 0,0 12 0,0 6 0,0-7 0,-2 1 0,2-1 0,0-10 0,0 13 0,0-3 0,0 7 0,0-7 0,0-10 0,0 11 0,0-12 0,0 14 0,0 4 0,0-7 0,0-10 0,0 13 0,0-3 0,0 1 0,0-1 0,0 7 0,0-17 0,0 13 0,0-3 0,0 1 0,0-1 0,0 1 0,0 6 0,0-18 0,4 18 0,-4-6 0,0-1 0,0 1 0,0-1 0,0 7 0,0-6 0,0-1 0,5 1 0,-5-12 0,0 12 0,0 6 0,0-7 0,0 1 0,0-11 0,4 10 0,-4 1 0,0 6 0,0-7 0,0-10 0,0 10 0,0 1 0,4-1 0,-4 7 0,0-6 0,0-12 0,0 12 0,0-1 0,0-10 0,0 17 0,0-4 0,0-3 0,0 1 0,0-1 0,0-10 0,0 17 0,0-7 0,0-10 0,0 13 0,0-3 0,0 1 0,0-1 0,0 7 0,0-17 0,0 13 0,0-3 0,0-10 0,0 12 0,0-1 0,0 6 0,0-7 0,0 1 0,0-1 0,0 1 0,0-11 0,0 17 0,0-7 0,0 1 0,0-12 0,5 12 0,-5-1 0,0 7 0,0-19 0,0 12 0,0-10 0,0 10 0,0 7 0,0-17 0,0 13 0,0-3 0,0-10 0,0 10 0,0 7 0,4-17 0,-4 11 0,0-12 0,0 14 0,0-3 0,0 7 0,0-6 0,4-1 0,-4-10 0,0 13 0,0-3 0,0-10 0,0 17 0,0-7 0,0-10 0,5 13 0,-5-3 0,0-10 0,0 17 0,0-4 0,0-3 0,0 1 0,0-1 0,0-10 0,0 12 0,0 5 0,0-6 0,0-1 0,0-10 0,4 17 0,-4-7 0,0-10 0,0 17 0,0-6 0,0-1 0,0-10 0,0 12 0,0-1 0,0 6 0,0-7 0,0-10 0,0 17 0,0-6 0,0-14 0,0 16 0,0 4 0,0-7 0,0-10 0,0 13 0,0-3 0,0 1 0,0-12 0,0 18 0,0-4 0,0-3 0,0 1 0,0-14 0,0 16 0,0 0 0,0 4 0,0-7 0,0-10 0,4 13 0,-4-3 0,0-10 0,0 12 0,0 5 0,0-6 0,0-1 0,0-10 0,0 13 0,0-3 0,0 1 0,0 6 0,0-18 0,0 14 0,0-2 0,0-1 0,0-10 0,0 12 0,0 5 0,0-6 0,0-1 0,0 1 0,0-1 0,0-10 0,0 13 0,0 4 0,5-7 0,-5-12 0,0 12 0,0 1 0,0-12 0,0 18 0,4-6 0,-4-14 0,0 16 0,0-2 0,0-12 0,0 18 0,0-4 0,0 0 0,4-14 0,-4 14 0,0-3 0,0 1 0,0 6 0,0-17 0,0 10 0,0 1 0,0-12 0,0 14 0,0 4 0,-2-17 0,2 12 0,0-1 0,0-1 0,0 1 0,0-12 0,0 18 0,-2-4 0,0 0 0,0-3 0,2-10 0,0 13 0,0-3 0,0 7 0,0-6 0,0-12 0,-2 18 0,-1-6 0,3-12 0,0 14 0,0 4 0,0-6 0,0-1 0,0 1 0,-2-12 0,2 14 0,0-1 0,0 5 0,0-6 0,0-11 0,0 12 0,0-1 0,0-1 0,0-10 0,0 17 0,0-4 0,0-1 0,5-12 0,-5 13 0,0-3 0,-3-10 0,3 17 0,-2-5 0,2-1 0,0-1 0,0 1 0,0-11 0,0 12 0,0 5 0,0-4 0,0-3 0,0 1 0,0-1 0,0 1 0,0-1 0,0 7 0,0-17 0,-2 11 0,2-12 0,0 14 0,0-3 0,0 7 0,0-6 0,0-11 0,-2 12 0,2-1 0,0-1 0,0 1 0,0 6 0,0-18 0,0 14 0,0-2 0,0-1 0,-2 1 0,2-12 0,0 18 0,0-4 0,0-3 0,0 1 0,0-1 0,0-10 0,-2 17 0,2 0 0,0-6 0,0-12 0,0 14 0,0-3 0,0 1 0,0-11 0,0 17 0,0-5 0,0-1 0,0-1 0,4 1 0,-4-12 0,0 18 0,0-4 0,0-2 0,0-1 0,0-10 0,0 12 0,0-1 0,0 6 0,0-7 0,0 1 0,0-11 0,0 12 0,0 1 0,0-3 0,0 7 0,0-6 0,0-1 0,0-10 0,0 13 0,0-1 0,0-1 0,0 6 0,-2-7 0,2 1 0,0-11 0,-2 10 0,-1-10 0,3 17 0,-2-5 0,2-1 0,0-1 0,0 1 0,-2-11 0,0 12 0,2 5 0,-2-6 0,0-12 0,2 14 0,0-2 0,0-1 0,0-10 0,0 17 0,0-5 0,-3-1 0,1-11 0,2 12 0,0-1 0,5-1 0,-5 7 0,0-19 0,0 14 0,0-12 0,0 13 0,0-3 0,0 1 0,0 6 0,0-18 0,0 14 0,0-3 0,-3-10 0,3 13 0,0-3 0,0 7 0,0-6 0,0-1 0,0 1 0,-2-12 0,0 14 0,2 0 0,0 4 0,0-18 0,0 12 0,0-1 0,-2-10 0,0 17 0,2 0 0,-2-6 0,2-12 0,0 14 0,0-3 0,0 1 0,0-1 0,0 7 0,0-6 0,0-1 0,0-10 0,0 11 0,0-12 0,0 18 0,-3-4 0,1-3 0,0 1 0,2-11 0,0 12 0,0-1 0,0 6 0,0-7 0,0-12 0,0 14 0,-2-1 0,2-1 0,0 1 0,0 6 0,0-17 0,-2 10 0,0 1 0,-1-1 0,3 1 0,0 6 0,0-18 0,0 14 0,0 0 0,-2-3 0,0-10 0,0 17 0,2 0 0,0-7 0,0 1 0,0-1 0,0-10 0,-2 10 0,2 7 0,-2-6 0,2-11 0,0 12 0,0-1 0,0-1 0,0 1 0,0 6 0,-3-18 0,1 18 0,0-6 0,2-14 0,0 16 0,0-2 0,0 6 0,0-18 0,-2 14 0,0-3 0,2 1 0,0-14 0,0 16 0,0 4 0,0-4 0,0-3 0,-2 1 0,-1-12 0,3 14 0,0-2 0,0 6 0,0-7 0,0-10 0,0 12 0,-2-1 0,0-1 0,0-10 0,2 17 0,0-4 0,0-3 0,0-10 0,-2 13 0,0-1 0,-1-1 0,3 6 0,0-7 0,0-10 0,0 13 0,0-1 0,0-1 0,-2-12 0,2 18 0,-2-4 0,0-2 0,2-1 0,0 1 0,0-1 0,0-13 0,0 20 0,0-4 0,0-2 0,0-1 0,0 1 0,0-12 0,0 14 0,0 4 0,0-7 0,0 1 0,0-14 0,0 16 0,0-2 0,4-12 0,-4 18 0,0-6 0,0-14 0,0 16 0,0-3 0,0 1 0,0 6 0,0-7 0,0-10 0,0 11 0,0-12 0,0 18 0,0-6 0,0-1 0,0-10 0,0 10 0,-2 1 0,2 6 0,-2-7 0,2-10 0,0 13 0,0-3 0,0 1 0,0-12 0,0 18 0,-2-4 0,0 0 0,2-3 0,0 1 0,0-12 0,0 14 0,0 4 0,-3-6 0,1-1 0,2-10 0,0 12 0,0-1 0,0-11 0,0 17 0,0-5 0,0-1 0,-2-12 0,2 12 0,0-11 0,0 12 0,0 5 0,0-17 0,0 10 0,0-10 0,0 13 0,0-3 0,0 7 0,0-17 0,4 13 0,-4-3 0,0 1 0,0-1 0,0-10 0,0 17 0,0-5 0,0-1 0,0-1 0,0-12 0,0 15 0,0-3 0,0 7 0,0-6 0,0-12 0,0 14 0,5-3 0,-5-10 0,0 13 0,0 4 0,0-7 0,0 1 0,0-1 0,0-10 0,0 13 0,0-1 0,0 5 0,0-6 0,0-1 0,0-10 0,0 13 0,0-3 0,0 1 0,0 6 0,0-7 0,0-12 0,0 14 0,0-1 0,0-14 0,0 16 0,0 4 0,0-7 0,0-10 0,0 13 0,0-3 0,0 1 0,0-12 0,0 18 0,0-4 0,4-3 0,-4 1 0,0-1 0,0-10 0,0 13 0,0 4 0,0-7 0,0 1 0,4-12 0,-4 14 0,0-2 0,0-1 0,0 7 0,-2-17 0,2 10 0,0-10 0,0 13 0,0-3 0,0 7 0,-2-6 0,0-12 0,0 14 0,2-3 0,0-12 0,0 15 0,0 4 0,-2-7 0,-1-10 0,1 12 0,2-1 0,0-11 0,0 12 0,0 5 0,0-6 0,-2-1 0,0 1 0,2-1 0,0-10 0,0 13 0,0 4 0,0-5 0,0-1 0,0-12 0,0 12 0,0-1 0,0 7 0,0-17 0,4 11 0,-4-12 0,0 14 0,0 0 0,0 4 0,0-7 0,0 1 0,5-1 0,-5 1 0,0-1 0,0-10 0,0 17 0,0-5 0,0-1 0,0-1 0,0-10 0,0 13 0,0-1 0,0 5 0,0-6 0,0-11 0,0 10 0,0-10 0,0 17 0,0-5 0,0-1 0,0-11 0,0 12 0,0-1 0,0-12 0,0 18 0,0-4 0,0-2 0,0-12 0,0 14 0,0-3 0,0-10 0,0 17 0,0-4 0,0-3 0,0 1 0,0-12 0,0 12 0,0 6 0,0-7 0,0-10 0,0 13 0,0-3 0,0-10 0,0 17 0,0-7 0,0-10 0,0 13 0,0-3 0,0-10 0,0 13 0,0 4 0,0-7 0,0 1 0,0-1 0,0-10 0,4 12 0,0-1 0,-4 6 0,0-17 0,0 12 0,0-1 0,0-1 0,0-10 0,5 12 0,-5 5 0,0-17 0,0 11 0,0-12 0,0 14 0,0-3 0,0-12 0,0 19 0,4-4 0,0-3 0,-4-10 0,0 12 0,0-1 0,0-14 0,0 20 0,0-4 0,5-2 0,-5-1 0,0-10 0,0 12 0,0-1 0,0 6 0,0-20 0,0 16 0,0-2 0,4-12 0,-4 14 0,0-13 0,0 17 0,0-5 0,0-1 0,0-12 0,0 14 0,4-2 0,-4-1 0,0 7 0,0-17 0,0 12 0,0-1 0,0-11 0,0 12 0,5-1 0,-5 6 0,0-7 0,0-10 0,0 13 0,0-3 0,0-10 0,0 12 0,0 5 0,0-17 0,0 13 0,0-3 0,0-10 0,0 13 0,4-3 0,-4 7 0,4-17 0,-4 12 0,0-12 0,0 13 0,0-14 0,0 14 0,0 4 0,0-17 0,0 12 0,5-1 0,-5-16 0,0 18 0,0-13 0,0 17 0,0-5 0,0-12 0,0 13 0,0-3 0,0-10 0,0 12 0,0 5 0,0-6 0,0-11 0,0 12 0,0-1 0,0-1 0,0-10 0,0 17 0,0-4 0,0-3 0,0-10 0,0 10 0,4-10 0,-4 17 0,0-7 0,0-10 0,0 13 0,0-3 0,0 1 0,0 6 0,0-20 0,0 16 0,0-13 0,0 10 0,0-10 0,0 17 0,0-7 0,0 1 0,0-12 0,0 14 0,0 0 0,0 4 0,0-7 0,0-12 0,0 14 0,0-1 0,0-1 0,0 1 0,0 6 0,-2-7 0,2 1 0,0-1 0,0-10 0,0 13 0,0-3 0,0 7 0,-2-17 0,-1 12 0,3-1 0,0-1 0,0 1 0,0-11 0,0 17 0,-2-7 0,0 1 0,2-1 0,0 1 0,0-1 0,0 7 0,0-6 0,0-1 0,0 1 0,-2 1 0,2 1 0,0-3 0,0 7 0,0-4 0,0-2 0,0 1 0,-2-1 0,0 1 0,-1 1 0,3 4 0,0-4 0,0-1 0,0-1 0,0-1 0,-2 1 0,0-1 0,2 7 0,-2-4 0,2-2 0,0-1 0,0 3 0,0-3 0,0 1 0,0 6 0,-2-5 0,2 1 0,0-2 0,0 1 0,0-1 0,0-1 0,0 7 0,0-6 0,0 1 0,0-1 0,0 2 0,0-1 0,0 1 0,0 4 0,0-7 0,0 3 0,-2 0 0,2-1 0,0 1 0,0 4 0,0-4 0,0-1 0,-3 1 0,3 0 0,0 4 0,0-5 0,0 1 0,0 0 0,0 4 0,0-5 0,5 1 0,-5 0 0,0 4 0,0-5 0,0 1 0,4 0 0,-4-1 0,0 5 0,0-4 0,0 0 0,4-1 0,-4 1 0,0 0 0,0 4 0,0-5 0,0 1 0,5 4 0,-5-4 0,4 4 0,-4 0 0,0-5 0,0 1 0,4 4 0,-4 0 0,0-4 0,0-1 0,0 5 0,0 0 0,5 0 0,-1 0 0,-4 0 0,4 0 0,1 0 0,1 0 0,-1 0 0,-5 0 0,6 0 0,1 0 0,-3 0 0,0 0 0,-4 0 0,5 0 0,1 0 0,1 0 0,-3-4 0,-4 4 0,0-4 0,6 4 0,1-5 0,-3 5 0,-4 0 0,0-4 0,5 4 0,1 0 0,-2 0 0,-4 0 0,5-4 0,-1 4 0,0 0 0,1 0 0,-5 0 0,6 2 0,1 0 0,-1 0 0,-1 3 0,-1-3 0,-4 2 0,0-4 0,4 4 0,3-1 0,-1-1 0,-1 0 0,-1 0 0,-4 0 0,0-2 0,4 2 0,3-2 0,-1 0 0,-1 0 0,-1 0 0,-4 0 0,0 3 0,4-3 0,1 0 0,1 0 0,-2 0 0,-4 0 0,5 0 0,-5 0 0,4 0 0,0 0 0,1 0 0,-5 0 0,4 0 0,0 0 0,-4 0 0,5 0 0,-1 0 0,-4 0 0,4 0 0,3-5 0,-3 5 0,1 0 0,-5-4 0,0 4 0,4 0 0,0-4 0,3 4 0,-3-5 0,0 5 0,-4 0 0,0-4 0,5 4 0,1 0 0,-1 0 0,-5 0 0,0-4 0,4 4 0,0 0 0,3-5 0,-3 5 0,-4 0 0,4 0 0,1 0 0,1 0 0,1 0 0,-7 0 0,6 0 0,-1 0 0,-1 2 0,0-2 0,1 3 0,-5-3 0,6 2 0,1 0 0,-3-2 0,-4 2 0,4 0 0,-4-2 0,5 0 0,1 0 0,-2 0 0,1 0 0,-5 0 0,4 0 0,0 0 0,1 0 0,-1 0 0,0 0 0,-4 0 0,5 0 0,-1 0 0,3-4 0,-3 4 0,0 0 0,-4 0 0,0-4 0,5 4 0,-1 0 0,2 0 0,1 0 0,-7 0 0,4 0 0,-4-5 0,5 5 0,-1 0 0,0 0 0,-4 0 0,7 0 0,-3 0 0,0-4 0,1 4 0,-5 0 0,6-4 0,-1 4 0,-1-5 0,0 1 0,-4 4 0,7 0 0,-1-4 0,1 4 0,-3 0 0,0 0 0,-4 0 0,5 0 0,-1 0 0,0 0 0,3 0 0,-1 0 0,-1 0 0,-5 0 0,4 0 0,3 0 0,-1 0 0,1 0 0,-1 0 0,-6 0 0,4 0 0,1 0 0,-1 0 0,0 0 0,-4 0 0,7 0 0,-3 0 0,1 0 0,-5 0 0,6 0 0,-2-5 0,-4 1 0,5 4 0,-5 0 0,4-4 0,1 4 0,-5-5 0,4 5 0,-4-4 0,0 4 0,0 0 0,4-4 0,3 4 0,-1-5 0,1 5 0,-3 0 0,-4 0 0,7 0 0,-1 0 0,-2 0 0,-4 0 0,5 0 0,-1 0 0,0 0 0,-4 0 0,0-4 0,5 0 0,1 4 0,-6 0 0,5-5 0,-1 1 0,-4 4 0,4 0 0,1 0 0,-1 0 0,0 0 0,-4 0 0,5 0 0,1 0 0,-2 0 0,1 0 0,-5 0 0,4 0 0,3 0 0,-3 0 0,0 0 0,-4 0 0,5 0 0,-1 0 0,-4 0 0,0-4 0,0 4 0,4 0 0,1-5 0,-1 5 0,-4 0 0,4 0 0,-4-4 0,5 4 0,-1 0 0,-4 0 0,4 0 0,1 0 0,-1 0 0,-4 0 0,4 0 0,1 0 0,-1 0 0,-4 0 0,4 0 0,1 0 0,-1 0 0,-4 0 0,4 0 0,1 0 0,-1 0 0,-4-4 0,0 4 0,4 0 0,1 0 0,-5 0 0,4 0 0,0 0 0,1 0 0,-5 0 0,4 0 0,0 2 0,-4-2 0,5 0 0,-5 2 0,0 0 0,0-2 0,4 0 0,-4 0 0,4 0 0,-4 0 0,0-4 0,0-1 0,0 1 0,0 4-289,0 0 289,0-4-824,0 4-176,0 0-208,0 0-281,0 0-295,0 2-400,0-2 2184,0 2-2609,0 0-728,0 0-1112,0 1 505,0-3 1039,-2 0-2616,2 0 5521,0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09:46.05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 7 1064,'0'0'0,"0"0"1608,0 0-912,0 0-696,0 0 328,0 0-96,4 2 40,0-2 176,-4 2 233,0-2 271,0 0-952,0 0 1176,0 0 136,5 0 65,-5 0-9,0 0-80,0 0-88,0 0-1200,0 0 1065,0 0-105,0 2-80,4-2-64,-4 0-8,4 0 25,-4 0-833,0 0 840,0 0 0,0 0-40,5 0-72,-1 0-88,0 0-71,-4 0-569,0 0 496,0 0-80,5 0-80,-5 0-72,4-4 16,-4 4-8,0 0-272,4-4 280,1 4-16,-1 0-8,-4 0-8,4 0 8,1 0 8,-5 0-264,4-5 264,0 5 0,1 0-7,-1 0-17,-4 0-16,0 0-16,0 0-208,4 0 240,3 0 16,-1 2 16,-1 1-8,1-1-40,-1 0 8,-5-2-232,6 2 216,1 0-32,10 0-24,-13-2-24,3 3 8,10-1-8,-17-2-136,0 2 128,7 0-64,-1 0 16,14-2-32,-14 0 32,11 0-24,-17 0-56,5 0 80,1 0-32,12 0-64,-12 0 96,16 0-32,-18 0 16,-4 0-64,17 0 128,-10-4-64,12 0 16,-12 4 48,17-5-16,-18 5 16,-6 0-128,24 0 33,-17-4-33,12 4 0,-12 0 0,-1 0 0,16 0 0,-22 0 0,6 0 0,16 0 0,-16 0 0,14 2 0,-16 0 0,3-2 0,-7 0 0,19 2 0,-12 1 0,14-1 0,-14 0 0,10 0 0,-12 0 0,-5-2 0,6 0 0,14 0 0,-14 0 0,12 0 0,-12 0 0,14 0 0,-20 0 0,4 0 0,13 0 0,-12 0 0,14 0 0,-12 0 0,16 0 0,-23 0 0,7-4 0,12 4 0,-14 0 0,1 0 0,12-4 0,-14-1 0,-4 5 0,19 0 0,-12-4 0,10 4 0,-12 0 0,-1 0 0,13 0 0,-17 0 0,7 0 0,10 0 0,-13 0 0,3 0 0,10 0 0,-12 0 0,-5 0 0,6 0 0,14 2 0,-16 0 0,15-2 0,-14 0 0,-1 0 0,-4 0 0,7 2 0,10-2 0,-13 3 0,16-1 0,-14 0 0,12 0 0,-18-2 0,4 2 0,2 0 0,12 1 0,-12-1 0,16-2 0,-16 2 0,-6-2 0,22 0 0,-18 2 0,1-2 0,12 0 0,-13 0 0,18 0 0,-22 0 0,7 0 0,12 0 0,-12 0 0,10 0 0,-11 0 0,-6 0 0,22 0 0,-18 0 0,3 0 0,-1 0 0,12 0 0,-18 0 0,4 0 0,13 0 0,-12 2 0,-1-2 0,13 0 0,-17 0 0,20 2 0,-16 1 0,3-3 0,15 2 0,-18-2 0,2 2 0,-6-2 0,7 2 0,-1-2 0,12 0 0,-14 0 0,13 0 0,-10 2 0,-7-2 0,6 0 0,1 0 0,-1 0 0,1 0 0,12 0 0,-12 0 0,-7 0 0,17 0 0,-10 0 0,-1 0 0,12 0 0,-12 0 0,-6 0 0,22 0 0,-18-4 0,3 4 0,12 0 0,-19 0 0,17 0 0,-17 0 0,5 0 0,12 0 0,-10-4 0,10 4 0,-13 0 0,3 0 0,-7 0 0,6 0 0,12 0 0,-12 0 0,14 0 0,-16 0 0,0 0 0,-4 0 0,5 0 0,-1 0 0,13 0 0,-12 0 0,12 0 0,-13 0 0,-4 0 0,7 0 0,-1 0 0,12 0 0,-14 0 0,13 0 0,-12 0 0,-5 0 0,6 0 0,11 0 0,-10 0 0,-1 0 0,14 0 0,-20 0 0,6 0 0,14 0 0,-16 0 0,3 0 0,-7 0 0,17 0 0,-13 0 0,3 0 0,-1 0 0,-1 0 0,-1 0 0,-4 0 0,4 0 0,3 0 0,10 0 0,-12 0 0,-5 0 0,4 0 0,0 0 0,3 0 0,12 2 0,-14-2 0,-1 0 0,-4 0 0,0 2 0,4-2 0,1 0 0,1 0 0,1 0 0,10 0 0,-17 0 0,6 0 0,-1 0 0,1 0 0,1 0 0,-1 0 0,-6 0 0,7 0 0,-1 0 0,-1 0 0,-1 0 0,3 0 0,-1 0 0,-6 0 0,17 0 0,-12 0 0,-1 0 0,0 0 0,1 0 0,-1 0 0,-4 0 0,17 0 0,-10 0 0,10 0 0,-12 0 0,-1 0 0,-4 0 0,6 0 0,12 0 0,-14 0 0,0 0 0,-4 0 0,5 0 0,1 0 0,1 0 0,-1 0 0,1 0 0,-7 0 0,4 0 0,0 0 0,1 0 0,-1 0 0,3 0 0,-3 0 0,-4 0 0,4 0 0,3 0 0,-1 0 0,1 0 0,-1 0 0,-6 0 0,5 0 0,-1 0 0,0 0 0,1 0 0,1 0 0,14 0 0,-20 0 0,6 0 0,-2 0 0,1 0 0,-5 0 0,4 0 0,3 0 0,-1 0 0,-2 0 0,1 0 0,-5 0 0,6 0 0,12 0 0,-14 0 0,-4 0 0,6 0 0,1 0 0,-1 0 0,-1 0 0,-5 0 0,4 0 0,3 0 0,-1 0 0,11 0 0,-17 0 0,5 0 0,12 0 0,-17 0 0,4 2 0,1-2 0,-5 0 0,4 0 0,3 0 0,-3 0 0,0 0 0,-4 0 0,5 0 0,-1 0 0,-4 0 0,0 0 0,4 0 0,-4 0 0,5 0 0,-1 0 0,2 0 0,-1 0 0,-5 0 0,4 0 0,3 0 0,-1 0 0,-6 0 0,4 0 0,1 0 0,-5 0 0,4-4 0,0 4 0,1 0 0,-5 0 0,6 0 0,1 0 0,-3 0 0,-4 0 0,7 0 0,-1 0 0,-6 0 0,0 0 0,4 0 0,-4 0 0,5 0 0,-5 0 0,4 0 0,0 0 0,1 0 0,-1 0 0,0-5 0,1 5 0,-5 0 0,4 0 0,0 0 0,3 0 0,-7 0 0,4 0 0,3 0 0,-7 0 0,4 0 0,-4 0 0,4 0 0,-6 0-881,0 0-199,2 0 1080,0 0-1336,0 0-217,0 0-607,0 0-529,-2 0-775,-2 3-1249,4-3 4713,-3 0-4377,-1 0-3145,4 0 7522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3:09:54.24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11 16 1720,'0'0'0,"0"0"720,0 0-208,0 4-8,0-4-504,0 4 288,0 1-72,-2-1 64,2-2 144,0 0 193,0 0 199,0-2-816,0 0 968,0 0 88,-2 0 16,0 0-15,2 0-65,0 0-64,0 0-928,0 0 824,0 0-80,0 0-31,-3 0-1,1 0-16,2-4 32,0 4-728,0 0 760,5 0 16,-1-4 49,-4 4 31,0-5-40,0 5-48,0 0-768,0-4 760,4 4-72,1 0 1,-1-4-33,-4-1-32,0 1-24,0 4-600,0 0 608,4-4-8,1 4-32,-1 0-56,0-5-55,-4 5-49,0 0-408,0 0 400,0 0 8,5 0-24,-1 0-32,2 0-48,1 0-40,-7 0-264,4 0 248,-4 0-48,0 0 16,0 0-8,5 0-32,1 0-40,-6 0-136,7 3 96,-1-1-32,-6 0 32,0-2 16,4 0 16,3 2 0,-7-2-128,17 0 128,-12 0 16,-1 0-127,0 0-17,3 0 0,-7 0 0,19 0 0,-12 0 0,12 0 0,-14 0 0,-5 0 0,6 0 0,14 0 0,-14 0 0,1 0 0,-1 0 0,-2 0 0,-4 0 0,5 0 0,1 0 0,16 0 0,-18 0 0,16 0 0,-16 0 0,-4 0 0,4 0 0,1 0 0,-1 0 0,3 0 0,12 0 0,-12 0 0,-7 0 0,6 0 0,-2 0 0,3 0 0,-3 0 0,3 0 0,15 0 0,-22 0 0,4 0 0,0 0 0,3 0 0,-3 0 0,0 0 0,1-4 0,-5 4 0,6 0 0,14 0 0,-16 0 0,3 0 0,-7 0 0,6 0 0,16 0 0,-18 0 0,0 0 0,-4 0 0,5 0 0,1 2 0,12 0 0,-14 0 0,0 0 0,-4-2 0,0 3 0,5-3 0,1 2 0,14 0 0,-20 0 0,6 0 0,-6-2 0,0 2 0,7 1 0,-1-3 0,11 0 0,-12 2 0,-5-2 0,4 0 0,0 0 0,3 0 0,-1 0 0,12 2 0,-18-2 0,4 0 0,0 0 0,1 0 0,-1 0 0,3 0 0,-7 0 0,17 0 0,-11 0 0,-1 0 0,-5 0 0,4 0 0,0 0 0,3 0 0,-1 0 0,1 2 0,-3-2 0,-4 0 0,5 0 0,1 0 0,1 0 0,-1 0 0,-6 0 0,4 0 0,3 0 0,-1 0 0,1 0 0,-7 0 0,4 0 0,1 0 0,1 0 0,1 0 0,-7 0 0,6 0 0,1 0 0,-3 0 0,0 0 0,-4 0 0,5 0 0,1 0 0,-2 0 0,-4 0 0,5 0 0,1 0 0,-1 0 0,-1 0 0,-4-4 0,0 4 0,4 0 0,1 0 0,-1 0 0,0 0 0,-4 0 0,7 0 0,-7 0 0,4 0 0,-4 0 0,4 0 0,1 0 0,-1 0 0,-4 0 0,4 0 0,1 0 0,-5-5 0,0 1 0,0 4 0,6 0 0,1 0 0,-3 0 0,-4-4 0,4 4 0,-4 0 0,5 0 0,1 0 0,1 0 0,-3 0 0,0 0 0,-4 0 0,5 0 0,-1 0 0,0 0 0,1 0 0,-5 0 0,4 0 0,0 0 0,1 0 0,-1 2 0,-4-2 0,4 0 0,1 0 0,-5 0 0,4 0 0,0 0 0,-4 0 0,5 0 0,-1 0 0,-4 0 0,4 0 0,1 0 0,-1 0 0,-4 0 0,4 0 0,-4 0 0,0 2 0,0-2 0,0 2 0,0 0 0,0 1 0,0-1 0,0 0 0,0-2 0,0 2 0,-2-2 0,0 2 0,2 0 0,0 1 0,0-3 0,0 2 0,-2 0 0,2 0 0,0 0 0,0-2 0,0 2 0,0 1 0,0-1 0,0 0 0,0-2 0,0 2 0,4 0 0,-4 0 0,0-2 0,0 3 0,5-3 0,-5 2 0,0-2 0,0 2 0,0-2 0,0 2 0,4 0 0,-4 0 0,0 1 0,0-1 0,0-2 0,0 2 0,0 0 0,0 0 0,0 0 0,0 1 0,4-1 0,-4-2 0,0 2 0,0 0 0,0 2 0,0-1 0,0 1 0,0 0 0,0-4 0,0 2 0,0 3 0,0-3 0,0 2 0,0-2 0,5 1 0,-5-3 0,0 4 0,4 0 0,-4-2 0,0 3 0,0-1 0,0 0 0,0-4 0,0 5 0,4-1 0,1-2 0,-5 0 0,0 1 0,0 1 0,0-4 0,0 4 0,0 1 0,4-1 0,-4-2 0,0 0 0,0 0 0,0-2 0,0 5 0,0-1 0,0 0 0,0 1 0,0-1 0,0 0 0,0-4 0,0 5 0,0-1 0,0 3 0,0-3 0,0 2 0,0 1 0,0-7 0,0 4 0,-2 3 0,0-3 0,-1 0 0,3 3 0,0-3 0,0-4 0,-2 7 0,2-1 0,-2-1 0,0-1 0,2 0 0,0 1 0,0-5 0,0 6 0,0-2 0,0-1 0,-2 1 0,0 0 0,2 1 0,0-5 0,0 6 0,0-2 0,4 1 0,-4-1 0,0 0 0,0 3 0,0-7 0,0 6 0,4 1 0,1-1 0,-5 1 0,0-1 0,0 1 0,0-7 0,0 6 0,4 1 0,0-1 0,-4 1 0,0-1 0,0 1 0,0-7 0,0 6 0,0 1 0,0-3 0,0 1 0,0 1 0,0 1 0,0-7 0,-2 6 0,0 1 0,2-1 0,-2-2 0,2 3 0,0-1 0,0-6 0,0 7 0,0-3 0,-2 3 0,-1-3 0,3 3 0,0-1 0,0-6 0,5 7 0,-5-1 0,0 1 0,0-1 0,0 1 0,0-1 0,0-6 0,4 7 0,0-1 0,1-1 0,-5 1 0,0 1 0,0-3 0,0-4 0,-2 6 0,2 1 0,0-3 0,0 1 0,0-1 0,0 0 0,0-4 0,0 5 0,0-1 0,0 2 0,0-1 0,0 1 0,-3-1 0,3-5 0,-2 6 0,0 1 0,2-1 0,0 1 0,0-1 0,0 3 0,0-9 0,-2 6 0,-2 1 0,1-1 0,3 1 0,0-1 0,0 1 0,0-7 0,0 6 0,-2-1 0,0 1 0,2-2 0,0 3 0,0-7 0,0 6 0,0 1 0,0-1 0,0 1 0,0-1 0,0-1 0,0-5 0,0 6 0,0 1 0,4-1 0,-4-1 0,0 1 0,0-2 0,0-4 0,0 7 0,0-1 0,0 1 0,5-1 0,-5-1 0,0-1 0,0-4 0,0 4 0,0 3 0,0-1 0,4 1 0,0-1 0,-4 1 0,0-7 0,0 4 0,0 1 0,0 1 0,0 1 0,0-1 0,0 1 0,0-7 0,0 4 0,0 0 0,0 3 0,0-1 0,0 1 0,0-1 0,0-6 0,0 7 0,0-1 0,-2 1 0,0-1 0,2 1 0,0-1 0,0-6 0,0 7 0,0-1 0,-2-1 0,0 1 0,2-2 0,-2 3 0,2-7 0,0 6 0,0-1 0,0-1 0,0 0 0,0 1 0,0-1 0,0-4 0,0 2 0,0 3 0,0-1 0,0 0 0,0 3 0,0-3 0,0-4 0,0 4 0,0 3 0,4-1 0,-4 1 0,4-3 0,-4 3 0,0-7 0,0 4 0,0 3 0,0-1 0,0 1 0,5-1 0,-5 1 0,0-7 0,0 6 0,0 1 0,-3-1 0,1 1 0,2-1 0,0 1 0,0-7 0,0 6 0,-2 1 0,0-3 0,0 2 0,0 1 0,2-1 0,0-6 0,0 9 0,0-2 0,-3-1 0,1 1 0,0-1 0,0 3 0,2-9 0,0 6 0,0 1 0,0-1 0,0 1 0,0 1 0,-2-1 0,2-7 0,0 6 0,0 1 0,0-1 0,0 3 0,4-2 0,-4-1 0,0-6 0,0 7 0,0-1 0,4 1 0,-4 1 0,5-1 0,-5 2 0,0-9 0,0 6 0,0 3 0,0-3 0,0 1 0,4 1 0,-4 1 0,0-9 0,0 17 0,0-12 0,-2 3 0,0 1 0,2 8 0,0-12 0,0-5 0,-2 6 0,2 1 0,-5-1 0,-1 3 0,4 0 0,2-3 0,0-6 0,0 9 0,0-3 0,-3 1 0,-3-1 0,4 3 0,2-3 0,0-6 0,0 9 0,0-2 0,0 1 0,0-1 0,0-1 0,0 1 0,0-7 0,0 6 0,0 3 0,0-3 0,0 1 0,0-1 0,0 1 0,0-7 0,0 9 0,0-1 0,0-1 0,4 1 0,0 1 0,-4 0 0,0-9 0,0 8 0,0 1 0,0-2 0,0-1 0,0 1 0,0-1 0,0-6 0,0 4 0,0 3 0,0-1 0,-2 3 0,2 0 0,0-3 0,0-6 0,0 7 0,0-1 0,-2 1 0,0-1 0,2 1 0,0 1 0,0-8 0,0 9 0,4 0 0,-4-3 0,-2 3 0,2 0 0,0-1 0,0-8 0,0 9 0,4 0 0,-4-1 0,0-1 0,0 1 0,0 10 0,0-18 0,0 4 0,0 3 0,5-1 0,-5 1 0,0-1 0,0 3 0,0-9 0,0 8 0,0-1 0,0 2 0,0-3 0,0 1 0,0-1 0,0-6 0,0 9 0,0-3 0,0 3 0,0 0 0,0-3 0,4 1 0,-4-7 0,0 6 0,0 3 0,0-3 0,0 3 0,0 0 0,0-3 0,0-6 0,0 7 0,0-1 0,0 1 0,0-1 0,0 3 0,0-3 0,0-6 0,4 9 0,-4 0 0,0-3 0,0 1 0,0-1 0,0 3 0,0-9 0,0 8 0,5-1 0,-1-1 0,-4 1 0,0-1 0,0 3 0,0-9 0,0 9 0,4-3 0,1 1 0,-5 2 0,0-3 0,0 3 0,0-9 0,0 8 0,0 1 0,4 0 0,-4-3 0,0 1 0,0-1 0,0-6 0,0 7 0,0 1 0,0-1 0,0-1 0,4 1 0,-4-1 0,0-6 0,0 7 0,0 2 0,0-3 0,0 1 0,5-1 0,-5 3 0,0-9 0,0 6 0,0 1 0,0 1 0,0-1 0,0 2 0,4-3 0,-4-6 0,0 7 0,0-1 0,0 1 0,0-1 0,0 1 0,0 1 0,0-8 0,0 7 0,4-1 0,1 3 0,-5-3 0,-2 12 0,2-14 0,0-4 0,0 7 0,0 1 0,0-1 0,0-1 0,0 3 0,0-3 0,0-6 0,0 9 0,0 0 0,0 8 0,0-13 0,0 3 0,0 2 0,0-9 0,0 8 0,0 1 0,0 0 0,0-3 0,4 3 0,0-1 0,-4-8 0,0 7 0,0 2 0,0-1 0,0 1 0,0 0 0,0-1 0,0-8 0,0 9 0,0 0 0,0-1 0,0 12 0,0-14 0,0 1 0,0-7 0,-2 17 0,0-10 0,2-1 0,-4 3 0,1-1 0,1 1 0,2-9 0,0 17 0,0-12 0,0 1 0,-2 3 0,-2 0 0,2-1 0,2-8 0,-3 18 0,3-12 0,0 1 0,0 1 0,0 10 0,-2-14 0,2-4 0,-2 6 0,2 12 0,0-16 0,0 4 0,0 3 0,0 0 0,0-9 0,0 6 0,0 3 0,4-3 0,1 3 0,-5-2 0,0-7 0,0 6 0,0 3 0,0-3 0,0 3 0,0 0 0,0-3 0,0-6 0,4 9 0,0 8 0,-4-12 0,-2 3 0,0 10 0,0-12 0,2-6 0,0 9 0,0 8 0,0-10 0,0-1 0,-2 11 0,0-12 0,2-5 0,0 17 0,0-13 0,0 5 0,0 0 0,0-3 0,-3 3 0,3-9 0,0 9 0,0-1 0,0 1 0,0-3 0,0 12 0,0-14 0,0-4 0,0 7 0,0 1 0,0 1 0,0 8 0,5-12 0,-5 1 0,0-6 0,0 17 0,0-12 0,0 3 0,0 1 0,4 8 0,-4-12 0,0-5 0,0 6 0,0 12 0,0-14 0,0 2 0,0 12 0,0-12 0,0-6 0,0 7 0,0 10 0,0-13 0,-2 3 0,2 10 0,0-12 0,0-5 0,0 6 0,0 3 0,-2-1 0,0 1 0,-1 0 0,1-3 0,2-6 0,0 9 0,0-3 0,0 3 0,0-2 0,0-1 0,-2 1 0,2-7 0,-2 6 0,2 1 0,0 1 0,0-1 0,0 1 0,0-1 0,0-7 0,0 9 0,0-3 0,0 3 0,0-1 0,0-1 0,0 2 0,0-9 0,0 8 0,0 1 0,0 0 0,0-1 0,4 1 0,-4 0 0,0-9 0,0 8 0,0 1 0,0-3 0,0 12 0,0-14 0,0 5 0,0-9 0,0 8 0,0 1 0,0 0 0,0-1 0,0 1 0,0 8 0,0-17 0,0 5 0,0 1 0,0 3 0,0-3 0,0 3 0,0-2 0,0-7 0,0 8 0,0 1 0,0 0 0,0-1 0,0 1 0,0 0 0,0-9 0,0 6 0,0 3 0,0 0 0,0-1 0,0 1 0,0 0 0,0-9 0,0 17 0,0-13 0,-2 5 0,2 0 0,0-1 0,0 10 0,0-18 0,0 4 0,0 2 0,-2 1 0,2 2 0,0-1 0,0 1 0,0-9 0,0 9 0,0-3 0,0 3 0,-2-3 0,2 3 0,0 0 0,0-9 0,0 8 0,0 1 0,-2 0 0,-3-1 0,3 1 0,2-3 0,0-6 0,0 9 0,0-2 0,0 1 0,-2 1 0,0-3 0,0 3 0,2-9 0,0 7 0,0-1 0,0 1 0,0 1 0,0-1 0,0 1 0,0-8 0,0 9 0,0 0 0,0 8 0,0-13 0,0 3 0,0 2 0,0-9 0,0 17 0,0-13 0,0 5 0,0 8 0,0-12 0,0 3 0,0-8 0,-3 9 0,3 0 0,-2-1 0,2-1 0,0 1 0,0 1 0,0-9 0,0 7 0,0 1 0,-2-1 0,0-1 0,2 3 0,0-3 0,0-6 0,0 7 0,4-1 0,-4 1 0,-2-1 0,2 1 0,4 2 0,-4-9 0,5 8 0,-5 1 0,0-3 0,0 3 0,0 8 0,0-12 0,0-5 0,0 8 0,4-1 0,-4 2 0,0-1 0,0 1 0,0 0 0,0-9 0,-2 6 0,2 3 0,0-3 0,0 1 0,0 1 0,-2-1 0,2-7 0,-2 6 0,2 1 0,0 2 0,0-3 0,0 1 0,0-1 0,0-6 0,-3 9 0,3-3 0,0 3 0,0-3 0,0 1 0,0 2 0,0-9 0,0 6 0,0 1 0,0 1 0,0 1 0,5-3 0,-1 3 0,-4-9 0,0 7 0,4-1 0,-4 3 0,0-1 0,0 1 0,0-2 0,0-7 0,0 8 0,0-1 0,0 2 0,0-1 0,0 1 0,0-3 0,0-6 0,0 9 0,0 0 0,0-3 0,0 3 0,-2 0 0,0-3 0,2-6 0,0 9 0,0-1 0,0 1 0,0 0 0,-4-1 0,2 1 0,2-9 0,-5 17 0,3-12 0,2 1 0,0 3 0,-2 0 0,0-1 0,2-8 0,-2 7 0,2 1 0,0-1 0,0 2 0,0-3 0,0 3 0,0-9 0,0 6 0,0 3 0,0-3 0,0 3 0,0-2 0,4 1 0,-4-8 0,0 9 0,0 0 0,0-1 0,0 1 0,0 0 0,0-3 0,0-6 0,0 9 0,0-1 0,0-1 0,0 2 0,0-1 0,0 1 0,0-9 0,0 9 0,4-3 0,-4 3 0,0-3 0,-2 1 0,2 10 0,0-17 0,0 4 0,0 3 0,4 2 0,-4-1 0,0 1 0,0 0 0,0-9 0,0 6 0,0 11 0,0-12 0,0 3 0,0 10 0,0-14 0,0-4 0,0 7 0,0 10 0,0-13 0,0 3 0,5 1 0,-5-1 0,0-7 0,0 6 0,0 3 0,0 0 0,0-1 0,0 1 0,4-2 0,-4-7 0,0 6 0,0 3 0,0-3 0,0 3 0,0 0 0,4-3 0,-4-6 0,0 9 0,5-3 0,-5 1 0,0-1 0,0 1 0,0 1 0,0-8 0,0 7 0,0 2 0,4-3 0,-4 1 0,-2 1 0,2-1 0,0-7 0,0 8 0,0-1 0,0-1 0,0 3 0,-2-2 0,2-7 0,-2 8 0,2 1 0,-3 8 0,1-12 0,2 1 0,-2 1 0,2-7 0,-2 8 0,2 1 0,-2 8 0,2-12 0,0 1 0,0 1 0,0-7 0,0 8 0,0 1 0,0 0 0,0-1 0,0 1 0,0 0 0,0-9 0,4 6 0,0 3 0,-4-3 0,0 3 0,0 0 0,0-1 0,0-8 0,0 9 0,5 0 0,-5 8 0,0-13 0,0 5 0,-2 0 0,2-9 0,0 8 0,0 10 0,0-14 0,0 5 0,0 8 0,-3-10 0,3-7 0,-2 8 0,0 1 0,0 0 0,2-1 0,0-1 0,0-1 0,0-6 0,-2 7 0,2 1 0,0-1 0,0 2 0,0-1 0,0 1 0,0-9 0,0 9 0,0-3 0,0 11 0,0-14 0,4 3 0,-4 1 0,0-7 0,0 8 0,0-1 0,0 1 0,0 1 0,0 0 0,4-1 0,-4-8 0,0 9 0,0 0 0,0-1 0,0 10 0,0-14 0,0 3 0,0-7 0,0 8 0,0 1 0,0-3 0,0 3 0,0 0 0,0-1 0,0-8 0,0 9 0,0-2 0,0 1 0,0 1 0,0 0 0,0-1 0,0-8 0,0 9 0,0 10 0,0-14 0,0 1 0,0 3 0,0 0 0,0-9 0,0 8 0,0 10 0,0-14 0,0 2 0,5 3 0,-5 8 0,0-17 0,0 3 0,0 5 0,0 1 0,0 8 0,0-12 0,0 3 0,0-8 0,0 9 0,0 8 0,-2-10 0,-1-1 0,3 12 0,0-14 0,0-4 0,0 9 0,0 8 0,-2-13 0,0 5 0,0 0 0,2-1 0,0-8 0,0 18 0,0-14 0,-2 3 0,0 1 0,2 10 0,-3-14 0,3-4 0,0 9 0,0-1 0,0 10 0,0-12 0,0 3 0,0-1 0,0-8 0,0 18 0,0-12 0,5 1 0,-5 1 0,0 10 0,0-16 0,0-2 0,0 6 0,4 3 0,-4 8 0,0-12 0,0 1 0,0 3 0,0-9 0,0 6 0,0 12 0,0-12 0,0 1 0,0 10 0,0-15 0,0-2 0,0 7 0,0 1 0,-2 1 0,0 8 0,2-12 0,0 1 0,0-6 0,0 7 0,0-1 0,-2 1 0,-3-1 0,3 1 0,2 1 0,0-8 0,0 7 0,0-1 0,0 3 0,0-2 0,0 10 0,0-13 0,0-4 0,0 7 0,4 1 0,-4-1 0,0 2 0,0 8 0,0-13 0,0-4 0,0 7 0,0 10 0,5-13 0,-5 3 0,0 2 0,0 8 0,0-17 0,0 6 0,0 3 0,0 0 0,0 8 0,0-13 0,0 3 0,0-7 0,-2 17 0,-1-10 0,1-1 0,2 12 0,0-12 0,0 3 0,0-9 0,0 17 0,-2-13 0,0 3 0,-2 10 0,4-10 0,0 10 0,0-17 0,0 4 0,0 3 0,-3 10 0,-1-12 0,2 3 0,2 1 0,0-9 0,0 6 0,4 3 0,-4 0 0,0-1 0,0 1 0,0 8 0,0-17 0,0 5 0,0 1 0,0 3 0,0 8 0,0-10 0,0 2 0,0-9 0,0 17 0,0-11 0,0 1 0,0-1 0,0 3 0,0 8 0,0-17 0,0 5 0,0 3 0,0 1 0,0 8 0,0-10 0,0 2 0,0-9 0,0 17 0,0-13 0,0 3 0,0 10 0,0-13 0,0 5 0,0-9 0,0 9 0,0 8 0,0-13 0,0 3 0,0 2 0,0 8 0,0-17 0,0 6 0,0 1 0,0 10 0,0-10 0,0-1 0,0 1 0,0-7 0,0 8 0,0 1 0,0 0 0,0-1 0,0 1 0,0 0 0,0-9 0,0 8 0,0 1 0,5 8 0,-5-12 0,0 1 0,-3 12 0,3-18 0,0 6 0,0 1 0,0 10 0,0-13 0,0 5 0,0 8 0,0-17 0,0 5 0,0 1 0,0 3 0,0 8 0,0-13 0,0 5 0,0-9 0,0 9 0,0 8 0,5-10 0,-5-1 0,0 14 0,0-14 0,0-6 0,0 9 0,0 10 0,0-12 0,0 10 0,6-10 0,-1 1 0,-5-8 0,0 18 0,0-12 0,0 11 0,0-10 0,0 2 0,4 8 0,-4-17 0,0 6 0,0 12 0,0-12 0,0 12 0,0-12 0,0 11 0,0-17 0,0 7 0,0 12 0,0-12 0,-2 10 0,0-10 0,-1 1 0,3-8 0,0 18 0,0-12 0,0 12 0,0-12 0,0 3 0,0 8 0,0-17 0,0 7 0,0 1 0,0 10 0,0-12 0,0 1 0,0 10 0,0-17 0,0 7 0,0 1 0,0 12 0,5-16 0,-1 5 0,-4 8 0,0-17 0,0 7 0,0 1 0,4 10 0,-4-12 0,5 3 0,-5-1 0,0-8 0,0 18 0,0-12 0,0 3 0,0 13 0,0-16 0,0 14 0,0-20 0,0 6 0,0 14 0,-5-14 0,1 11 0,0-10 0,4-7 0,0 9 0,0 8 0,0-13 0,0 5 0,0 0 0,-2-1 0,2-8 0,0 9 0,0 8 0,0-10 0,0 1 0,0 10 0,0-14 0,0-4 0,0 9 0,0 8 0,0-13 0,4 5 0,-4 8 0,0-12 0,0-5 0,0 8 0,0 1 0,0 0 0,4-1 0,1 1 0,-5 0 0,0-9 0,0 17 0,0-10 0,0 1 0,0 1 0,0 8 0,4-12 0,-4-5 0,0 8 0,0 10 0,0-12 0,0 11 0,0-10 0,0 2 0,0-9 0,0 19 0,0-12 0,0 10 0,0-11 0,0 12 0,0-12 0,0-6 0,0 9 0,0 8 0,0-10 0,0 1 0,-2 10 0,0-12 0,2-6 0,0 9 0,0-3 0,0 12 0,0-12 0,0 1 0,0 10 0,0-17 0,0 7 0,0-1 0,0 14 0,0-14 0,0 3 0,0 8 0,0-17 0,0 5 0,-3 3 0,3 10 0,0-14 0,0 5 0,0 10 0,0-19 0,0 7 0,0 10 0,-2-11 0,2 12 0,0-12 0,0 12 0,0-18 0,0 8 0,0 12 0,-2-12 0,-2 12 0,4-14 0,0 14 0,0-20 0,0 6 0,0 12 0,-2-12 0,-3 12 0,3-12 0,2 3 0,0-9 0,0 17 0,0-10 0,0 10 0,0-11 0,0 3 0,-2 0 0,2-9 0,0 17 0,0-13 0,0 5 0,0 0 0,0-1 0,0 10 0,0-18 0,0 4 0,0 3 0,0 10 0,0-13 0,4 5 0,-4 8 0,0-17 0,0 7 0,0 1 0,0 10 0,0-12 0,0 3 0,0 8 0,0-17 0,0 7 0,0-1 0,0 12 0,0-12 0,0 3 0,5 8 0,-5-17 0,0 7 0,0 1 0,0 10 0,0-12 0,0 1 0,0 10 0,0-17 0,0 4 0,0 5 0,0 8 0,0-10 0,0 10 0,0-10 0,0-7 0,0 17 0,0-11 0,0 12 0,0-12 0,0 3 0,0 8 0,0-17 0,0 7 0,0 2 0,0 8 0,0-13 0,0 3 0,0 10 0,0-17 0,0 7 0,0 10 0,0-11 0,0 3 0,0 8 0,0-10 0,0-7 0,0 9 0,0-1 0,0 10 0,0-12 0,0 11 0,0-10 0,0-7 0,0 6 0,0 12 0,0-12 0,0 3 0,0 8 0,0-10 0,0-7 0,0 6 0,0 12 0,0-12 0,-3 3 0,3 8 0,0-10 0,0-7 0,0 8 0,0 10 0,0-12 0,0 1 0,0 10 0,0-11 0,0-6 0,5 18 0,-1-12 0,-4 3 0,0 0 0,0 8 0,0-11 0,0-6 0,0 7 0,4 2 0,1 8 0,-5-11 0,0 3 0,0 8 0,0-17 0,0 5 0,0 3 0,0 10 0,0-12 0,0 3 0,0 10 0,0-19 0,0 7 0,0 10 0,0-10 0,0 1 0,0 1 0,0 8 0,0-17 0,0 7 0,0 2 0,0 10 0,0-12 0,0-1 0,4 11 0,-4-17 0,0 7 0,0 10 0,0-10 0,0 12 0,4-12 0,3 12 0,-7-19 0,4 7 0,1 10 0,-5-10 0,0 10 0,0-11 0,4 14 0,-4-20 0,4 6 0,-4 3 0,0 11 0,-2-14 0,0 12 0,2-12 0,0-6 0,0 20 0,0-14 0,0 11 0,0-10 0,0 10 0,-2-10 0,2-7 0,-2 17 0,2-10 0,0-1 0,0 11 0,0-12 0,0 3 0,0-8 0,0 18 0,0-12 0,0 1 0,4 10 0,-4-13 0,4 5 0,-4-9 0,0 9 0,0 8 0,5-10 0,-5 1 0,6 1 0,1 8 0,-7-17 0,0 7 0,0 1 0,0 10 0,0-12 0,0 3 0,6 8 0,-6-17 0,0 7 0,0 10 0,0-10 0,-2 1 0,0 12 0,2-14 0,0-6 0,0 18 0,0-12 0,-2 3 0,-1 8 0,-1-10 0,4-1 0,0-6 0,0 17 0,0-12 0,0 1 0,0 3 0,0 0 0,0-1 0,0-8 0,4 18 0,3-12 0,-1 1 0,-1 1 0,-5 10 0,0-14 0,0-4 0,4 6 0,1 3 0,1 8 0,-6-12 0,4 1 0,-4 3 0,0-9 0,0 9 0,0-1 0,0 10 0,0-14 0,5 2 0,-5 3 0,0-9 0,0 7 0,0 1 0,-2 10 0,-1-14 0,3 5 0,0-1 0,0-8 0,0 9 0,-2 8 0,2-12 0,-4 3 0,0 1 0,1 8 0,3-17 0,-2 5 0,0 3 0,2-1 0,-2 1 0,0 1 0,-1 0 0,3-9 0,0 17 0,0-12 0,0 1 0,0 3 0,-2-1 0,2 1 0,0-9 0,0 9 0,0-1 0,0 10 0,0-14 0,0 3 0,0 10 0,0-17 0,0 4 0,0 3 0,0 10 0,0-10 0,0 1 0,0-8 0,0 9 0,0 0 0,-2-1 0,2 1 0,0 8 0,0-12 0,0-5 0,0 6 0,0 3 0,0-1 0,0 1 0,0 0 0,0-1 0,0-8 0,0 7 0,4 2 0,-4-3 0,0 3 0,0-1 0,0-1 0,0-7 0,0 9 0,5-1 0,-5-1 0,0 1 0,0 1 0,0 0 0,0-9 0,0 8 0,4 10 0,-4-12 0,5 1 0,-5 10 0,-3-13 0,3-4 0,-2 9 0,2 8 0,0-10 0,0-1 0,0 3 0,0 0 0,0-9 0,0 17 0,-2-13 0,0 5 0,2 0 0,0 8 0,0-15 0,0-2 0,0 9 0,0 0 0,-2-3 0,2 11 0,4-12 0,-4 1 0,0-6 0,0 9 0,0 0 0,0-3 0,0 3 0,0-1 0,0-1 0,0-7 0,4 9 0,1-1 0,-5 1 0,-2 8 0,2-12 0,0 1 0,0-6 0,0 17 0,4-12 0,-4 1 0,-2 3 0,-3 0 0,3 8 0,2-17 0,0 4 0,0 5 0,0 0 0,-2-1 0,0 1 0,0-3 0,2-6 0,-3 18 0,3-14 0,0 3 0,0 1 0,0-1 0,0-1 0,0-6 0,0 9 0,0-3 0,0 3 0,0-2 0,5 1 0,-5 1 0,0-9 0,0 9 0,0-3 0,0 3 0,0 0 0,4-1 0,-4 1 0,0-9 0,0 9 0,0-1 0,-2 1 0,2 0 0,0-1 0,0 1 0,0-9 0,0 6 0,0 1 0,0 2 0,-2-3 0,2 3 0,0 8 0,0-17 0,0 2 0,4 5 0,-4-1 0,0 1 0,0 1 0,0 1 0,0-9 0,0 9 0,0-1 0,5 1 0,-5-2 0,0 1 0,0 1 0,0-9 0,-3 9 0,3-1 0,0 1 0,0 0 0,0-1 0,0 10 0,0-18 0,0 4 0,0 2 0,0 12 0,0-14 0,0 3 0,-2 1 0,2-8 0,-2 7 0,2 1 0,-2 1 0,2 0 0,0-3 0,0 3 0,0-9 0,0 9 0,0-3 0,0 3 0,0-1 0,0-1 0,0 2 0,0-9 0,4 6 0,-4 3 0,0-3 0,0 1 0,0 1 0,0-1 0,0-7 0,5 9 0,-1-3 0,-4 1 0,-2 1 0,2 1 0,-2 0 0,2-9 0,0 6 0,0 3 0,0-3 0,-3 3 0,-1-3 0,0 1 0,4-7 0,-3 6 0,3 1 0,0 2 0,-2-3 0,0 1 0,0 1 0,2-8 0,-2 7 0,2-1 0,0 3 0,0-3 0,0 3 0,0 0 0,0-9 0,0 6 0,0 1 0,0 1 0,0-1 0,4-1 0,0 3 0,-4-9 0,0 7 0,0-1 0,0 1 0,0-1 0,0 3 0,5-3 0,-5-6 0,0 9 0,0 0 0,0-3 0,0 3 0,0-1 0,0 1 0,0-9 0,0 17 0,0-12 0,0 12 0,-2-10 0,2 1 0,0 1 0,0-9 0,0 9 0,0-1 0,0 1 0,0 0 0,0-1 0,-3 1 0,3-9 0,0 9 0,0 8 0,0-13 0,0 3 0,0 2 0,0-1 0,0-8 0,0 9 0,0 8 0,0-12 0,0 1 0,0 11 0,0-14 0,0-3 0,-2 6 0,2 1 0,0 1 0,0 1 0,0-3 0,0 3 0,0-9 0,0 7 0,0-1 0,-2 1 0,0-1 0,2 1 0,0 1 0,0-8 0,0 9 0,0-3 0,-2 3 0,-3 0 0,3-3 0,2 3 0,0-9 0,0 6 0,0 1 0,0-1 0,-4 3 0,2-2 0,2 1 0,0-8 0,0 7 0,0 1 0,0-1 0,-2 2 0,-1-3 0,3 3 0,0-9 0,-2 6 0,2 3 0,0-3 0,0 3 0,0-2 0,0 1 0,0-8 0,-2 7 0,2 1 0,0 1 0,0 0 0,0-3 0,0 1 0,0-7 0,-2 6 0,2 1 0,0 1 0,0-1 0,0 10 0,0-12 0,0-5 0,0 6 0,0 3 0,0-1 0,-2 1 0,2 8 0,0-12 0,0-5 0,0 6 0,0 3 0,0 0 0,0-1 0,0 1 0,0-3 0,0-6 0,0 9 0,0-2 0,0-1 0,0 1 0,0-1 0,0 1 0,0-7 0,0 8 0,4-1 0,-4 1 0,0 1 0,0 8 0,0-12 0,0-5 0,0 6 0,0 3 0,4-3 0,-4 3 0,0-2 0,0 1 0,0-8 0,0 9 0,5 0 0,-1-1 0,-4 1 0,0 0 0,0-1 0,0-8 0,0 9 0,4-3 0,3 12 0,-3-12 0,1 1 0,-5 10 0,0-17 0,0 4 0,0 3 0,0 2 0,4-1 0,-4 1 0,4 8 0,-4-17 0,0 5 0,0 3 0,0 1 0,0 0 0,0-1 0,0 1 0,0-9 0,0 17 0,0-12 0,0 1 0,0 1 0,0-1 0,5 1 0,-5-7 0,6 6 0,1-1 0,-3 1 0,-4 1 0,0-3 0,4 2 0,-4-6 0,7 7 0,10-3 0,-17 3 0,0-3 0,0 3 0,0-7 0,0 4 0,5 2 0,-1 1 0,-4-3 0,0 3 0,0-1 0,0-6 0,-2 7 0,2 1 0,-2 1 0,-1-2 0,1 1 0,0 1 0,2-9 0,-4 6 0,-3 3 0,3 0 0,2-1 0,0 1 0,-1-2 0,3-7 0,-2 8 0,0 1 0,-2 0 0,2-3 0,-1 3 0,1-1 0,2-8 0,0 9 0,0 0 0,0-3 0,0 3 0,0-3 0,0 1 0,0-7 0,5 6 0,1 1 0,-6-1 0,0 1 0,0 2 0,0-3 0,0-6 0,4 9 0,1-1 0,-5-1 0,0 2 0,0-3 0,0 3 0,0-9 0,0 6 0,0 1 0,0-1 0,0 1 0,0-1 0,-2 1 0,2-7 0,-5 8 0,1-1 0,0 2 0,4-1 0,0-1 0,0-1 0,0-6 0,-3 7 0,1 1 0,0-1 0,2 2 0,0-1 0,0-1 0,0-7 0,0 8 0,4-1 0,-4-1 0,0 1 0,0-1 0,0-1 0,0-5 0,5 6 0,-5-1 0,0 1 0,0-2 0,0 1 0,0 1 0,0-6 0,0 5 0,0 1 0,0 1 0,-2-3 0,-1 2 0,-1-1 0,4-5 0,-2 6 0,2 1 0,0-1 0,0 1 0,-2-1 0,0 1 0,2-7 0,-3 6 0,1 1 0,2-1 0,0 1 0,0-1 0,-2 1 0,2-7 0,-2 4 0,0 0 0,-1 3 0,3-1 0,0 1 0,0-1 0,0-6 0,0 7 0,-2-3 0,0 3 0,0-1 0,2 1 0,0-3 0,0-4 0,0 7 0,0-3 0,-2 2 0,0 1 0,2-3 0,0 1 0,0-5 0,0 4 0,0 0 0,0 3 0,0-3 0,0 1 0,0-1 0,0-4 0,0 2 0,4 2 0,-4 1 0,0-3 0,0 2 0,0-2 0,0-2 0,0 7 0,0-1 0,4 1 0,-4-1 0,0 1 0,0-1 0,0-6 0,0 7 0,0-1 0,0 1 0,0-1 0,0 1 0,0-1 0,0-6 0,-2 7 0,0-1 0,2 1 0,0-1 0,0 1 0,-2-1 0,2-6 0,-2 7 0,-1-1 0,1-1 0,0-1 0,2 3 0,0-3 0,0-4 0,0 4 0,0-2 0,0 5 0,0-3 0,0 1 0,0-3 0,0-2 0,0 4 0,0 0 0,0 1 0,0-1 0,0-2 0,0 0 0,0-2 0,4 3 0,1 1 0,-5-2 0,0 2 0,0 1 0,0-3 0,0-2 0,0 4 0,0-2 0,0 3 0,0-1 0,-2 0 0,-1 3 0,3-7 0,-2 4 0,0 1 0,2-1 0,-2 0 0,2 1 0,-2-1 0,2-4 0,-2 6 0,-1-1 0,1-1 0,2 3 0,0-3 0,0 0 0,0-4 0,0 2 0,-2 5 0,2-3 0,0-2 0,0 3 0,0-1 0,0-4 0,0 2 0,0 3 0,0-3 0,0 0 0,4 0 0,1 0 0,-5-2 0,0 2 0,0 3 0,0-3 0,0 0 0,0 2 0,4-1 0,-4-3 0,0 2 0,4 0 0,-4 0 0,0 0 0,0 0 0,0 3 0,0-5 0,0 2 0,0 0 0,0 2 0,0-1 0,-2 1 0,2 0 0,0-4 0,-2 5 0,2 1 0,0-2 0,0 1 0,0-1 0,-2-2 0,2-2 0,-2 2 0,2 3 0,0-1 0,0 0 0,0 1 0,0-3 0,0-2 0,0 4 0,0 1 0,0-1 0,0-2 0,0 0 0,0 3 0,0-5 0,0 2 0,0 0 0,0 0 0,0 0 0,4 0 0,-4-2 0,0 3 0,0-1 0,7 0 0,-7-2 0,6 0 0,-2 0 0,-4 2 0,0-2 0,0 2 0,5 0 0,-5 1 0,0-1 0,0 0 0,0-2 0,4 2 0,-4 0 0,0 0 0,0 1 0,0-3 0,5 2 0,-5 0 0,0-2 0,4 0 0,0 0 0,1 0 0,1 0 0,11 0 0,-17 0 0,5 0 0,1 0 0,12 0 0,-14 0 0,-4 0 0,6 0 0,1 0 0,-1 0 0,-1 0 0,1 0 0,1 0 0,-7 0 0,6 2 0,-1-2 0,-1 2 0,-4 0 0,4 1 0,1-1 0,-5-2 0,4 2 0,2 0 0,1 0 0,-3-2 0,-4 2 0,5-2 0,-5 0 0,4 3 0,2-3 0,1 0 0,-1 2 0,1-2 0,-7 0 0,4 0 0,3 0 0,-1 0 0,1 0 0,-1 0 0,1 0 0,-7 0 0,4 0 0,3 0 0,-1 0 0,1 0 0,-1 0 0,1 0 0,-7 0 0,6 0 0,1 0 0,-3 0 0,0 0 0,1 0 0,1 0 0,-6 0 0,7 0 0,-3 0 0,0 0 0,1 0 0,-5 0 0,4-5 0,2 5 0,1 0 0,-3-4 0,1 4 0,-5 0 0,4 0 0,2 0 0,1 0 0,-1 0 0,-1 0 0,-1 0 0,-4 0 0,4 2 0,1 0 0,-1 1 0,0-1 0,1-2 0,-1 2 0,-4-2 0,4 0 0,1 2 0,-1-2 0,0 0 0,1 0 0,1 0 0,-6 0 0,7 0 0,-3 0 0,0 0 0,1 0 0,1 0 0,1 0 0,-7 0 0,6-4 0,1 4 0,-1-5 0,1 1 0,-3 0 0,0 4 0,-4 0 0,7 0 0,-1-5 0,1 5 0,10 0 0,-12 0 0,-5 0 0,6 0 0,-2 0 0,1 0 0,-1 0 0,0 0 0,1 0 0,-5 0 0,4 0 0,0 0 0,-4 3 0,5-1 0,-5 0 0,4 0 0,-4-2 0,4 2 0,1 0 0,-5 1 0,0-1 0,4 0 0,-4-2 0,4 2 0,-4 0 0,5-2 0,-1 2 0,0 1 0,1-3 0,-5 0 0,4 2 0,0-2 0,3 0 0,-1 0 0,1 0 0,-1 0 0,-6 0 0,7 0 0,10 0 0,-10-5 0,-1 5 0,12-4 0,-18 4 0,6 0 0,1-4 0,-1 4 0,1 0 0,-3 0 0,-4 0 0,6 0 0,1 0 0,-3 0 0,1 0 0,-1 0 0,0 0 0,-4 0 0,5 2 0,-1 0 0,0 0 0,1 0 0,-5-2 0,0 3 0,0-1 0,4 0 0,0 0 0,1 0 0,-1 0 0,-4-2 0,0 3 0,4-1 0,1 0 0,-1 0 0,3-2 0,-3 2 0,-4-2 0,6 0 0,1 0 0,-1 0 0,1 0 0,-1 0 0,1 0 0,-7 0 0,6 0 0,1 0 0,-1 0 0,1 0 0,-1 0 0,1 0 0,-7 0 0,6 0 0,1-4 0,-1 4 0,1-4 0,-1 4 0,1-5 0,-7 5 0,4 0 0,3 0 0,-1 0 0,-1 0 0,-1 0 0,0 0 0,-4 0 0,5 0 0,-1 0 0,0 0 0,1 0 0,-1 0 0,-4 0 0,0 0 0,4 0 0,1 0 0,-1 0 0,0 2 0,-4 1 0,5-3 0,-5 0 0,4 2 0,0-2 0,1 0 0,-5 2 0,4-2 0,0 0 0,-4 0 0,5 0 0,-1 0 0,0 0 0,1 0 0,-1 0 0,-4 0 0,4 0 0,1 0 0,-1 0 0,-4-4 0,4 4 0,1-5 0,-5 5 0,4 0 0,0 0 0,-4 0-1161,0 0-743,0 0-409,0 0 2313,0 0-2840,0 0-729,0 2-1216,-6 3 264,-1-3 1120,-1 2-3000,8-4 6401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D43F6-7400-4993-ADA9-04F39DDECEA3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85ACC-CB23-4960-AE1E-F65A0A483D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3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02da4598f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02da4598f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0364ff860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0364ff860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90364ff860_0_2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90364ff860_0_2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4D70D-7B04-FC92-432E-4643F0AFC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6AE684-3B61-8A46-0257-A60AA2A98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41ED1-8DE6-07F1-D2A7-7FDB7E88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0A32-46B8-48D7-8DC6-1EB0E06B36E9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FBF66-AB5A-ACDF-3E87-7AA3A78A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3ADA8-869A-3AB9-2880-1044E27F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844-BAF7-4241-B30F-9E2EA202F7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3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8E211-5A4C-4B2E-FF3A-723A3B7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8169F5-0C41-FE41-07D3-3D2EB167F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61363B-B35A-B23A-CF3A-44EEDA15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0A32-46B8-48D7-8DC6-1EB0E06B36E9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F3AAE-8ED8-0308-FC98-BB623C0C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0FC1A-F9D8-C630-4A2E-D328A8AA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844-BAF7-4241-B30F-9E2EA202F7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80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B197B7-C689-B780-E1D4-966406780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5B339D-5462-F07B-6C00-519FE8272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20BC7-C3AD-EF3B-1016-39228235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0A32-46B8-48D7-8DC6-1EB0E06B36E9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3F35F9-82FB-2DE2-DBFB-922A30AB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4764A7-C751-57B0-D838-47264ADD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844-BAF7-4241-B30F-9E2EA202F7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5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15BD7-DB5C-4E66-81FE-2AFA8151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0B9AB9-2F3F-16A4-E49D-AA60C257B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CCCA42-9618-9F69-AFC0-E61ECEAE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0A32-46B8-48D7-8DC6-1EB0E06B36E9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8708F-523B-A907-5AB6-A6D5A98F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D46EE-7762-62AB-74A3-1811CAC1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844-BAF7-4241-B30F-9E2EA202F7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4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8915C-65BC-067A-8164-B1E3995F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EF142D-4489-EC18-6231-2C65A2357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8F0061-CB3E-C605-D12B-0BEF7852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0A32-46B8-48D7-8DC6-1EB0E06B36E9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72028A-CA4A-035E-8901-2AB25B2A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480F5-D2E2-BFCB-6F11-6663F2BF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844-BAF7-4241-B30F-9E2EA202F7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5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9E3A7-2137-87AA-5DB4-703D404D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845071-ECFC-CD14-A33D-C926EA124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7A1B4B-B31D-9492-1552-C3D63D5AB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03E399-6445-2837-6771-385A790A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0A32-46B8-48D7-8DC6-1EB0E06B36E9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CBA48D-F265-0AD4-0087-38D05466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4B8E9A-D0B9-E64A-2D4E-192D00C1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844-BAF7-4241-B30F-9E2EA202F7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64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9C412-5519-354A-BA73-42439A35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AF99D1-D83C-AB97-93AF-05F563BFF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B5B555-A600-BC99-F729-9D183C79C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98E6A5-5635-FE67-9297-09585F5AF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3912AA-661E-B213-0789-34B644181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29F5B8-1E59-7A17-5597-EF35BE24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0A32-46B8-48D7-8DC6-1EB0E06B36E9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AE9B8D-57C3-208A-7E91-91DBF44A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D1AC7E-9C9B-48B1-6987-C736330D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844-BAF7-4241-B30F-9E2EA202F7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80A2B-D88C-69CC-3680-45109552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C055A1-8A55-36B1-E790-B98C90DF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0A32-46B8-48D7-8DC6-1EB0E06B36E9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5A38DA-9192-180C-24F1-495101A0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E5AF18-2C3E-A5BC-FEE7-3F3A3383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844-BAF7-4241-B30F-9E2EA202F7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37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9780E3-88C9-4801-B31F-548D38B1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0A32-46B8-48D7-8DC6-1EB0E06B36E9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7F4E58-498B-CE56-BF23-61834B5E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599825-B917-25D5-A952-E1620CD7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844-BAF7-4241-B30F-9E2EA202F7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60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AAB77-853A-7687-881B-EB1B43BB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EF201-7E22-6896-D4E2-97081160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623E35-5073-24EF-33C5-774B7721A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67C8E5-90E6-3AD3-D9D0-770726B2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0A32-46B8-48D7-8DC6-1EB0E06B36E9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1A783-3B66-6C8C-6BAF-AD5574C6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4722DC-F2E1-8F8B-7CF7-D5D8512F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844-BAF7-4241-B30F-9E2EA202F7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97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561A0-E4F4-4419-0630-BF57D31E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DC27FA-13C0-0860-CD40-120723DAE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B976F0-A268-EE2E-B505-07B72EE80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7CE868-5BAD-1564-5AE3-84E05163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0A32-46B8-48D7-8DC6-1EB0E06B36E9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926D1A-7870-5D84-46ED-489387F0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31ED78-AB9B-D0A6-6932-B48CDAE2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6844-BAF7-4241-B30F-9E2EA202F7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A3230D-E8F7-2B74-C30C-551EC454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88F184-B105-ED92-4FED-C52E8DF4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AEF94-68C7-EE49-06DB-883A0712F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0A32-46B8-48D7-8DC6-1EB0E06B36E9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4CCD72-4C28-62E2-48B6-D1ACBD5CA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D446AE-C9AB-B703-75D9-4E1317867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6844-BAF7-4241-B30F-9E2EA202F7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3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svg"/><Relationship Id="rId7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svg"/><Relationship Id="rId5" Type="http://schemas.openxmlformats.org/officeDocument/2006/relationships/image" Target="../media/image25.sv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17.xml"/><Relationship Id="rId7" Type="http://schemas.openxmlformats.org/officeDocument/2006/relationships/image" Target="NULL"/><Relationship Id="rId12" Type="http://schemas.openxmlformats.org/officeDocument/2006/relationships/customXml" Target="../ink/ink6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NUL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customXml" Target="../ink/ink2.xml"/><Relationship Id="rId9" Type="http://schemas.openxmlformats.org/officeDocument/2006/relationships/image" Target="NUL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NULL"/><Relationship Id="rId30" Type="http://schemas.openxmlformats.org/officeDocument/2006/relationships/customXml" Target="../ink/ink15.xml"/><Relationship Id="rId35" Type="http://schemas.openxmlformats.org/officeDocument/2006/relationships/image" Target="NULL"/><Relationship Id="rId8" Type="http://schemas.openxmlformats.org/officeDocument/2006/relationships/customXml" Target="../ink/ink4.xml"/><Relationship Id="rId3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E18EA-FED4-9BFB-CEB7-327C8C970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Software Engineering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E35241-284D-5032-DE06-9E0323CEA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SS-2023</a:t>
            </a:r>
          </a:p>
          <a:p>
            <a:r>
              <a:rPr lang="de-DE" dirty="0"/>
              <a:t>Enigma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21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496BC-E524-D3AE-FCDF-95A5E9CF1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Frontend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2167B8-8D7F-A351-602F-08AA40A39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28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90648"/>
            <a:ext cx="11091600" cy="1332000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de-DE" dirty="0"/>
              <a:t>Statische Inhalte</a:t>
            </a:r>
            <a:endParaRPr lang="de-DE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11</a:t>
            </a:fld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794010D-0F7A-4104-9843-8A44B029801D}"/>
              </a:ext>
            </a:extLst>
          </p:cNvPr>
          <p:cNvGrpSpPr/>
          <p:nvPr/>
        </p:nvGrpSpPr>
        <p:grpSpPr>
          <a:xfrm>
            <a:off x="2852113" y="2204075"/>
            <a:ext cx="1824929" cy="1819371"/>
            <a:chOff x="7992062" y="3053836"/>
            <a:chExt cx="1076330" cy="1036815"/>
          </a:xfrm>
        </p:grpSpPr>
        <p:pic>
          <p:nvPicPr>
            <p:cNvPr id="42" name="Grafik 41" descr="Browserfenster Silhouette">
              <a:extLst>
                <a:ext uri="{FF2B5EF4-FFF2-40B4-BE49-F238E27FC236}">
                  <a16:creationId xmlns:a16="http://schemas.microsoft.com/office/drawing/2014/main" id="{784C69F6-F42B-4B91-AEBA-11FEE892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2962" y="3053836"/>
              <a:ext cx="1036815" cy="1036815"/>
            </a:xfrm>
            <a:prstGeom prst="rect">
              <a:avLst/>
            </a:prstGeom>
          </p:spPr>
        </p:pic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CF7F739-C543-4729-98FA-90450F594C9B}"/>
                </a:ext>
              </a:extLst>
            </p:cNvPr>
            <p:cNvSpPr txBox="1"/>
            <p:nvPr/>
          </p:nvSpPr>
          <p:spPr>
            <a:xfrm>
              <a:off x="7992062" y="3444320"/>
              <a:ext cx="1076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Output</a:t>
              </a:r>
            </a:p>
            <a:p>
              <a:pPr algn="ctr"/>
              <a:r>
                <a:rPr lang="de-DE" dirty="0" err="1"/>
                <a:t>History</a:t>
              </a:r>
              <a:endParaRPr lang="de-DE" dirty="0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2623CBE-8CC8-4722-8D24-0F4B17345FF4}"/>
              </a:ext>
            </a:extLst>
          </p:cNvPr>
          <p:cNvGrpSpPr/>
          <p:nvPr/>
        </p:nvGrpSpPr>
        <p:grpSpPr>
          <a:xfrm>
            <a:off x="2852114" y="3780140"/>
            <a:ext cx="1824929" cy="1819371"/>
            <a:chOff x="7992062" y="3053836"/>
            <a:chExt cx="1076330" cy="1036815"/>
          </a:xfrm>
        </p:grpSpPr>
        <p:pic>
          <p:nvPicPr>
            <p:cNvPr id="45" name="Grafik 44" descr="Browserfenster Silhouette">
              <a:extLst>
                <a:ext uri="{FF2B5EF4-FFF2-40B4-BE49-F238E27FC236}">
                  <a16:creationId xmlns:a16="http://schemas.microsoft.com/office/drawing/2014/main" id="{75C1A979-393E-4C7D-943F-86E23166C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2962" y="3053836"/>
              <a:ext cx="1036815" cy="1036815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B3CAB31E-E233-4F8F-B553-4AFD214CE2AF}"/>
                </a:ext>
              </a:extLst>
            </p:cNvPr>
            <p:cNvSpPr txBox="1"/>
            <p:nvPr/>
          </p:nvSpPr>
          <p:spPr>
            <a:xfrm>
              <a:off x="7992062" y="3523248"/>
              <a:ext cx="1076330" cy="21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Plugboard</a:t>
              </a:r>
              <a:endParaRPr lang="de-DE" dirty="0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C41D03F7-519F-47FA-BDD7-6CE951FF041D}"/>
              </a:ext>
            </a:extLst>
          </p:cNvPr>
          <p:cNvGrpSpPr/>
          <p:nvPr/>
        </p:nvGrpSpPr>
        <p:grpSpPr>
          <a:xfrm>
            <a:off x="5146245" y="5038629"/>
            <a:ext cx="1824929" cy="1819371"/>
            <a:chOff x="7993570" y="3053836"/>
            <a:chExt cx="1076330" cy="1036815"/>
          </a:xfrm>
        </p:grpSpPr>
        <p:pic>
          <p:nvPicPr>
            <p:cNvPr id="48" name="Grafik 47" descr="Browserfenster Silhouette">
              <a:extLst>
                <a:ext uri="{FF2B5EF4-FFF2-40B4-BE49-F238E27FC236}">
                  <a16:creationId xmlns:a16="http://schemas.microsoft.com/office/drawing/2014/main" id="{62981275-072E-4E40-B77A-00BC2D992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2962" y="3053836"/>
              <a:ext cx="1036815" cy="1036815"/>
            </a:xfrm>
            <a:prstGeom prst="rect">
              <a:avLst/>
            </a:prstGeom>
          </p:spPr>
        </p:pic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7E5B2D6-ECAD-4C39-8620-960582FCADAF}"/>
                </a:ext>
              </a:extLst>
            </p:cNvPr>
            <p:cNvSpPr txBox="1"/>
            <p:nvPr/>
          </p:nvSpPr>
          <p:spPr>
            <a:xfrm>
              <a:off x="7993570" y="3467007"/>
              <a:ext cx="1076330" cy="21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Keyboard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DE949BE4-1A03-4CFC-BA2C-C5914417FD87}"/>
              </a:ext>
            </a:extLst>
          </p:cNvPr>
          <p:cNvGrpSpPr/>
          <p:nvPr/>
        </p:nvGrpSpPr>
        <p:grpSpPr>
          <a:xfrm>
            <a:off x="7304443" y="3781926"/>
            <a:ext cx="1824929" cy="1819371"/>
            <a:chOff x="7992062" y="3053836"/>
            <a:chExt cx="1076330" cy="1036815"/>
          </a:xfrm>
        </p:grpSpPr>
        <p:pic>
          <p:nvPicPr>
            <p:cNvPr id="55" name="Grafik 54" descr="Browserfenster Silhouette">
              <a:extLst>
                <a:ext uri="{FF2B5EF4-FFF2-40B4-BE49-F238E27FC236}">
                  <a16:creationId xmlns:a16="http://schemas.microsoft.com/office/drawing/2014/main" id="{18301300-CD21-42C3-AC3D-3EFD80278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2962" y="3053836"/>
              <a:ext cx="1036815" cy="1036815"/>
            </a:xfrm>
            <a:prstGeom prst="rect">
              <a:avLst/>
            </a:prstGeom>
          </p:spPr>
        </p:pic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57FF9C08-6B84-42F2-B4ED-065305FEEEE8}"/>
                </a:ext>
              </a:extLst>
            </p:cNvPr>
            <p:cNvSpPr txBox="1"/>
            <p:nvPr/>
          </p:nvSpPr>
          <p:spPr>
            <a:xfrm>
              <a:off x="7992062" y="3444320"/>
              <a:ext cx="1076330" cy="36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Lamp</a:t>
              </a:r>
              <a:endParaRPr lang="de-DE" dirty="0"/>
            </a:p>
            <a:p>
              <a:pPr algn="ctr"/>
              <a:r>
                <a:rPr lang="de-DE" dirty="0"/>
                <a:t>Panel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185BFA7-A9F3-4C2B-917D-A85F67B3932F}"/>
              </a:ext>
            </a:extLst>
          </p:cNvPr>
          <p:cNvGrpSpPr/>
          <p:nvPr/>
        </p:nvGrpSpPr>
        <p:grpSpPr>
          <a:xfrm>
            <a:off x="7337943" y="2204074"/>
            <a:ext cx="1824929" cy="1819371"/>
            <a:chOff x="8012962" y="3053836"/>
            <a:chExt cx="1076330" cy="1036815"/>
          </a:xfrm>
        </p:grpSpPr>
        <p:pic>
          <p:nvPicPr>
            <p:cNvPr id="61" name="Grafik 60" descr="Browserfenster Silhouette">
              <a:extLst>
                <a:ext uri="{FF2B5EF4-FFF2-40B4-BE49-F238E27FC236}">
                  <a16:creationId xmlns:a16="http://schemas.microsoft.com/office/drawing/2014/main" id="{B3EB1027-64E2-43D4-8E79-31914639C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2962" y="3053836"/>
              <a:ext cx="1036815" cy="1036815"/>
            </a:xfrm>
            <a:prstGeom prst="rect">
              <a:avLst/>
            </a:prstGeom>
          </p:spPr>
        </p:pic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9D5FC714-0DF1-4F00-BC6F-A9DB6EB46527}"/>
                </a:ext>
              </a:extLst>
            </p:cNvPr>
            <p:cNvSpPr txBox="1"/>
            <p:nvPr/>
          </p:nvSpPr>
          <p:spPr>
            <a:xfrm>
              <a:off x="8012962" y="3511543"/>
              <a:ext cx="1076330" cy="21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Rotoren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B31C3910-533A-4FB2-BE97-A28873EFB109}"/>
              </a:ext>
            </a:extLst>
          </p:cNvPr>
          <p:cNvGrpSpPr/>
          <p:nvPr/>
        </p:nvGrpSpPr>
        <p:grpSpPr>
          <a:xfrm>
            <a:off x="5110809" y="1430582"/>
            <a:ext cx="1824929" cy="1819371"/>
            <a:chOff x="7992062" y="3053836"/>
            <a:chExt cx="1076330" cy="1036815"/>
          </a:xfrm>
        </p:grpSpPr>
        <p:pic>
          <p:nvPicPr>
            <p:cNvPr id="66" name="Grafik 65" descr="Browserfenster Silhouette">
              <a:extLst>
                <a:ext uri="{FF2B5EF4-FFF2-40B4-BE49-F238E27FC236}">
                  <a16:creationId xmlns:a16="http://schemas.microsoft.com/office/drawing/2014/main" id="{748EBF25-C796-4440-A4B6-2AE26466E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2962" y="3053836"/>
              <a:ext cx="1036815" cy="1036815"/>
            </a:xfrm>
            <a:prstGeom prst="rect">
              <a:avLst/>
            </a:prstGeom>
          </p:spPr>
        </p:pic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344D408F-13C8-470E-B153-53E2F3A7F506}"/>
                </a:ext>
              </a:extLst>
            </p:cNvPr>
            <p:cNvSpPr txBox="1"/>
            <p:nvPr/>
          </p:nvSpPr>
          <p:spPr>
            <a:xfrm>
              <a:off x="7992062" y="3507847"/>
              <a:ext cx="1076330" cy="21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Header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1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496BC-E524-D3AE-FCDF-95A5E9CF1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Frontend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2167B8-8D7F-A351-602F-08AA40A39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Dynamisches Erzeugen von Inhalten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77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13</a:t>
            </a:fld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49A3FE7-C528-E7F9-B431-1610656C734A}"/>
              </a:ext>
            </a:extLst>
          </p:cNvPr>
          <p:cNvGrpSpPr/>
          <p:nvPr/>
        </p:nvGrpSpPr>
        <p:grpSpPr>
          <a:xfrm>
            <a:off x="1763486" y="3268015"/>
            <a:ext cx="1689463" cy="914400"/>
            <a:chOff x="1763486" y="2966357"/>
            <a:chExt cx="1689463" cy="914400"/>
          </a:xfrm>
        </p:grpSpPr>
        <p:pic>
          <p:nvPicPr>
            <p:cNvPr id="11" name="Grafik 10" descr="Mann Silhouette">
              <a:extLst>
                <a:ext uri="{FF2B5EF4-FFF2-40B4-BE49-F238E27FC236}">
                  <a16:creationId xmlns:a16="http://schemas.microsoft.com/office/drawing/2014/main" id="{96EDBEFA-FA37-5189-FA90-70C305A07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3486" y="2966357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Internet Silhouette">
              <a:extLst>
                <a:ext uri="{FF2B5EF4-FFF2-40B4-BE49-F238E27FC236}">
                  <a16:creationId xmlns:a16="http://schemas.microsoft.com/office/drawing/2014/main" id="{BEAF711D-0F84-C55F-BA1B-08157D0A1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8549" y="2966357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Grafik 17" descr="Server Silhouette">
            <a:extLst>
              <a:ext uri="{FF2B5EF4-FFF2-40B4-BE49-F238E27FC236}">
                <a16:creationId xmlns:a16="http://schemas.microsoft.com/office/drawing/2014/main" id="{ED4AF49E-E7FE-339D-9696-2A224FF9B5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9496" y="3268015"/>
            <a:ext cx="914400" cy="914400"/>
          </a:xfrm>
          <a:prstGeom prst="rect">
            <a:avLst/>
          </a:prstGeom>
        </p:spPr>
      </p:pic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B1F20EFC-18C7-43CD-3B2E-FFF53A385E2B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5731222" y="532542"/>
            <a:ext cx="12700" cy="5470947"/>
          </a:xfrm>
          <a:prstGeom prst="curvedConnector3">
            <a:avLst>
              <a:gd name="adj1" fmla="val 8245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FB1C64E-FF4A-C18E-EE31-EE0DEDB303AE}"/>
              </a:ext>
            </a:extLst>
          </p:cNvPr>
          <p:cNvSpPr txBox="1"/>
          <p:nvPr/>
        </p:nvSpPr>
        <p:spPr>
          <a:xfrm>
            <a:off x="4468647" y="1532056"/>
            <a:ext cx="253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GET-Methode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/?</a:t>
            </a:r>
            <a:r>
              <a:rPr lang="de-DE" dirty="0" err="1"/>
              <a:t>version</a:t>
            </a:r>
            <a:r>
              <a:rPr lang="de-DE" dirty="0"/>
              <a:t>=Enigma B</a:t>
            </a:r>
          </a:p>
        </p:txBody>
      </p:sp>
      <p:pic>
        <p:nvPicPr>
          <p:cNvPr id="30" name="Grafik 29" descr="Datenbank Silhouette">
            <a:extLst>
              <a:ext uri="{FF2B5EF4-FFF2-40B4-BE49-F238E27FC236}">
                <a16:creationId xmlns:a16="http://schemas.microsoft.com/office/drawing/2014/main" id="{37334196-F481-FF88-231C-CD39F2AF1E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9136" y="3280715"/>
            <a:ext cx="914400" cy="914400"/>
          </a:xfrm>
          <a:prstGeom prst="rect">
            <a:avLst/>
          </a:prstGeom>
        </p:spPr>
      </p:pic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05D41E19-34D1-220F-A3AF-955492351820}"/>
              </a:ext>
            </a:extLst>
          </p:cNvPr>
          <p:cNvCxnSpPr>
            <a:stCxn id="18" idx="3"/>
            <a:endCxn id="30" idx="0"/>
          </p:cNvCxnSpPr>
          <p:nvPr/>
        </p:nvCxnSpPr>
        <p:spPr>
          <a:xfrm flipV="1">
            <a:off x="8923896" y="3280715"/>
            <a:ext cx="1502440" cy="444500"/>
          </a:xfrm>
          <a:prstGeom prst="curvedConnector4">
            <a:avLst>
              <a:gd name="adj1" fmla="val 34785"/>
              <a:gd name="adj2" fmla="val 1542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6CB8AFFE-A388-E3EB-DC14-9D15C1B3D289}"/>
              </a:ext>
            </a:extLst>
          </p:cNvPr>
          <p:cNvCxnSpPr>
            <a:stCxn id="30" idx="2"/>
            <a:endCxn id="18" idx="3"/>
          </p:cNvCxnSpPr>
          <p:nvPr/>
        </p:nvCxnSpPr>
        <p:spPr>
          <a:xfrm rot="5400000" flipH="1">
            <a:off x="9440166" y="3208945"/>
            <a:ext cx="469900" cy="1502440"/>
          </a:xfrm>
          <a:prstGeom prst="curvedConnector4">
            <a:avLst>
              <a:gd name="adj1" fmla="val -48649"/>
              <a:gd name="adj2" fmla="val 652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19785C3-1575-DC1A-9960-3E31D0D97F1A}"/>
              </a:ext>
            </a:extLst>
          </p:cNvPr>
          <p:cNvSpPr txBox="1"/>
          <p:nvPr/>
        </p:nvSpPr>
        <p:spPr>
          <a:xfrm>
            <a:off x="9165091" y="2602854"/>
            <a:ext cx="182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Website erstellen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EF4CC9A-62EB-5F46-02FF-B1813E1E5D1A}"/>
              </a:ext>
            </a:extLst>
          </p:cNvPr>
          <p:cNvSpPr txBox="1"/>
          <p:nvPr/>
        </p:nvSpPr>
        <p:spPr>
          <a:xfrm>
            <a:off x="3583576" y="35714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9084F6A-9AE8-B7CC-0615-C33EAB239155}"/>
              </a:ext>
            </a:extLst>
          </p:cNvPr>
          <p:cNvSpPr txBox="1"/>
          <p:nvPr/>
        </p:nvSpPr>
        <p:spPr>
          <a:xfrm>
            <a:off x="6964256" y="35532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092E9A3-CDF0-F021-39A9-7421A5968EAE}"/>
              </a:ext>
            </a:extLst>
          </p:cNvPr>
          <p:cNvSpPr txBox="1"/>
          <p:nvPr/>
        </p:nvSpPr>
        <p:spPr>
          <a:xfrm>
            <a:off x="10839387" y="350296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JSON-Datei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2CC89877-80E3-3ADA-F4D9-71EC828B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90648"/>
            <a:ext cx="11091600" cy="1332000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de-DE" dirty="0"/>
              <a:t>Dynamisches Erzeugen von Inhalten</a:t>
            </a:r>
            <a:endParaRPr lang="de-DE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1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-0.55521 -0.0539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60" y="-270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-0.46406 0.029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3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/>
      <p:bldP spid="50" grpId="0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90648"/>
            <a:ext cx="11091600" cy="1332000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de-DE" dirty="0"/>
              <a:t>Dynamisches Erzeugen von Inhalten</a:t>
            </a:r>
            <a:endParaRPr lang="de-DE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14</a:t>
            </a:fld>
            <a:endParaRPr lang="de-DE"/>
          </a:p>
        </p:txBody>
      </p: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BB414EE8-296B-49A5-37AC-AE97BBF84056}"/>
              </a:ext>
            </a:extLst>
          </p:cNvPr>
          <p:cNvGrpSpPr/>
          <p:nvPr/>
        </p:nvGrpSpPr>
        <p:grpSpPr>
          <a:xfrm>
            <a:off x="1240976" y="2896200"/>
            <a:ext cx="914401" cy="1227072"/>
            <a:chOff x="1616976" y="2886773"/>
            <a:chExt cx="914401" cy="1227072"/>
          </a:xfrm>
        </p:grpSpPr>
        <p:pic>
          <p:nvPicPr>
            <p:cNvPr id="18" name="Grafik 17" descr="Server Silhouette">
              <a:extLst>
                <a:ext uri="{FF2B5EF4-FFF2-40B4-BE49-F238E27FC236}">
                  <a16:creationId xmlns:a16="http://schemas.microsoft.com/office/drawing/2014/main" id="{ED4AF49E-E7FE-339D-9696-2A224FF9B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6977" y="2886773"/>
              <a:ext cx="914400" cy="914400"/>
            </a:xfrm>
            <a:prstGeom prst="rect">
              <a:avLst/>
            </a:prstGeom>
          </p:spPr>
        </p:pic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D9084F6A-9AE8-B7CC-0615-C33EAB239155}"/>
                </a:ext>
              </a:extLst>
            </p:cNvPr>
            <p:cNvSpPr txBox="1"/>
            <p:nvPr/>
          </p:nvSpPr>
          <p:spPr>
            <a:xfrm>
              <a:off x="1616976" y="374451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Server</a:t>
              </a:r>
            </a:p>
          </p:txBody>
        </p:sp>
      </p:grpSp>
      <p:pic>
        <p:nvPicPr>
          <p:cNvPr id="8" name="Grafik 7" descr="Ethernet Silhouette">
            <a:extLst>
              <a:ext uri="{FF2B5EF4-FFF2-40B4-BE49-F238E27FC236}">
                <a16:creationId xmlns:a16="http://schemas.microsoft.com/office/drawing/2014/main" id="{7866D233-5160-D8D5-2E16-AA76F1D29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2623" y="2886774"/>
            <a:ext cx="914400" cy="91440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0D688DF-9830-FA33-C62E-0B462331EA3F}"/>
              </a:ext>
            </a:extLst>
          </p:cNvPr>
          <p:cNvGrpSpPr/>
          <p:nvPr/>
        </p:nvGrpSpPr>
        <p:grpSpPr>
          <a:xfrm>
            <a:off x="7168757" y="1304331"/>
            <a:ext cx="914400" cy="1187128"/>
            <a:chOff x="8134350" y="1969337"/>
            <a:chExt cx="914400" cy="1187128"/>
          </a:xfrm>
        </p:grpSpPr>
        <p:pic>
          <p:nvPicPr>
            <p:cNvPr id="10" name="Grafik 9" descr="Browserfenster Silhouette">
              <a:extLst>
                <a:ext uri="{FF2B5EF4-FFF2-40B4-BE49-F238E27FC236}">
                  <a16:creationId xmlns:a16="http://schemas.microsoft.com/office/drawing/2014/main" id="{6036AD6A-5681-82B5-8313-9D76F4AB0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4350" y="1969337"/>
              <a:ext cx="914400" cy="9144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15FA2AE-E352-99BC-45BC-9DD8560A87B5}"/>
                </a:ext>
              </a:extLst>
            </p:cNvPr>
            <p:cNvSpPr txBox="1"/>
            <p:nvPr/>
          </p:nvSpPr>
          <p:spPr>
            <a:xfrm>
              <a:off x="8134350" y="278713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Header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6169282-DB35-01C6-12D7-88DDC9E31491}"/>
              </a:ext>
            </a:extLst>
          </p:cNvPr>
          <p:cNvGrpSpPr/>
          <p:nvPr/>
        </p:nvGrpSpPr>
        <p:grpSpPr>
          <a:xfrm>
            <a:off x="8242313" y="1304331"/>
            <a:ext cx="1056248" cy="1187128"/>
            <a:chOff x="8064453" y="3053836"/>
            <a:chExt cx="1056248" cy="1187128"/>
          </a:xfrm>
        </p:grpSpPr>
        <p:pic>
          <p:nvPicPr>
            <p:cNvPr id="20" name="Grafik 19" descr="Browserfenster Silhouette">
              <a:extLst>
                <a:ext uri="{FF2B5EF4-FFF2-40B4-BE49-F238E27FC236}">
                  <a16:creationId xmlns:a16="http://schemas.microsoft.com/office/drawing/2014/main" id="{96A5389B-7BED-E46C-A7AD-E897ED21C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377" y="3053836"/>
              <a:ext cx="914400" cy="914400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A73D7CB-FDCB-EE1E-8D54-C3BAE8D27843}"/>
                </a:ext>
              </a:extLst>
            </p:cNvPr>
            <p:cNvSpPr txBox="1"/>
            <p:nvPr/>
          </p:nvSpPr>
          <p:spPr>
            <a:xfrm>
              <a:off x="8064453" y="3871632"/>
              <a:ext cx="1056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Rotoren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F3C069CE-5B75-1109-61AC-F8C49AC81917}"/>
              </a:ext>
            </a:extLst>
          </p:cNvPr>
          <p:cNvGrpSpPr/>
          <p:nvPr/>
        </p:nvGrpSpPr>
        <p:grpSpPr>
          <a:xfrm>
            <a:off x="9369485" y="1307116"/>
            <a:ext cx="1056248" cy="1464127"/>
            <a:chOff x="8064453" y="3053836"/>
            <a:chExt cx="1056248" cy="1464127"/>
          </a:xfrm>
        </p:grpSpPr>
        <p:pic>
          <p:nvPicPr>
            <p:cNvPr id="27" name="Grafik 26" descr="Browserfenster Silhouette">
              <a:extLst>
                <a:ext uri="{FF2B5EF4-FFF2-40B4-BE49-F238E27FC236}">
                  <a16:creationId xmlns:a16="http://schemas.microsoft.com/office/drawing/2014/main" id="{668C0F03-EDF6-725D-90D4-81B3A94F9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377" y="3053836"/>
              <a:ext cx="914400" cy="914400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34AB01D3-1EE4-F7D7-5B55-263D69A52646}"/>
                </a:ext>
              </a:extLst>
            </p:cNvPr>
            <p:cNvSpPr txBox="1"/>
            <p:nvPr/>
          </p:nvSpPr>
          <p:spPr>
            <a:xfrm>
              <a:off x="8064453" y="3871632"/>
              <a:ext cx="1056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Lamp</a:t>
              </a:r>
              <a:r>
                <a:rPr lang="de-DE" dirty="0"/>
                <a:t> Panel</a:t>
              </a:r>
            </a:p>
          </p:txBody>
        </p:sp>
      </p:grp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B45AAAAD-6954-C750-68CA-4C0D6175D438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V="1">
            <a:off x="5059009" y="2197331"/>
            <a:ext cx="1210021" cy="302791"/>
          </a:xfrm>
          <a:prstGeom prst="curvedConnector4">
            <a:avLst>
              <a:gd name="adj1" fmla="val 31108"/>
              <a:gd name="adj2" fmla="val 175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4758E760-E74D-F41F-F81D-F35C99D094B6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6095999" y="1743716"/>
            <a:ext cx="331024" cy="1210021"/>
          </a:xfrm>
          <a:prstGeom prst="curvedConnector4">
            <a:avLst>
              <a:gd name="adj1" fmla="val -69058"/>
              <a:gd name="adj2" fmla="val 688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3A775496-8470-D409-9DF1-B60B08739076}"/>
              </a:ext>
            </a:extLst>
          </p:cNvPr>
          <p:cNvGrpSpPr/>
          <p:nvPr/>
        </p:nvGrpSpPr>
        <p:grpSpPr>
          <a:xfrm>
            <a:off x="10584889" y="1307168"/>
            <a:ext cx="1056248" cy="1187128"/>
            <a:chOff x="8064453" y="3053836"/>
            <a:chExt cx="1056248" cy="1187128"/>
          </a:xfrm>
        </p:grpSpPr>
        <p:pic>
          <p:nvPicPr>
            <p:cNvPr id="53" name="Grafik 52" descr="Browserfenster Silhouette">
              <a:extLst>
                <a:ext uri="{FF2B5EF4-FFF2-40B4-BE49-F238E27FC236}">
                  <a16:creationId xmlns:a16="http://schemas.microsoft.com/office/drawing/2014/main" id="{53C636BF-9DC0-A3C7-471C-E09C2CCFB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377" y="3053836"/>
              <a:ext cx="914400" cy="914400"/>
            </a:xfrm>
            <a:prstGeom prst="rect">
              <a:avLst/>
            </a:prstGeom>
          </p:spPr>
        </p:pic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11A8FA68-0344-1F1E-BFC8-3F80E24373B6}"/>
                </a:ext>
              </a:extLst>
            </p:cNvPr>
            <p:cNvSpPr txBox="1"/>
            <p:nvPr/>
          </p:nvSpPr>
          <p:spPr>
            <a:xfrm>
              <a:off x="8064453" y="3871632"/>
              <a:ext cx="1056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…</a:t>
              </a:r>
            </a:p>
          </p:txBody>
        </p:sp>
      </p:grp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3420432D-3E6D-87C5-70FC-B715850E8CEF}"/>
              </a:ext>
            </a:extLst>
          </p:cNvPr>
          <p:cNvCxnSpPr>
            <a:cxnSpLocks/>
            <a:stCxn id="54" idx="2"/>
            <a:endCxn id="85" idx="6"/>
          </p:cNvCxnSpPr>
          <p:nvPr/>
        </p:nvCxnSpPr>
        <p:spPr>
          <a:xfrm rot="5400000">
            <a:off x="7416736" y="1177911"/>
            <a:ext cx="2379893" cy="5012663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04B5CDC-B477-A248-0B3D-80A3BF7529F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9897609" y="2771243"/>
            <a:ext cx="0" cy="21083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B603F7F5-A041-2368-8AA2-DFB4A12C95A7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770437" y="2491459"/>
            <a:ext cx="0" cy="23881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EFB9C84-A890-1718-A30B-3C77A79C37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625957" y="2491459"/>
            <a:ext cx="0" cy="23881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95D1DA41-9A6D-F309-AA69-7FF70F643588}"/>
              </a:ext>
            </a:extLst>
          </p:cNvPr>
          <p:cNvGrpSpPr/>
          <p:nvPr/>
        </p:nvGrpSpPr>
        <p:grpSpPr>
          <a:xfrm>
            <a:off x="5512623" y="1286516"/>
            <a:ext cx="914400" cy="1204943"/>
            <a:chOff x="4217223" y="1286516"/>
            <a:chExt cx="914400" cy="1204943"/>
          </a:xfrm>
        </p:grpSpPr>
        <p:pic>
          <p:nvPicPr>
            <p:cNvPr id="29" name="Grafik 28" descr="Datenbank Silhouette">
              <a:extLst>
                <a:ext uri="{FF2B5EF4-FFF2-40B4-BE49-F238E27FC236}">
                  <a16:creationId xmlns:a16="http://schemas.microsoft.com/office/drawing/2014/main" id="{B7F554CD-B066-B16F-379F-35614CFA3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7223" y="1286516"/>
              <a:ext cx="914400" cy="914400"/>
            </a:xfrm>
            <a:prstGeom prst="rect">
              <a:avLst/>
            </a:prstGeom>
          </p:spPr>
        </p:pic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35F21150-C755-D9A2-DEC0-F9A3523E6308}"/>
                </a:ext>
              </a:extLst>
            </p:cNvPr>
            <p:cNvSpPr txBox="1"/>
            <p:nvPr/>
          </p:nvSpPr>
          <p:spPr>
            <a:xfrm>
              <a:off x="4329898" y="2122127"/>
              <a:ext cx="734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JSON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64CAC8CB-1E22-1D67-1A5F-EAA3B2B868D4}"/>
              </a:ext>
            </a:extLst>
          </p:cNvPr>
          <p:cNvGrpSpPr/>
          <p:nvPr/>
        </p:nvGrpSpPr>
        <p:grpSpPr>
          <a:xfrm>
            <a:off x="2913093" y="4447540"/>
            <a:ext cx="1456169" cy="1332131"/>
            <a:chOff x="5472689" y="4536733"/>
            <a:chExt cx="1456169" cy="1332131"/>
          </a:xfrm>
        </p:grpSpPr>
        <p:pic>
          <p:nvPicPr>
            <p:cNvPr id="56" name="Grafik 55" descr="Papier Silhouette">
              <a:extLst>
                <a:ext uri="{FF2B5EF4-FFF2-40B4-BE49-F238E27FC236}">
                  <a16:creationId xmlns:a16="http://schemas.microsoft.com/office/drawing/2014/main" id="{8AB41152-E4DF-0CFC-480B-54D19D049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57874" y="4536733"/>
              <a:ext cx="685800" cy="685800"/>
            </a:xfrm>
            <a:prstGeom prst="rect">
              <a:avLst/>
            </a:prstGeom>
          </p:spPr>
        </p:pic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82039136-94EF-C3A8-6397-0741B538B849}"/>
                </a:ext>
              </a:extLst>
            </p:cNvPr>
            <p:cNvSpPr txBox="1"/>
            <p:nvPr/>
          </p:nvSpPr>
          <p:spPr>
            <a:xfrm>
              <a:off x="5472689" y="5222533"/>
              <a:ext cx="1456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Fertige HTML-Seite</a:t>
              </a:r>
            </a:p>
          </p:txBody>
        </p:sp>
      </p:grpSp>
      <p:sp>
        <p:nvSpPr>
          <p:cNvPr id="85" name="Ellipse 84">
            <a:extLst>
              <a:ext uri="{FF2B5EF4-FFF2-40B4-BE49-F238E27FC236}">
                <a16:creationId xmlns:a16="http://schemas.microsoft.com/office/drawing/2014/main" id="{ABBFE913-9C4B-8654-4489-528577D87B44}"/>
              </a:ext>
            </a:extLst>
          </p:cNvPr>
          <p:cNvSpPr/>
          <p:nvPr/>
        </p:nvSpPr>
        <p:spPr>
          <a:xfrm>
            <a:off x="5848350" y="4748189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6B5E7FE8-6F6B-16F7-35D9-3F9A420CB613}"/>
              </a:ext>
            </a:extLst>
          </p:cNvPr>
          <p:cNvCxnSpPr>
            <a:stCxn id="8" idx="2"/>
            <a:endCxn id="85" idx="0"/>
          </p:cNvCxnSpPr>
          <p:nvPr/>
        </p:nvCxnSpPr>
        <p:spPr>
          <a:xfrm>
            <a:off x="5969823" y="3801174"/>
            <a:ext cx="4527" cy="9470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CBA1E98F-0D35-FFBE-6D91-B237C7EE3D1A}"/>
              </a:ext>
            </a:extLst>
          </p:cNvPr>
          <p:cNvCxnSpPr>
            <a:cxnSpLocks/>
          </p:cNvCxnSpPr>
          <p:nvPr/>
        </p:nvCxnSpPr>
        <p:spPr>
          <a:xfrm flipH="1">
            <a:off x="3984078" y="4874189"/>
            <a:ext cx="184046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7054F695-12FB-37D2-A508-87409F265D2B}"/>
              </a:ext>
            </a:extLst>
          </p:cNvPr>
          <p:cNvCxnSpPr>
            <a:cxnSpLocks/>
            <a:endCxn id="51" idx="2"/>
          </p:cNvCxnSpPr>
          <p:nvPr/>
        </p:nvCxnSpPr>
        <p:spPr>
          <a:xfrm rot="10800000">
            <a:off x="1698177" y="4123272"/>
            <a:ext cx="1531487" cy="760344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082CFFEE-ABF2-9BEB-1435-E230F650AB95}"/>
              </a:ext>
            </a:extLst>
          </p:cNvPr>
          <p:cNvCxnSpPr>
            <a:stCxn id="18" idx="3"/>
            <a:endCxn id="8" idx="1"/>
          </p:cNvCxnSpPr>
          <p:nvPr/>
        </p:nvCxnSpPr>
        <p:spPr>
          <a:xfrm flipV="1">
            <a:off x="2155377" y="3343974"/>
            <a:ext cx="3357246" cy="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518EF8FE-1540-1281-0D27-E9015AE41DC3}"/>
              </a:ext>
            </a:extLst>
          </p:cNvPr>
          <p:cNvSpPr txBox="1"/>
          <p:nvPr/>
        </p:nvSpPr>
        <p:spPr>
          <a:xfrm>
            <a:off x="5264296" y="5078375"/>
            <a:ext cx="14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HTML-Seite anpassen</a:t>
            </a:r>
          </a:p>
        </p:txBody>
      </p:sp>
    </p:spTree>
    <p:extLst>
      <p:ext uri="{BB962C8B-B14F-4D97-AF65-F5344CB8AC3E}">
        <p14:creationId xmlns:p14="http://schemas.microsoft.com/office/powerpoint/2010/main" val="271763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1FE6D-2B19-D211-0AF1-8663C5F4D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Backend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A61111-54E1-3D6D-783B-3CBB7507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Verschlüsselung / </a:t>
            </a:r>
            <a:r>
              <a:rPr lang="de-DE" dirty="0" err="1"/>
              <a:t>Plugboard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34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63DE-96E6-F88A-B980-893C7F70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3E79D-0CA1-1574-6C8D-051BD464C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String basierte Verschlüsselung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Datenspeicherung im Frontend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3EB3654-CAA7-D5E4-B9C7-8E9B67099AD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77387"/>
          <a:ext cx="10034866" cy="431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1">
                  <a:extLst>
                    <a:ext uri="{9D8B030D-6E8A-4147-A177-3AD203B41FA5}">
                      <a16:colId xmlns:a16="http://schemas.microsoft.com/office/drawing/2014/main" val="3582777092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717709067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2239984941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93749717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237630027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925417468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972277899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622604035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2578767343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943164398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679880240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2154393942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419234538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321655349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072668822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854792587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2017159531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671066975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714986584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311350378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2952981435"/>
                    </a:ext>
                  </a:extLst>
                </a:gridCol>
                <a:gridCol w="453841">
                  <a:extLst>
                    <a:ext uri="{9D8B030D-6E8A-4147-A177-3AD203B41FA5}">
                      <a16:colId xmlns:a16="http://schemas.microsoft.com/office/drawing/2014/main" val="2020803080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24321848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496296225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359831130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640237241"/>
                    </a:ext>
                  </a:extLst>
                </a:gridCol>
              </a:tblGrid>
              <a:tr h="431099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11102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3A7BFC3-67D9-DA3D-40AB-CEDBBD52C39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43423"/>
          <a:ext cx="10034866" cy="431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1">
                  <a:extLst>
                    <a:ext uri="{9D8B030D-6E8A-4147-A177-3AD203B41FA5}">
                      <a16:colId xmlns:a16="http://schemas.microsoft.com/office/drawing/2014/main" val="3582777092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717709067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2239984941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93749717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237630027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925417468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972277899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622604035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2578767343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943164398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679880240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2154393942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419234538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321655349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072668822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854792587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2017159531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671066975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714986584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311350378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2952981435"/>
                    </a:ext>
                  </a:extLst>
                </a:gridCol>
                <a:gridCol w="453841">
                  <a:extLst>
                    <a:ext uri="{9D8B030D-6E8A-4147-A177-3AD203B41FA5}">
                      <a16:colId xmlns:a16="http://schemas.microsoft.com/office/drawing/2014/main" val="2020803080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24321848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496296225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359831130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640237241"/>
                    </a:ext>
                  </a:extLst>
                </a:gridCol>
              </a:tblGrid>
              <a:tr h="431099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11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81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53986-B10C-D2C2-6454-3207DE3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Plugboard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7B9957-030F-C829-68E3-EF312842C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Position Input-Buchstabe wird im Klartextalphabet gesucht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Buchstabe an selber Position im Output-Alphabet gesucht und weitergegeben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FCFACD38-A41A-5C07-AE8B-7A00F56C353B}"/>
              </a:ext>
            </a:extLst>
          </p:cNvPr>
          <p:cNvGraphicFramePr>
            <a:graphicFrameLocks noGrp="1"/>
          </p:cNvGraphicFramePr>
          <p:nvPr/>
        </p:nvGraphicFramePr>
        <p:xfrm>
          <a:off x="907117" y="3623058"/>
          <a:ext cx="10034866" cy="86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1">
                  <a:extLst>
                    <a:ext uri="{9D8B030D-6E8A-4147-A177-3AD203B41FA5}">
                      <a16:colId xmlns:a16="http://schemas.microsoft.com/office/drawing/2014/main" val="649004879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491732656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727992839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91659544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131740428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990011110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915431815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174354982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516000259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4196555596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145183875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93428588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2041699692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256224648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507974756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706131222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54897435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552547696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640131304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333292238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2241185306"/>
                    </a:ext>
                  </a:extLst>
                </a:gridCol>
                <a:gridCol w="453841">
                  <a:extLst>
                    <a:ext uri="{9D8B030D-6E8A-4147-A177-3AD203B41FA5}">
                      <a16:colId xmlns:a16="http://schemas.microsoft.com/office/drawing/2014/main" val="1785292504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2826988691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665977281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1051367437"/>
                    </a:ext>
                  </a:extLst>
                </a:gridCol>
                <a:gridCol w="383241">
                  <a:extLst>
                    <a:ext uri="{9D8B030D-6E8A-4147-A177-3AD203B41FA5}">
                      <a16:colId xmlns:a16="http://schemas.microsoft.com/office/drawing/2014/main" val="2641035217"/>
                    </a:ext>
                  </a:extLst>
                </a:gridCol>
              </a:tblGrid>
              <a:tr h="431099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69539"/>
                  </a:ext>
                </a:extLst>
              </a:tr>
              <a:tr h="431099">
                <a:tc>
                  <a:txBody>
                    <a:bodyPr/>
                    <a:lstStyle/>
                    <a:p>
                      <a:r>
                        <a:rPr lang="de-DE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68657"/>
                  </a:ext>
                </a:extLst>
              </a:tr>
            </a:tbl>
          </a:graphicData>
        </a:graphic>
      </p:graphicFrame>
      <p:sp>
        <p:nvSpPr>
          <p:cNvPr id="8" name="Pfeil: nach oben 7">
            <a:extLst>
              <a:ext uri="{FF2B5EF4-FFF2-40B4-BE49-F238E27FC236}">
                <a16:creationId xmlns:a16="http://schemas.microsoft.com/office/drawing/2014/main" id="{4F56CCA3-4BC5-A234-D09C-7B9442B1A4A8}"/>
              </a:ext>
            </a:extLst>
          </p:cNvPr>
          <p:cNvSpPr/>
          <p:nvPr/>
        </p:nvSpPr>
        <p:spPr>
          <a:xfrm>
            <a:off x="1005708" y="4562063"/>
            <a:ext cx="199697" cy="38888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489E9358-83FB-D9D8-FAE6-6F9FB85C23FF}"/>
              </a:ext>
            </a:extLst>
          </p:cNvPr>
          <p:cNvSpPr/>
          <p:nvPr/>
        </p:nvSpPr>
        <p:spPr>
          <a:xfrm>
            <a:off x="3260177" y="4570467"/>
            <a:ext cx="199697" cy="38888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22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8A657B2-302F-CBC9-BEAE-CCA20723498E}"/>
              </a:ext>
            </a:extLst>
          </p:cNvPr>
          <p:cNvGraphicFramePr>
            <a:graphicFrameLocks noGrp="1"/>
          </p:cNvGraphicFramePr>
          <p:nvPr/>
        </p:nvGraphicFramePr>
        <p:xfrm>
          <a:off x="142875" y="114301"/>
          <a:ext cx="11858628" cy="6610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3458">
                  <a:extLst>
                    <a:ext uri="{9D8B030D-6E8A-4147-A177-3AD203B41FA5}">
                      <a16:colId xmlns:a16="http://schemas.microsoft.com/office/drawing/2014/main" val="123198007"/>
                    </a:ext>
                  </a:extLst>
                </a:gridCol>
                <a:gridCol w="274118">
                  <a:extLst>
                    <a:ext uri="{9D8B030D-6E8A-4147-A177-3AD203B41FA5}">
                      <a16:colId xmlns:a16="http://schemas.microsoft.com/office/drawing/2014/main" val="3176351230"/>
                    </a:ext>
                  </a:extLst>
                </a:gridCol>
                <a:gridCol w="953458">
                  <a:extLst>
                    <a:ext uri="{9D8B030D-6E8A-4147-A177-3AD203B41FA5}">
                      <a16:colId xmlns:a16="http://schemas.microsoft.com/office/drawing/2014/main" val="1710569804"/>
                    </a:ext>
                  </a:extLst>
                </a:gridCol>
                <a:gridCol w="953458">
                  <a:extLst>
                    <a:ext uri="{9D8B030D-6E8A-4147-A177-3AD203B41FA5}">
                      <a16:colId xmlns:a16="http://schemas.microsoft.com/office/drawing/2014/main" val="1140494935"/>
                    </a:ext>
                  </a:extLst>
                </a:gridCol>
                <a:gridCol w="274118">
                  <a:extLst>
                    <a:ext uri="{9D8B030D-6E8A-4147-A177-3AD203B41FA5}">
                      <a16:colId xmlns:a16="http://schemas.microsoft.com/office/drawing/2014/main" val="1152863418"/>
                    </a:ext>
                  </a:extLst>
                </a:gridCol>
                <a:gridCol w="953458">
                  <a:extLst>
                    <a:ext uri="{9D8B030D-6E8A-4147-A177-3AD203B41FA5}">
                      <a16:colId xmlns:a16="http://schemas.microsoft.com/office/drawing/2014/main" val="3285962686"/>
                    </a:ext>
                  </a:extLst>
                </a:gridCol>
                <a:gridCol w="953458">
                  <a:extLst>
                    <a:ext uri="{9D8B030D-6E8A-4147-A177-3AD203B41FA5}">
                      <a16:colId xmlns:a16="http://schemas.microsoft.com/office/drawing/2014/main" val="2919263314"/>
                    </a:ext>
                  </a:extLst>
                </a:gridCol>
                <a:gridCol w="274118">
                  <a:extLst>
                    <a:ext uri="{9D8B030D-6E8A-4147-A177-3AD203B41FA5}">
                      <a16:colId xmlns:a16="http://schemas.microsoft.com/office/drawing/2014/main" val="2985251216"/>
                    </a:ext>
                  </a:extLst>
                </a:gridCol>
                <a:gridCol w="953458">
                  <a:extLst>
                    <a:ext uri="{9D8B030D-6E8A-4147-A177-3AD203B41FA5}">
                      <a16:colId xmlns:a16="http://schemas.microsoft.com/office/drawing/2014/main" val="345059089"/>
                    </a:ext>
                  </a:extLst>
                </a:gridCol>
                <a:gridCol w="953458">
                  <a:extLst>
                    <a:ext uri="{9D8B030D-6E8A-4147-A177-3AD203B41FA5}">
                      <a16:colId xmlns:a16="http://schemas.microsoft.com/office/drawing/2014/main" val="1908961998"/>
                    </a:ext>
                  </a:extLst>
                </a:gridCol>
                <a:gridCol w="274118">
                  <a:extLst>
                    <a:ext uri="{9D8B030D-6E8A-4147-A177-3AD203B41FA5}">
                      <a16:colId xmlns:a16="http://schemas.microsoft.com/office/drawing/2014/main" val="3552342333"/>
                    </a:ext>
                  </a:extLst>
                </a:gridCol>
                <a:gridCol w="953458">
                  <a:extLst>
                    <a:ext uri="{9D8B030D-6E8A-4147-A177-3AD203B41FA5}">
                      <a16:colId xmlns:a16="http://schemas.microsoft.com/office/drawing/2014/main" val="3744270456"/>
                    </a:ext>
                  </a:extLst>
                </a:gridCol>
                <a:gridCol w="953458">
                  <a:extLst>
                    <a:ext uri="{9D8B030D-6E8A-4147-A177-3AD203B41FA5}">
                      <a16:colId xmlns:a16="http://schemas.microsoft.com/office/drawing/2014/main" val="3626371812"/>
                    </a:ext>
                  </a:extLst>
                </a:gridCol>
                <a:gridCol w="274118">
                  <a:extLst>
                    <a:ext uri="{9D8B030D-6E8A-4147-A177-3AD203B41FA5}">
                      <a16:colId xmlns:a16="http://schemas.microsoft.com/office/drawing/2014/main" val="1056411071"/>
                    </a:ext>
                  </a:extLst>
                </a:gridCol>
                <a:gridCol w="953458">
                  <a:extLst>
                    <a:ext uri="{9D8B030D-6E8A-4147-A177-3AD203B41FA5}">
                      <a16:colId xmlns:a16="http://schemas.microsoft.com/office/drawing/2014/main" val="613264095"/>
                    </a:ext>
                  </a:extLst>
                </a:gridCol>
                <a:gridCol w="953458">
                  <a:extLst>
                    <a:ext uri="{9D8B030D-6E8A-4147-A177-3AD203B41FA5}">
                      <a16:colId xmlns:a16="http://schemas.microsoft.com/office/drawing/2014/main" val="1150573181"/>
                    </a:ext>
                  </a:extLst>
                </a:gridCol>
              </a:tblGrid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Tastatur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Plugboard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Rotor 1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Rotor 2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</a:rPr>
                        <a:t>Rotor 3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Umkehrwalze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57624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A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U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Y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2738063995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B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B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B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M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V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J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B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K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B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B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1958061855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U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W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M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U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103683565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F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H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1682981264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Q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Q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236806268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F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F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F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I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F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F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F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1361009483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B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413478045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H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H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H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B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U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H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Q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H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H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4184442800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I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I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I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F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C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I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V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I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P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I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3832859972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J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J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J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H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B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J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J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J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1527261647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K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J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901693096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F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H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40584153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M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M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M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W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M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M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M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634134434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P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H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W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2624396266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I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M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M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3386790775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P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P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P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J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P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H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P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I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P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24895033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Q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Q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Q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Q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Q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Q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Q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2351179725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V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U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B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1625404942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M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F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3531909729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P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2993629479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U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U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U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P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U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U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U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2146346564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V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V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V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P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V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I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V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W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V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2129728053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W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W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W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I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Q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F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W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B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W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V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W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194482752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W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V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J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1084963253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A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Y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1079571359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J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Z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27737902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5">
                <a:extLst>
                  <a:ext uri="{FF2B5EF4-FFF2-40B4-BE49-F238E27FC236}">
                    <a16:creationId xmlns:a16="http://schemas.microsoft.com/office/drawing/2014/main" id="{DFA4A86B-6DB8-6153-E77C-04E65F08DA6F}"/>
                  </a:ext>
                </a:extLst>
              </p14:cNvPr>
              <p14:cNvContentPartPr/>
              <p14:nvPr/>
            </p14:nvContentPartPr>
            <p14:xfrm>
              <a:off x="658630" y="495750"/>
              <a:ext cx="1240920" cy="23760"/>
            </p14:xfrm>
          </p:contentPart>
        </mc:Choice>
        <mc:Fallback xmlns="">
          <p:pic>
            <p:nvPicPr>
              <p:cNvPr id="4" name="Freihand 5">
                <a:extLst>
                  <a:ext uri="{FF2B5EF4-FFF2-40B4-BE49-F238E27FC236}">
                    <a16:creationId xmlns:a16="http://schemas.microsoft.com/office/drawing/2014/main" id="{DFA4A86B-6DB8-6153-E77C-04E65F08DA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630" y="487110"/>
                <a:ext cx="1258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5EB2D73D-C9C9-159C-10B2-2D8BF4684953}"/>
                  </a:ext>
                </a:extLst>
              </p14:cNvPr>
              <p14:cNvContentPartPr/>
              <p14:nvPr/>
            </p14:nvContentPartPr>
            <p14:xfrm>
              <a:off x="1975510" y="486390"/>
              <a:ext cx="725760" cy="151632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5EB2D73D-C9C9-159C-10B2-2D8BF46849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6870" y="477750"/>
                <a:ext cx="743400" cy="15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8B2982EC-38DA-1F94-67FA-B9E6E9AECB06}"/>
                  </a:ext>
                </a:extLst>
              </p14:cNvPr>
              <p14:cNvContentPartPr/>
              <p14:nvPr/>
            </p14:nvContentPartPr>
            <p14:xfrm>
              <a:off x="2898550" y="1973190"/>
              <a:ext cx="1036440" cy="291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8B2982EC-38DA-1F94-67FA-B9E6E9AECB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9550" y="1964550"/>
                <a:ext cx="10540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Freihand 11">
                <a:extLst>
                  <a:ext uri="{FF2B5EF4-FFF2-40B4-BE49-F238E27FC236}">
                    <a16:creationId xmlns:a16="http://schemas.microsoft.com/office/drawing/2014/main" id="{CB926981-16CD-B04D-102E-AC77D540F667}"/>
                  </a:ext>
                </a:extLst>
              </p14:cNvPr>
              <p14:cNvContentPartPr/>
              <p14:nvPr/>
            </p14:nvContentPartPr>
            <p14:xfrm>
              <a:off x="4140550" y="1972470"/>
              <a:ext cx="1956960" cy="263160"/>
            </p14:xfrm>
          </p:contentPart>
        </mc:Choice>
        <mc:Fallback xmlns="">
          <p:pic>
            <p:nvPicPr>
              <p:cNvPr id="11" name="Freihand 11">
                <a:extLst>
                  <a:ext uri="{FF2B5EF4-FFF2-40B4-BE49-F238E27FC236}">
                    <a16:creationId xmlns:a16="http://schemas.microsoft.com/office/drawing/2014/main" id="{CB926981-16CD-B04D-102E-AC77D540F6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31552" y="1963470"/>
                <a:ext cx="1974597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A20B6F9F-75A3-4296-A161-77FCE0E11CD7}"/>
                  </a:ext>
                </a:extLst>
              </p14:cNvPr>
              <p14:cNvContentPartPr/>
              <p14:nvPr/>
            </p14:nvContentPartPr>
            <p14:xfrm>
              <a:off x="6278950" y="2218350"/>
              <a:ext cx="759600" cy="320112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A20B6F9F-75A3-4296-A161-77FCE0E11C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69950" y="2209350"/>
                <a:ext cx="777240" cy="32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AEC385AB-FDFF-0F80-6AD9-A4F51D73A796}"/>
                  </a:ext>
                </a:extLst>
              </p14:cNvPr>
              <p14:cNvContentPartPr/>
              <p14:nvPr/>
            </p14:nvContentPartPr>
            <p14:xfrm>
              <a:off x="7262830" y="5402910"/>
              <a:ext cx="1014480" cy="417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AEC385AB-FDFF-0F80-6AD9-A4F51D73A7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53830" y="5393910"/>
                <a:ext cx="10321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C1C18CBE-3B10-0589-ACD9-E8377D44B781}"/>
                  </a:ext>
                </a:extLst>
              </p14:cNvPr>
              <p14:cNvContentPartPr/>
              <p14:nvPr/>
            </p14:nvContentPartPr>
            <p14:xfrm>
              <a:off x="8459470" y="454350"/>
              <a:ext cx="736200" cy="498708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C1C18CBE-3B10-0589-ACD9-E8377D44B7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0466" y="445350"/>
                <a:ext cx="753849" cy="50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1275D9D8-E7E1-26F9-E56F-A437D1573FA8}"/>
                  </a:ext>
                </a:extLst>
              </p14:cNvPr>
              <p14:cNvContentPartPr/>
              <p14:nvPr/>
            </p14:nvContentPartPr>
            <p14:xfrm>
              <a:off x="9444790" y="498990"/>
              <a:ext cx="1007640" cy="1908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1275D9D8-E7E1-26F9-E56F-A437D1573F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36150" y="489990"/>
                <a:ext cx="10252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BAEF5C3E-3222-AEE8-9ECA-787C17F16D06}"/>
                  </a:ext>
                </a:extLst>
              </p14:cNvPr>
              <p14:cNvContentPartPr/>
              <p14:nvPr/>
            </p14:nvContentPartPr>
            <p14:xfrm>
              <a:off x="10647190" y="499710"/>
              <a:ext cx="803160" cy="58647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BAEF5C3E-3222-AEE8-9ECA-787C17F16D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38190" y="490710"/>
                <a:ext cx="820800" cy="58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C4D9CB90-12D5-D2D7-F629-C3A812CBABBC}"/>
                  </a:ext>
                </a:extLst>
              </p14:cNvPr>
              <p14:cNvContentPartPr/>
              <p14:nvPr/>
            </p14:nvContentPartPr>
            <p14:xfrm>
              <a:off x="10657270" y="6387510"/>
              <a:ext cx="787680" cy="2448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C4D9CB90-12D5-D2D7-F629-C3A812CBAB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48270" y="6378510"/>
                <a:ext cx="8053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68CCC892-9885-ED9A-AD01-20975BC79F39}"/>
                  </a:ext>
                </a:extLst>
              </p14:cNvPr>
              <p14:cNvContentPartPr/>
              <p14:nvPr/>
            </p14:nvContentPartPr>
            <p14:xfrm>
              <a:off x="9404470" y="6380310"/>
              <a:ext cx="1110600" cy="385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68CCC892-9885-ED9A-AD01-20975BC79F3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95470" y="6371670"/>
                <a:ext cx="11282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D8E297E2-BC1A-97A3-55AA-AD6747AE7673}"/>
                  </a:ext>
                </a:extLst>
              </p14:cNvPr>
              <p14:cNvContentPartPr/>
              <p14:nvPr/>
            </p14:nvContentPartPr>
            <p14:xfrm>
              <a:off x="8472070" y="3918990"/>
              <a:ext cx="797760" cy="251388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D8E297E2-BC1A-97A3-55AA-AD6747AE767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63070" y="3910350"/>
                <a:ext cx="815400" cy="25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C39450ED-56E9-CAE3-6A78-FF8B2D32EB7D}"/>
                  </a:ext>
                </a:extLst>
              </p14:cNvPr>
              <p14:cNvContentPartPr/>
              <p14:nvPr/>
            </p14:nvContentPartPr>
            <p14:xfrm>
              <a:off x="7208110" y="3927630"/>
              <a:ext cx="991800" cy="3384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C39450ED-56E9-CAE3-6A78-FF8B2D32EB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99470" y="3918990"/>
                <a:ext cx="10094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2236F2E3-8D18-A317-8AA9-C77142A2AE97}"/>
                  </a:ext>
                </a:extLst>
              </p14:cNvPr>
              <p14:cNvContentPartPr/>
              <p14:nvPr/>
            </p14:nvContentPartPr>
            <p14:xfrm>
              <a:off x="6342310" y="3916830"/>
              <a:ext cx="662040" cy="248184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2236F2E3-8D18-A317-8AA9-C77142A2AE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33310" y="3907830"/>
                <a:ext cx="679680" cy="24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DA827A9B-5EC5-7145-C439-AA22C4814F50}"/>
                  </a:ext>
                </a:extLst>
              </p14:cNvPr>
              <p14:cNvContentPartPr/>
              <p14:nvPr/>
            </p14:nvContentPartPr>
            <p14:xfrm>
              <a:off x="5073670" y="6372750"/>
              <a:ext cx="1007640" cy="216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DA827A9B-5EC5-7145-C439-AA22C4814F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4670" y="6363750"/>
                <a:ext cx="10252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75062CBF-F200-A032-96A4-CA263B46BCAB}"/>
                  </a:ext>
                </a:extLst>
              </p14:cNvPr>
              <p14:cNvContentPartPr/>
              <p14:nvPr/>
            </p14:nvContentPartPr>
            <p14:xfrm>
              <a:off x="4153150" y="1236270"/>
              <a:ext cx="742320" cy="51508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75062CBF-F200-A032-96A4-CA263B46BC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44150" y="1227270"/>
                <a:ext cx="759960" cy="51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E749C20C-9B26-C921-6C68-B0436FA6401A}"/>
                  </a:ext>
                </a:extLst>
              </p14:cNvPr>
              <p14:cNvContentPartPr/>
              <p14:nvPr/>
            </p14:nvContentPartPr>
            <p14:xfrm>
              <a:off x="2904670" y="1222950"/>
              <a:ext cx="959040" cy="5040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E749C20C-9B26-C921-6C68-B0436FA640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96030" y="1213950"/>
                <a:ext cx="9766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EFE046D4-DBFC-F9CA-7249-9CD6510B26CA}"/>
                  </a:ext>
                </a:extLst>
              </p14:cNvPr>
              <p14:cNvContentPartPr/>
              <p14:nvPr/>
            </p14:nvContentPartPr>
            <p14:xfrm>
              <a:off x="1915390" y="1243110"/>
              <a:ext cx="768960" cy="2376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EFE046D4-DBFC-F9CA-7249-9CD6510B26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06750" y="1234470"/>
                <a:ext cx="786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5BB38479-070C-5001-BE21-7FEBD339CA95}"/>
                  </a:ext>
                </a:extLst>
              </p14:cNvPr>
              <p14:cNvContentPartPr/>
              <p14:nvPr/>
            </p14:nvContentPartPr>
            <p14:xfrm>
              <a:off x="732790" y="1225110"/>
              <a:ext cx="1055160" cy="4032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5BB38479-070C-5001-BE21-7FEBD339CA9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3790" y="1216470"/>
                <a:ext cx="1072800" cy="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76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B40D9-7E08-FBCC-C658-495D251AB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173C27-2A7B-13DE-2327-91C331491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Unit-Tests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33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04E8C7-A90B-AFA8-89F9-40933B39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de-DE" sz="4000"/>
              <a:t>Agenda</a:t>
            </a:r>
            <a:endParaRPr lang="en-GB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8AEC72D-1ACB-137D-F7B6-E6D469AAC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86532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355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B36FE-E718-45AA-F181-1EC9EEBE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Unit-Tests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70C2-DF92-5098-844D-59801A2F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Funktionalitäten</a:t>
            </a:r>
            <a:r>
              <a:rPr lang="en-GB" dirty="0"/>
              <a:t> </a:t>
            </a:r>
            <a:r>
              <a:rPr lang="en-GB" dirty="0" err="1"/>
              <a:t>abgedeckt</a:t>
            </a:r>
            <a:endParaRPr lang="en-GB" dirty="0"/>
          </a:p>
          <a:p>
            <a:r>
              <a:rPr lang="en-GB" dirty="0" err="1"/>
              <a:t>Geschrieben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AAA-Format (Arrange, Act, Assert)</a:t>
            </a:r>
          </a:p>
          <a:p>
            <a:r>
              <a:rPr lang="en-GB" dirty="0"/>
              <a:t>Coverage </a:t>
            </a:r>
            <a:r>
              <a:rPr lang="en-GB" dirty="0" err="1"/>
              <a:t>deutlich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75%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" name="Grafik 9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AA7A95F2-FFB9-62C9-ADA3-BE9048E56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43" y="3643742"/>
            <a:ext cx="528711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4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2D636-5B98-BB23-CC73-444A0661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Unit-Tests</a:t>
            </a:r>
          </a:p>
        </p:txBody>
      </p:sp>
      <p:pic>
        <p:nvPicPr>
          <p:cNvPr id="4" name="Inhaltsplatzhalter 3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F1115575-BB64-B290-F736-B3CEE584B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64" y="1825625"/>
            <a:ext cx="54064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2D636-5B98-BB23-CC73-444A0661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Integration-Test</a:t>
            </a:r>
          </a:p>
        </p:txBody>
      </p:sp>
      <p:pic>
        <p:nvPicPr>
          <p:cNvPr id="7" name="Inhaltsplatzhalter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164C6EAA-F863-F40D-8A9A-44DBD4544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55" y="2286309"/>
            <a:ext cx="5992061" cy="3029373"/>
          </a:xfrm>
        </p:spPr>
      </p:pic>
    </p:spTree>
    <p:extLst>
      <p:ext uri="{BB962C8B-B14F-4D97-AF65-F5344CB8AC3E}">
        <p14:creationId xmlns:p14="http://schemas.microsoft.com/office/powerpoint/2010/main" val="263063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B40D9-7E08-FBCC-C658-495D251AB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173C27-2A7B-13DE-2327-91C331491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Integration / E2E-Tests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6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883F3-5FEF-1160-EDF8-566CE384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/ E2E-Tests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90EA2F-802A-EBDD-C8C4-9A665F42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 Test: Testen der Webseite mit POST </a:t>
            </a:r>
            <a:r>
              <a:rPr lang="de-DE" dirty="0" err="1"/>
              <a:t>requests</a:t>
            </a:r>
            <a:endParaRPr lang="de-DE" dirty="0"/>
          </a:p>
          <a:p>
            <a:r>
              <a:rPr lang="de-DE" dirty="0"/>
              <a:t>E2E-Testing mit </a:t>
            </a:r>
            <a:r>
              <a:rPr lang="de-DE" dirty="0" err="1"/>
              <a:t>Selenium</a:t>
            </a:r>
            <a:r>
              <a:rPr lang="de-DE" dirty="0"/>
              <a:t>-Container</a:t>
            </a:r>
          </a:p>
          <a:p>
            <a:r>
              <a:rPr lang="de-DE" dirty="0"/>
              <a:t>Alle vorhandenen Varianten abgedeckt</a:t>
            </a:r>
          </a:p>
          <a:p>
            <a:endParaRPr lang="en-GB" dirty="0"/>
          </a:p>
        </p:txBody>
      </p:sp>
      <p:pic>
        <p:nvPicPr>
          <p:cNvPr id="5" name="Grafik 4" descr="Ein Bild, das Grafiken, Schrift, Grafikdesign, Grün enthält.&#10;&#10;Automatisch generierte Beschreibung">
            <a:extLst>
              <a:ext uri="{FF2B5EF4-FFF2-40B4-BE49-F238E27FC236}">
                <a16:creationId xmlns:a16="http://schemas.microsoft.com/office/drawing/2014/main" id="{36569EFD-2BDD-47C1-A0CB-C993A1035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06" y="3748177"/>
            <a:ext cx="5003494" cy="12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0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A1FF2-62B6-4BE4-EBC5-658E3F918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CI/CD-Pipeline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3B9ECE-7E83-39FB-1999-A169ED176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17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A7975-231D-C47D-7507-037FD54B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CI/CD-Pipeline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A1FF6-8D80-87B3-045C-58A666CA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Jobs: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Unit-Tests / statische Codeanalyse mit </a:t>
            </a:r>
            <a:r>
              <a:rPr lang="de-DE" dirty="0" err="1"/>
              <a:t>Semgrep</a:t>
            </a:r>
            <a:r>
              <a:rPr lang="de-DE" dirty="0"/>
              <a:t> (SAST)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Image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E2E- / Integration Tests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Image-scan mit </a:t>
            </a:r>
            <a:r>
              <a:rPr lang="de-DE" dirty="0" err="1"/>
              <a:t>Trivy</a:t>
            </a:r>
            <a:r>
              <a:rPr lang="de-DE" dirty="0"/>
              <a:t> (alternativ </a:t>
            </a:r>
            <a:r>
              <a:rPr lang="de-DE" dirty="0" err="1"/>
              <a:t>Grype</a:t>
            </a:r>
            <a:r>
              <a:rPr lang="de-DE" dirty="0"/>
              <a:t> in </a:t>
            </a:r>
            <a:r>
              <a:rPr lang="de-DE" dirty="0" err="1"/>
              <a:t>GitLab</a:t>
            </a:r>
            <a:r>
              <a:rPr lang="de-DE" dirty="0"/>
              <a:t>)</a:t>
            </a:r>
          </a:p>
          <a:p>
            <a:r>
              <a:rPr lang="de-DE" dirty="0"/>
              <a:t>Läuft täglich um 2 Uhr aufgrund der </a:t>
            </a:r>
            <a:r>
              <a:rPr lang="de-DE" dirty="0" err="1"/>
              <a:t>Vulnerability</a:t>
            </a:r>
            <a:r>
              <a:rPr lang="de-DE" dirty="0"/>
              <a:t>-Scans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385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14998-489F-EC1F-67A7-D607512B8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Unique </a:t>
            </a:r>
            <a:r>
              <a:rPr lang="de-DE" dirty="0" err="1"/>
              <a:t>Selling</a:t>
            </a:r>
            <a:r>
              <a:rPr lang="de-DE" dirty="0"/>
              <a:t> Point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BD9964-C95E-C9AA-33A0-366AE9347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46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6A72F-35C6-DC62-0215-D8B03B40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Unique </a:t>
            </a:r>
            <a:r>
              <a:rPr lang="de-DE" dirty="0" err="1"/>
              <a:t>Selling</a:t>
            </a:r>
            <a:r>
              <a:rPr lang="de-DE" dirty="0"/>
              <a:t> Point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5BC61-95C1-519E-2D69-44DEE352B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Benutzerbezogene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Frontend </a:t>
            </a:r>
            <a:r>
              <a:rPr lang="en-GB" dirty="0" err="1"/>
              <a:t>gespeichert</a:t>
            </a:r>
            <a:endParaRPr lang="en-GB" dirty="0"/>
          </a:p>
          <a:p>
            <a:r>
              <a:rPr lang="en-GB" dirty="0"/>
              <a:t>Enigma-</a:t>
            </a:r>
            <a:r>
              <a:rPr lang="en-GB" dirty="0" err="1"/>
              <a:t>bezogene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Backend </a:t>
            </a:r>
            <a:r>
              <a:rPr lang="en-GB" dirty="0" err="1"/>
              <a:t>gespeichert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896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DF66A-7C9C-F130-34F0-71B944A46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SCRUM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121053-D92C-BCD0-BA2A-211E1B45A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9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496BC-E524-D3AE-FCDF-95A5E9CF1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2167B8-8D7F-A351-602F-08AA40A39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Klassendiagramm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73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>
            <a:spLocks noGrp="1"/>
          </p:cNvSpPr>
          <p:nvPr>
            <p:ph type="title"/>
          </p:nvPr>
        </p:nvSpPr>
        <p:spPr>
          <a:xfrm>
            <a:off x="644900" y="401500"/>
            <a:ext cx="109376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SCRUM </a:t>
            </a:r>
            <a:r>
              <a:rPr lang="en" dirty="0" err="1"/>
              <a:t>gesamt</a:t>
            </a:r>
            <a:endParaRPr dirty="0"/>
          </a:p>
        </p:txBody>
      </p:sp>
      <p:grpSp>
        <p:nvGrpSpPr>
          <p:cNvPr id="248" name="Google Shape;248;p22"/>
          <p:cNvGrpSpPr/>
          <p:nvPr/>
        </p:nvGrpSpPr>
        <p:grpSpPr>
          <a:xfrm>
            <a:off x="618575" y="1636134"/>
            <a:ext cx="2772800" cy="3081575"/>
            <a:chOff x="463931" y="1227100"/>
            <a:chExt cx="2079600" cy="2311181"/>
          </a:xfrm>
        </p:grpSpPr>
        <p:grpSp>
          <p:nvGrpSpPr>
            <p:cNvPr id="249" name="Google Shape;249;p22"/>
            <p:cNvGrpSpPr/>
            <p:nvPr/>
          </p:nvGrpSpPr>
          <p:grpSpPr>
            <a:xfrm>
              <a:off x="555692" y="2657337"/>
              <a:ext cx="1896078" cy="880944"/>
              <a:chOff x="1252496" y="2521812"/>
              <a:chExt cx="1896078" cy="880944"/>
            </a:xfrm>
          </p:grpSpPr>
          <p:sp>
            <p:nvSpPr>
              <p:cNvPr id="250" name="Google Shape;250;p22"/>
              <p:cNvSpPr/>
              <p:nvPr/>
            </p:nvSpPr>
            <p:spPr>
              <a:xfrm rot="-5400000">
                <a:off x="2452625" y="2549644"/>
                <a:ext cx="723781" cy="668117"/>
              </a:xfrm>
              <a:custGeom>
                <a:avLst/>
                <a:gdLst/>
                <a:ahLst/>
                <a:cxnLst/>
                <a:rect l="l" t="t" r="r" b="b"/>
                <a:pathLst>
                  <a:path w="10090" h="9314" extrusionOk="0">
                    <a:moveTo>
                      <a:pt x="9793" y="1"/>
                    </a:moveTo>
                    <a:lnTo>
                      <a:pt x="1" y="9313"/>
                    </a:lnTo>
                    <a:lnTo>
                      <a:pt x="10089" y="8651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3C2A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 rot="-5400000">
                <a:off x="1753547" y="2137036"/>
                <a:ext cx="764668" cy="1766771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24630" extrusionOk="0">
                    <a:moveTo>
                      <a:pt x="5045" y="1"/>
                    </a:moveTo>
                    <a:cubicBezTo>
                      <a:pt x="1918" y="3128"/>
                      <a:pt x="0" y="7510"/>
                      <a:pt x="0" y="12258"/>
                    </a:cubicBezTo>
                    <a:cubicBezTo>
                      <a:pt x="0" y="17120"/>
                      <a:pt x="1918" y="21388"/>
                      <a:pt x="5045" y="24629"/>
                    </a:cubicBezTo>
                    <a:lnTo>
                      <a:pt x="10660" y="19014"/>
                    </a:lnTo>
                    <a:cubicBezTo>
                      <a:pt x="8857" y="17302"/>
                      <a:pt x="7807" y="14928"/>
                      <a:pt x="7807" y="12258"/>
                    </a:cubicBezTo>
                    <a:cubicBezTo>
                      <a:pt x="7807" y="9701"/>
                      <a:pt x="8857" y="7328"/>
                      <a:pt x="10660" y="5616"/>
                    </a:cubicBezTo>
                    <a:lnTo>
                      <a:pt x="5045" y="1"/>
                    </a:ln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52" name="Google Shape;252;p22"/>
            <p:cNvGrpSpPr/>
            <p:nvPr/>
          </p:nvGrpSpPr>
          <p:grpSpPr>
            <a:xfrm>
              <a:off x="463931" y="1227100"/>
              <a:ext cx="2079600" cy="1268868"/>
              <a:chOff x="463931" y="1227100"/>
              <a:chExt cx="2079600" cy="1268868"/>
            </a:xfrm>
          </p:grpSpPr>
          <p:grpSp>
            <p:nvGrpSpPr>
              <p:cNvPr id="253" name="Google Shape;253;p22"/>
              <p:cNvGrpSpPr/>
              <p:nvPr/>
            </p:nvGrpSpPr>
            <p:grpSpPr>
              <a:xfrm>
                <a:off x="463931" y="1656700"/>
                <a:ext cx="2079600" cy="839268"/>
                <a:chOff x="-299177" y="4685650"/>
                <a:chExt cx="2079600" cy="839268"/>
              </a:xfrm>
            </p:grpSpPr>
            <p:sp>
              <p:nvSpPr>
                <p:cNvPr id="254" name="Google Shape;254;p22"/>
                <p:cNvSpPr txBox="1"/>
                <p:nvPr/>
              </p:nvSpPr>
              <p:spPr>
                <a:xfrm>
                  <a:off x="-299177" y="4934818"/>
                  <a:ext cx="2079600" cy="59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" sz="1600" dirty="0" err="1">
                      <a:latin typeface="Roboto"/>
                      <a:ea typeface="Roboto"/>
                      <a:cs typeface="Roboto"/>
                      <a:sym typeface="Roboto"/>
                    </a:rPr>
                    <a:t>Definiere</a:t>
                  </a:r>
                  <a:r>
                    <a:rPr lang="en" sz="1600" dirty="0">
                      <a:latin typeface="Roboto"/>
                      <a:ea typeface="Roboto"/>
                      <a:cs typeface="Roboto"/>
                      <a:sym typeface="Roboto"/>
                    </a:rPr>
                    <a:t> alle Tasks </a:t>
                  </a:r>
                  <a:r>
                    <a:rPr lang="en" sz="1600" dirty="0" err="1">
                      <a:latin typeface="Roboto"/>
                      <a:ea typeface="Roboto"/>
                      <a:cs typeface="Roboto"/>
                      <a:sym typeface="Roboto"/>
                    </a:rPr>
                    <a:t>im</a:t>
                  </a:r>
                  <a:r>
                    <a:rPr lang="en" sz="1600" dirty="0">
                      <a:latin typeface="Roboto"/>
                      <a:ea typeface="Roboto"/>
                      <a:cs typeface="Roboto"/>
                      <a:sym typeface="Roboto"/>
                    </a:rPr>
                    <a:t> Product Backlog </a:t>
                  </a:r>
                  <a:r>
                    <a:rPr lang="en" sz="1600" dirty="0" err="1">
                      <a:latin typeface="Roboto"/>
                      <a:ea typeface="Roboto"/>
                      <a:cs typeface="Roboto"/>
                      <a:sym typeface="Roboto"/>
                    </a:rPr>
                    <a:t>inkl</a:t>
                  </a:r>
                  <a:r>
                    <a:rPr lang="en" sz="1600" dirty="0">
                      <a:latin typeface="Roboto"/>
                      <a:ea typeface="Roboto"/>
                      <a:cs typeface="Roboto"/>
                      <a:sym typeface="Roboto"/>
                    </a:rPr>
                    <a:t>. Subtasks</a:t>
                  </a:r>
                  <a:endParaRPr sz="160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55" name="Google Shape;255;p22"/>
                <p:cNvSpPr txBox="1"/>
                <p:nvPr/>
              </p:nvSpPr>
              <p:spPr>
                <a:xfrm>
                  <a:off x="-299177" y="4685650"/>
                  <a:ext cx="2079600" cy="35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" sz="2400">
                      <a:solidFill>
                        <a:srgbClr val="03C2A2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Preparation</a:t>
                  </a:r>
                  <a:endParaRPr sz="2400">
                    <a:solidFill>
                      <a:srgbClr val="03C2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sp>
            <p:nvSpPr>
              <p:cNvPr id="256" name="Google Shape;256;p22"/>
              <p:cNvSpPr txBox="1"/>
              <p:nvPr/>
            </p:nvSpPr>
            <p:spPr>
              <a:xfrm>
                <a:off x="1217981" y="1227100"/>
                <a:ext cx="571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03C2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32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57" name="Google Shape;257;p22"/>
          <p:cNvGrpSpPr/>
          <p:nvPr/>
        </p:nvGrpSpPr>
        <p:grpSpPr>
          <a:xfrm>
            <a:off x="8800625" y="2525584"/>
            <a:ext cx="2772800" cy="3135025"/>
            <a:chOff x="6600469" y="1894187"/>
            <a:chExt cx="2079600" cy="2351269"/>
          </a:xfrm>
        </p:grpSpPr>
        <p:grpSp>
          <p:nvGrpSpPr>
            <p:cNvPr id="258" name="Google Shape;258;p22"/>
            <p:cNvGrpSpPr/>
            <p:nvPr/>
          </p:nvGrpSpPr>
          <p:grpSpPr>
            <a:xfrm>
              <a:off x="6692230" y="1894187"/>
              <a:ext cx="1896078" cy="880944"/>
              <a:chOff x="5929271" y="1855062"/>
              <a:chExt cx="1896078" cy="880944"/>
            </a:xfrm>
          </p:grpSpPr>
          <p:sp>
            <p:nvSpPr>
              <p:cNvPr id="259" name="Google Shape;259;p22"/>
              <p:cNvSpPr/>
              <p:nvPr/>
            </p:nvSpPr>
            <p:spPr>
              <a:xfrm rot="-5400000" flipH="1">
                <a:off x="7129400" y="2040057"/>
                <a:ext cx="723781" cy="668117"/>
              </a:xfrm>
              <a:custGeom>
                <a:avLst/>
                <a:gdLst/>
                <a:ahLst/>
                <a:cxnLst/>
                <a:rect l="l" t="t" r="r" b="b"/>
                <a:pathLst>
                  <a:path w="10090" h="9314" extrusionOk="0">
                    <a:moveTo>
                      <a:pt x="9793" y="1"/>
                    </a:moveTo>
                    <a:lnTo>
                      <a:pt x="1" y="9313"/>
                    </a:lnTo>
                    <a:lnTo>
                      <a:pt x="10089" y="8651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796295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 rot="-5400000" flipH="1">
                <a:off x="6430322" y="1354010"/>
                <a:ext cx="764668" cy="1766771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24630" extrusionOk="0">
                    <a:moveTo>
                      <a:pt x="5045" y="1"/>
                    </a:moveTo>
                    <a:cubicBezTo>
                      <a:pt x="1918" y="3128"/>
                      <a:pt x="0" y="7510"/>
                      <a:pt x="0" y="12258"/>
                    </a:cubicBezTo>
                    <a:cubicBezTo>
                      <a:pt x="0" y="17120"/>
                      <a:pt x="1918" y="21388"/>
                      <a:pt x="5045" y="24629"/>
                    </a:cubicBezTo>
                    <a:lnTo>
                      <a:pt x="10660" y="19014"/>
                    </a:lnTo>
                    <a:cubicBezTo>
                      <a:pt x="8857" y="17302"/>
                      <a:pt x="7807" y="14928"/>
                      <a:pt x="7807" y="12258"/>
                    </a:cubicBezTo>
                    <a:cubicBezTo>
                      <a:pt x="7807" y="9701"/>
                      <a:pt x="8857" y="7328"/>
                      <a:pt x="10660" y="5616"/>
                    </a:cubicBezTo>
                    <a:lnTo>
                      <a:pt x="5045" y="1"/>
                    </a:ln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61" name="Google Shape;261;p22"/>
            <p:cNvGrpSpPr/>
            <p:nvPr/>
          </p:nvGrpSpPr>
          <p:grpSpPr>
            <a:xfrm>
              <a:off x="6600469" y="2973487"/>
              <a:ext cx="2079600" cy="1271968"/>
              <a:chOff x="6600469" y="2973488"/>
              <a:chExt cx="2079600" cy="1271968"/>
            </a:xfrm>
          </p:grpSpPr>
          <p:grpSp>
            <p:nvGrpSpPr>
              <p:cNvPr id="262" name="Google Shape;262;p22"/>
              <p:cNvGrpSpPr/>
              <p:nvPr/>
            </p:nvGrpSpPr>
            <p:grpSpPr>
              <a:xfrm>
                <a:off x="6600469" y="3406188"/>
                <a:ext cx="2079600" cy="839268"/>
                <a:chOff x="6458098" y="2827644"/>
                <a:chExt cx="2079600" cy="839268"/>
              </a:xfrm>
            </p:grpSpPr>
            <p:sp>
              <p:nvSpPr>
                <p:cNvPr id="263" name="Google Shape;263;p22"/>
                <p:cNvSpPr txBox="1"/>
                <p:nvPr/>
              </p:nvSpPr>
              <p:spPr>
                <a:xfrm>
                  <a:off x="6458098" y="3076812"/>
                  <a:ext cx="2079600" cy="59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" sz="1600" dirty="0" err="1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Finalen</a:t>
                  </a:r>
                  <a:r>
                    <a:rPr lang="en" sz="1600" dirty="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Code an den </a:t>
                  </a:r>
                  <a:r>
                    <a:rPr lang="en" sz="1600" dirty="0" err="1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Kunden</a:t>
                  </a:r>
                  <a:r>
                    <a:rPr lang="en" sz="1600" dirty="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en" sz="1600" dirty="0" err="1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geben</a:t>
                  </a:r>
                  <a:endParaRPr sz="160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64" name="Google Shape;264;p22"/>
                <p:cNvSpPr txBox="1"/>
                <p:nvPr/>
              </p:nvSpPr>
              <p:spPr>
                <a:xfrm>
                  <a:off x="6458098" y="2827644"/>
                  <a:ext cx="2079600" cy="35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" sz="2400">
                      <a:solidFill>
                        <a:srgbClr val="796295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Release</a:t>
                  </a:r>
                  <a:endParaRPr sz="2400">
                    <a:solidFill>
                      <a:srgbClr val="79629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sp>
            <p:nvSpPr>
              <p:cNvPr id="265" name="Google Shape;265;p22"/>
              <p:cNvSpPr txBox="1"/>
              <p:nvPr/>
            </p:nvSpPr>
            <p:spPr>
              <a:xfrm>
                <a:off x="7354519" y="2973488"/>
                <a:ext cx="571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3200">
                    <a:solidFill>
                      <a:srgbClr val="79629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32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66" name="Google Shape;266;p22"/>
          <p:cNvGrpSpPr/>
          <p:nvPr/>
        </p:nvGrpSpPr>
        <p:grpSpPr>
          <a:xfrm>
            <a:off x="4708927" y="2830733"/>
            <a:ext cx="2772800" cy="1691824"/>
            <a:chOff x="3531695" y="2123050"/>
            <a:chExt cx="2079600" cy="1268868"/>
          </a:xfrm>
        </p:grpSpPr>
        <p:sp>
          <p:nvSpPr>
            <p:cNvPr id="267" name="Google Shape;267;p22"/>
            <p:cNvSpPr txBox="1"/>
            <p:nvPr/>
          </p:nvSpPr>
          <p:spPr>
            <a:xfrm>
              <a:off x="4285745" y="2123050"/>
              <a:ext cx="571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2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2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68" name="Google Shape;268;p22"/>
            <p:cNvGrpSpPr/>
            <p:nvPr/>
          </p:nvGrpSpPr>
          <p:grpSpPr>
            <a:xfrm>
              <a:off x="3531695" y="2552650"/>
              <a:ext cx="2079600" cy="839268"/>
              <a:chOff x="-289652" y="4685650"/>
              <a:chExt cx="2079600" cy="839268"/>
            </a:xfrm>
          </p:grpSpPr>
          <p:sp>
            <p:nvSpPr>
              <p:cNvPr id="269" name="Google Shape;269;p22"/>
              <p:cNvSpPr txBox="1"/>
              <p:nvPr/>
            </p:nvSpPr>
            <p:spPr>
              <a:xfrm>
                <a:off x="-289652" y="4934818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de-DE" sz="1600" dirty="0">
                    <a:latin typeface="Roboto"/>
                    <a:ea typeface="Roboto"/>
                    <a:cs typeface="Roboto"/>
                    <a:sym typeface="Roboto"/>
                  </a:rPr>
                  <a:t>Implementierung des Codes in mehreren Sprints</a:t>
                </a:r>
                <a:endParaRPr sz="16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0" name="Google Shape;270;p22"/>
              <p:cNvSpPr txBox="1"/>
              <p:nvPr/>
            </p:nvSpPr>
            <p:spPr>
              <a:xfrm>
                <a:off x="-289652" y="46856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400" dirty="0">
                    <a:solidFill>
                      <a:srgbClr val="2B859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Sprints</a:t>
                </a:r>
                <a:endParaRPr sz="2400" dirty="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71" name="Google Shape;271;p22"/>
          <p:cNvGrpSpPr/>
          <p:nvPr/>
        </p:nvGrpSpPr>
        <p:grpSpPr>
          <a:xfrm>
            <a:off x="3571073" y="1246642"/>
            <a:ext cx="5048507" cy="5048495"/>
            <a:chOff x="2797855" y="973898"/>
            <a:chExt cx="3548290" cy="3548282"/>
          </a:xfrm>
        </p:grpSpPr>
        <p:sp>
          <p:nvSpPr>
            <p:cNvPr id="272" name="Google Shape;272;p22"/>
            <p:cNvSpPr/>
            <p:nvPr/>
          </p:nvSpPr>
          <p:spPr>
            <a:xfrm>
              <a:off x="5256644" y="1489406"/>
              <a:ext cx="1089501" cy="2517299"/>
            </a:xfrm>
            <a:custGeom>
              <a:avLst/>
              <a:gdLst/>
              <a:ahLst/>
              <a:cxnLst/>
              <a:rect l="l" t="t" r="r" b="b"/>
              <a:pathLst>
                <a:path w="10660" h="24630" extrusionOk="0">
                  <a:moveTo>
                    <a:pt x="5615" y="1"/>
                  </a:moveTo>
                  <a:lnTo>
                    <a:pt x="0" y="5616"/>
                  </a:lnTo>
                  <a:cubicBezTo>
                    <a:pt x="1712" y="7328"/>
                    <a:pt x="2762" y="9701"/>
                    <a:pt x="2762" y="12258"/>
                  </a:cubicBezTo>
                  <a:cubicBezTo>
                    <a:pt x="2762" y="14928"/>
                    <a:pt x="1712" y="17302"/>
                    <a:pt x="0" y="19014"/>
                  </a:cubicBezTo>
                  <a:lnTo>
                    <a:pt x="5615" y="24629"/>
                  </a:lnTo>
                  <a:cubicBezTo>
                    <a:pt x="8765" y="21388"/>
                    <a:pt x="10660" y="17120"/>
                    <a:pt x="10660" y="12258"/>
                  </a:cubicBezTo>
                  <a:cubicBezTo>
                    <a:pt x="10660" y="7510"/>
                    <a:pt x="8765" y="3128"/>
                    <a:pt x="561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" name="Google Shape;273;p22"/>
            <p:cNvSpPr/>
            <p:nvPr/>
          </p:nvSpPr>
          <p:spPr>
            <a:xfrm rot="-5400000">
              <a:off x="5041415" y="3307334"/>
              <a:ext cx="919552" cy="848831"/>
            </a:xfrm>
            <a:custGeom>
              <a:avLst/>
              <a:gdLst/>
              <a:ahLst/>
              <a:cxnLst/>
              <a:rect l="l" t="t" r="r" b="b"/>
              <a:pathLst>
                <a:path w="10090" h="9314" extrusionOk="0">
                  <a:moveTo>
                    <a:pt x="9793" y="1"/>
                  </a:moveTo>
                  <a:lnTo>
                    <a:pt x="1" y="9313"/>
                  </a:lnTo>
                  <a:lnTo>
                    <a:pt x="10089" y="8651"/>
                  </a:lnTo>
                  <a:lnTo>
                    <a:pt x="9793" y="1"/>
                  </a:lnTo>
                  <a:close/>
                </a:path>
              </a:pathLst>
            </a:custGeom>
            <a:solidFill>
              <a:srgbClr val="4F67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3313365" y="973898"/>
              <a:ext cx="2517299" cy="1089501"/>
            </a:xfrm>
            <a:custGeom>
              <a:avLst/>
              <a:gdLst/>
              <a:ahLst/>
              <a:cxnLst/>
              <a:rect l="l" t="t" r="r" b="b"/>
              <a:pathLst>
                <a:path w="24630" h="10660" extrusionOk="0">
                  <a:moveTo>
                    <a:pt x="12281" y="0"/>
                  </a:moveTo>
                  <a:cubicBezTo>
                    <a:pt x="7510" y="0"/>
                    <a:pt x="3151" y="1895"/>
                    <a:pt x="1" y="5045"/>
                  </a:cubicBezTo>
                  <a:lnTo>
                    <a:pt x="5616" y="10660"/>
                  </a:lnTo>
                  <a:cubicBezTo>
                    <a:pt x="7328" y="8834"/>
                    <a:pt x="9702" y="7807"/>
                    <a:pt x="12281" y="7807"/>
                  </a:cubicBezTo>
                  <a:cubicBezTo>
                    <a:pt x="14929" y="7807"/>
                    <a:pt x="17302" y="8834"/>
                    <a:pt x="19014" y="10660"/>
                  </a:cubicBezTo>
                  <a:lnTo>
                    <a:pt x="24629" y="5045"/>
                  </a:lnTo>
                  <a:cubicBezTo>
                    <a:pt x="21502" y="1895"/>
                    <a:pt x="17120" y="0"/>
                    <a:pt x="1228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313365" y="3432679"/>
              <a:ext cx="2517299" cy="1089501"/>
            </a:xfrm>
            <a:custGeom>
              <a:avLst/>
              <a:gdLst/>
              <a:ahLst/>
              <a:cxnLst/>
              <a:rect l="l" t="t" r="r" b="b"/>
              <a:pathLst>
                <a:path w="24630" h="10660" extrusionOk="0">
                  <a:moveTo>
                    <a:pt x="5616" y="0"/>
                  </a:moveTo>
                  <a:lnTo>
                    <a:pt x="1" y="5615"/>
                  </a:lnTo>
                  <a:cubicBezTo>
                    <a:pt x="3151" y="8742"/>
                    <a:pt x="7510" y="10660"/>
                    <a:pt x="12281" y="10660"/>
                  </a:cubicBezTo>
                  <a:cubicBezTo>
                    <a:pt x="17120" y="10660"/>
                    <a:pt x="21502" y="8742"/>
                    <a:pt x="24629" y="5615"/>
                  </a:cubicBezTo>
                  <a:lnTo>
                    <a:pt x="19014" y="0"/>
                  </a:lnTo>
                  <a:cubicBezTo>
                    <a:pt x="17302" y="1712"/>
                    <a:pt x="14929" y="2762"/>
                    <a:pt x="12281" y="2762"/>
                  </a:cubicBezTo>
                  <a:cubicBezTo>
                    <a:pt x="9702" y="2762"/>
                    <a:pt x="7328" y="1712"/>
                    <a:pt x="5616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" name="Google Shape;276;p22"/>
            <p:cNvSpPr/>
            <p:nvPr/>
          </p:nvSpPr>
          <p:spPr>
            <a:xfrm rot="-218651">
              <a:off x="3107845" y="3278753"/>
              <a:ext cx="919545" cy="848825"/>
            </a:xfrm>
            <a:custGeom>
              <a:avLst/>
              <a:gdLst/>
              <a:ahLst/>
              <a:cxnLst/>
              <a:rect l="l" t="t" r="r" b="b"/>
              <a:pathLst>
                <a:path w="10090" h="9314" extrusionOk="0">
                  <a:moveTo>
                    <a:pt x="9793" y="1"/>
                  </a:moveTo>
                  <a:lnTo>
                    <a:pt x="1" y="9313"/>
                  </a:lnTo>
                  <a:lnTo>
                    <a:pt x="10089" y="8651"/>
                  </a:lnTo>
                  <a:lnTo>
                    <a:pt x="9793" y="1"/>
                  </a:lnTo>
                  <a:close/>
                </a:path>
              </a:pathLst>
            </a:custGeom>
            <a:solidFill>
              <a:srgbClr val="2B8597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2797855" y="1489406"/>
              <a:ext cx="1089501" cy="2517299"/>
            </a:xfrm>
            <a:custGeom>
              <a:avLst/>
              <a:gdLst/>
              <a:ahLst/>
              <a:cxnLst/>
              <a:rect l="l" t="t" r="r" b="b"/>
              <a:pathLst>
                <a:path w="10660" h="24630" extrusionOk="0">
                  <a:moveTo>
                    <a:pt x="5045" y="1"/>
                  </a:moveTo>
                  <a:cubicBezTo>
                    <a:pt x="1918" y="3128"/>
                    <a:pt x="0" y="7510"/>
                    <a:pt x="0" y="12258"/>
                  </a:cubicBezTo>
                  <a:cubicBezTo>
                    <a:pt x="0" y="17120"/>
                    <a:pt x="1918" y="21388"/>
                    <a:pt x="5045" y="24629"/>
                  </a:cubicBezTo>
                  <a:lnTo>
                    <a:pt x="10660" y="19014"/>
                  </a:lnTo>
                  <a:cubicBezTo>
                    <a:pt x="8857" y="17302"/>
                    <a:pt x="7807" y="14928"/>
                    <a:pt x="7807" y="12258"/>
                  </a:cubicBezTo>
                  <a:cubicBezTo>
                    <a:pt x="7807" y="9701"/>
                    <a:pt x="8857" y="7328"/>
                    <a:pt x="10660" y="5616"/>
                  </a:cubicBezTo>
                  <a:lnTo>
                    <a:pt x="5045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 txBox="1">
            <a:spLocks noGrp="1"/>
          </p:cNvSpPr>
          <p:nvPr>
            <p:ph type="title"/>
          </p:nvPr>
        </p:nvSpPr>
        <p:spPr>
          <a:xfrm>
            <a:off x="644900" y="401500"/>
            <a:ext cx="109376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SCRUM Sprint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E24A8F-0A4F-5DD9-6EDC-8E0D66D78C62}"/>
              </a:ext>
            </a:extLst>
          </p:cNvPr>
          <p:cNvGrpSpPr/>
          <p:nvPr/>
        </p:nvGrpSpPr>
        <p:grpSpPr>
          <a:xfrm>
            <a:off x="2548350" y="1481869"/>
            <a:ext cx="7095300" cy="3127867"/>
            <a:chOff x="1365667" y="1592400"/>
            <a:chExt cx="7095300" cy="3127867"/>
          </a:xfrm>
        </p:grpSpPr>
        <p:sp>
          <p:nvSpPr>
            <p:cNvPr id="781" name="Google Shape;781;p31"/>
            <p:cNvSpPr/>
            <p:nvPr/>
          </p:nvSpPr>
          <p:spPr>
            <a:xfrm>
              <a:off x="5083167" y="3163101"/>
              <a:ext cx="49167" cy="11033"/>
            </a:xfrm>
            <a:custGeom>
              <a:avLst/>
              <a:gdLst/>
              <a:ahLst/>
              <a:cxnLst/>
              <a:rect l="l" t="t" r="r" b="b"/>
              <a:pathLst>
                <a:path w="1475" h="331" extrusionOk="0">
                  <a:moveTo>
                    <a:pt x="1474" y="0"/>
                  </a:moveTo>
                  <a:cubicBezTo>
                    <a:pt x="941" y="102"/>
                    <a:pt x="534" y="203"/>
                    <a:pt x="0" y="331"/>
                  </a:cubicBezTo>
                  <a:cubicBezTo>
                    <a:pt x="534" y="203"/>
                    <a:pt x="1042" y="102"/>
                    <a:pt x="1474" y="0"/>
                  </a:cubicBezTo>
                  <a:close/>
                </a:path>
              </a:pathLst>
            </a:custGeom>
            <a:solidFill>
              <a:srgbClr val="BAB7B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7447668" y="3163101"/>
              <a:ext cx="50033" cy="11033"/>
            </a:xfrm>
            <a:custGeom>
              <a:avLst/>
              <a:gdLst/>
              <a:ahLst/>
              <a:cxnLst/>
              <a:rect l="l" t="t" r="r" b="b"/>
              <a:pathLst>
                <a:path w="1501" h="331" extrusionOk="0">
                  <a:moveTo>
                    <a:pt x="1500" y="0"/>
                  </a:moveTo>
                  <a:cubicBezTo>
                    <a:pt x="967" y="102"/>
                    <a:pt x="535" y="203"/>
                    <a:pt x="1" y="331"/>
                  </a:cubicBezTo>
                  <a:cubicBezTo>
                    <a:pt x="535" y="203"/>
                    <a:pt x="1068" y="102"/>
                    <a:pt x="1500" y="0"/>
                  </a:cubicBezTo>
                  <a:close/>
                </a:path>
              </a:pathLst>
            </a:custGeom>
            <a:solidFill>
              <a:srgbClr val="BAB7B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2569533" y="3392667"/>
              <a:ext cx="28000" cy="582067"/>
            </a:xfrm>
            <a:custGeom>
              <a:avLst/>
              <a:gdLst/>
              <a:ahLst/>
              <a:cxnLst/>
              <a:rect l="l" t="t" r="r" b="b"/>
              <a:pathLst>
                <a:path w="840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839" y="1746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2538200" y="3353700"/>
              <a:ext cx="88133" cy="88133"/>
            </a:xfrm>
            <a:custGeom>
              <a:avLst/>
              <a:gdLst/>
              <a:ahLst/>
              <a:cxnLst/>
              <a:rect l="l" t="t" r="r" b="b"/>
              <a:pathLst>
                <a:path w="2644" h="2644" extrusionOk="0">
                  <a:moveTo>
                    <a:pt x="1373" y="1"/>
                  </a:moveTo>
                  <a:cubicBezTo>
                    <a:pt x="636" y="1"/>
                    <a:pt x="0" y="534"/>
                    <a:pt x="0" y="1271"/>
                  </a:cubicBezTo>
                  <a:cubicBezTo>
                    <a:pt x="0" y="2009"/>
                    <a:pt x="636" y="2644"/>
                    <a:pt x="1373" y="2644"/>
                  </a:cubicBezTo>
                  <a:cubicBezTo>
                    <a:pt x="2110" y="2644"/>
                    <a:pt x="2643" y="2009"/>
                    <a:pt x="2643" y="1271"/>
                  </a:cubicBezTo>
                  <a:cubicBezTo>
                    <a:pt x="2643" y="534"/>
                    <a:pt x="2110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2551734" y="3364734"/>
              <a:ext cx="63567" cy="63567"/>
            </a:xfrm>
            <a:custGeom>
              <a:avLst/>
              <a:gdLst/>
              <a:ahLst/>
              <a:cxnLst/>
              <a:rect l="l" t="t" r="r" b="b"/>
              <a:pathLst>
                <a:path w="1907" h="1907" extrusionOk="0">
                  <a:moveTo>
                    <a:pt x="967" y="0"/>
                  </a:moveTo>
                  <a:cubicBezTo>
                    <a:pt x="433" y="0"/>
                    <a:pt x="1" y="407"/>
                    <a:pt x="1" y="940"/>
                  </a:cubicBezTo>
                  <a:cubicBezTo>
                    <a:pt x="1" y="1474"/>
                    <a:pt x="433" y="1906"/>
                    <a:pt x="967" y="1906"/>
                  </a:cubicBezTo>
                  <a:cubicBezTo>
                    <a:pt x="1500" y="1906"/>
                    <a:pt x="1907" y="1474"/>
                    <a:pt x="1907" y="940"/>
                  </a:cubicBezTo>
                  <a:cubicBezTo>
                    <a:pt x="1907" y="407"/>
                    <a:pt x="1500" y="0"/>
                    <a:pt x="967" y="0"/>
                  </a:cubicBezTo>
                  <a:close/>
                </a:path>
              </a:pathLst>
            </a:custGeom>
            <a:solidFill>
              <a:srgbClr val="6A6B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4934900" y="3392667"/>
              <a:ext cx="28000" cy="582067"/>
            </a:xfrm>
            <a:custGeom>
              <a:avLst/>
              <a:gdLst/>
              <a:ahLst/>
              <a:cxnLst/>
              <a:rect l="l" t="t" r="r" b="b"/>
              <a:pathLst>
                <a:path w="840" h="17462" extrusionOk="0">
                  <a:moveTo>
                    <a:pt x="0" y="1"/>
                  </a:moveTo>
                  <a:lnTo>
                    <a:pt x="0" y="17461"/>
                  </a:lnTo>
                  <a:lnTo>
                    <a:pt x="839" y="1746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4902700" y="3353700"/>
              <a:ext cx="88133" cy="88133"/>
            </a:xfrm>
            <a:custGeom>
              <a:avLst/>
              <a:gdLst/>
              <a:ahLst/>
              <a:cxnLst/>
              <a:rect l="l" t="t" r="r" b="b"/>
              <a:pathLst>
                <a:path w="2644" h="2644" extrusionOk="0">
                  <a:moveTo>
                    <a:pt x="1373" y="1"/>
                  </a:moveTo>
                  <a:cubicBezTo>
                    <a:pt x="636" y="1"/>
                    <a:pt x="1" y="534"/>
                    <a:pt x="1" y="1271"/>
                  </a:cubicBezTo>
                  <a:cubicBezTo>
                    <a:pt x="1" y="2009"/>
                    <a:pt x="636" y="2644"/>
                    <a:pt x="1373" y="2644"/>
                  </a:cubicBezTo>
                  <a:cubicBezTo>
                    <a:pt x="2136" y="2644"/>
                    <a:pt x="2644" y="2009"/>
                    <a:pt x="2644" y="1271"/>
                  </a:cubicBezTo>
                  <a:cubicBezTo>
                    <a:pt x="2644" y="534"/>
                    <a:pt x="2136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4917101" y="3364734"/>
              <a:ext cx="63567" cy="63567"/>
            </a:xfrm>
            <a:custGeom>
              <a:avLst/>
              <a:gdLst/>
              <a:ahLst/>
              <a:cxnLst/>
              <a:rect l="l" t="t" r="r" b="b"/>
              <a:pathLst>
                <a:path w="1907" h="1907" extrusionOk="0">
                  <a:moveTo>
                    <a:pt x="941" y="0"/>
                  </a:moveTo>
                  <a:cubicBezTo>
                    <a:pt x="433" y="0"/>
                    <a:pt x="1" y="407"/>
                    <a:pt x="1" y="940"/>
                  </a:cubicBezTo>
                  <a:cubicBezTo>
                    <a:pt x="1" y="1474"/>
                    <a:pt x="433" y="1906"/>
                    <a:pt x="941" y="1906"/>
                  </a:cubicBezTo>
                  <a:cubicBezTo>
                    <a:pt x="1475" y="1906"/>
                    <a:pt x="1907" y="1474"/>
                    <a:pt x="1907" y="940"/>
                  </a:cubicBezTo>
                  <a:cubicBezTo>
                    <a:pt x="1907" y="407"/>
                    <a:pt x="1475" y="0"/>
                    <a:pt x="941" y="0"/>
                  </a:cubicBez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7299434" y="3392667"/>
              <a:ext cx="28833" cy="582067"/>
            </a:xfrm>
            <a:custGeom>
              <a:avLst/>
              <a:gdLst/>
              <a:ahLst/>
              <a:cxnLst/>
              <a:rect l="l" t="t" r="r" b="b"/>
              <a:pathLst>
                <a:path w="865" h="17462" extrusionOk="0">
                  <a:moveTo>
                    <a:pt x="0" y="1"/>
                  </a:moveTo>
                  <a:lnTo>
                    <a:pt x="0" y="17461"/>
                  </a:lnTo>
                  <a:lnTo>
                    <a:pt x="864" y="17461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7268067" y="3353700"/>
              <a:ext cx="88133" cy="88133"/>
            </a:xfrm>
            <a:custGeom>
              <a:avLst/>
              <a:gdLst/>
              <a:ahLst/>
              <a:cxnLst/>
              <a:rect l="l" t="t" r="r" b="b"/>
              <a:pathLst>
                <a:path w="2644" h="2644" extrusionOk="0">
                  <a:moveTo>
                    <a:pt x="1373" y="1"/>
                  </a:moveTo>
                  <a:cubicBezTo>
                    <a:pt x="636" y="1"/>
                    <a:pt x="1" y="534"/>
                    <a:pt x="1" y="1271"/>
                  </a:cubicBezTo>
                  <a:cubicBezTo>
                    <a:pt x="1" y="2009"/>
                    <a:pt x="636" y="2644"/>
                    <a:pt x="1373" y="2644"/>
                  </a:cubicBezTo>
                  <a:cubicBezTo>
                    <a:pt x="2110" y="2644"/>
                    <a:pt x="2644" y="2009"/>
                    <a:pt x="2644" y="1271"/>
                  </a:cubicBezTo>
                  <a:cubicBezTo>
                    <a:pt x="2644" y="534"/>
                    <a:pt x="2110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7282467" y="3364734"/>
              <a:ext cx="63567" cy="63567"/>
            </a:xfrm>
            <a:custGeom>
              <a:avLst/>
              <a:gdLst/>
              <a:ahLst/>
              <a:cxnLst/>
              <a:rect l="l" t="t" r="r" b="b"/>
              <a:pathLst>
                <a:path w="1907" h="1907" extrusionOk="0">
                  <a:moveTo>
                    <a:pt x="941" y="0"/>
                  </a:moveTo>
                  <a:cubicBezTo>
                    <a:pt x="407" y="0"/>
                    <a:pt x="1" y="407"/>
                    <a:pt x="1" y="940"/>
                  </a:cubicBezTo>
                  <a:cubicBezTo>
                    <a:pt x="1" y="1474"/>
                    <a:pt x="407" y="1906"/>
                    <a:pt x="941" y="1906"/>
                  </a:cubicBezTo>
                  <a:cubicBezTo>
                    <a:pt x="1475" y="1906"/>
                    <a:pt x="1907" y="1474"/>
                    <a:pt x="1907" y="940"/>
                  </a:cubicBezTo>
                  <a:cubicBezTo>
                    <a:pt x="1907" y="407"/>
                    <a:pt x="1475" y="0"/>
                    <a:pt x="941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3092267" y="2873333"/>
              <a:ext cx="21200" cy="32233"/>
            </a:xfrm>
            <a:custGeom>
              <a:avLst/>
              <a:gdLst/>
              <a:ahLst/>
              <a:cxnLst/>
              <a:rect l="l" t="t" r="r" b="b"/>
              <a:pathLst>
                <a:path w="636" h="967" extrusionOk="0">
                  <a:moveTo>
                    <a:pt x="635" y="1"/>
                  </a:moveTo>
                  <a:cubicBezTo>
                    <a:pt x="407" y="331"/>
                    <a:pt x="203" y="636"/>
                    <a:pt x="0" y="967"/>
                  </a:cubicBezTo>
                  <a:cubicBezTo>
                    <a:pt x="203" y="636"/>
                    <a:pt x="407" y="331"/>
                    <a:pt x="635" y="1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3138000" y="2792867"/>
              <a:ext cx="10200" cy="24600"/>
            </a:xfrm>
            <a:custGeom>
              <a:avLst/>
              <a:gdLst/>
              <a:ahLst/>
              <a:cxnLst/>
              <a:rect l="l" t="t" r="r" b="b"/>
              <a:pathLst>
                <a:path w="306" h="738" extrusionOk="0">
                  <a:moveTo>
                    <a:pt x="306" y="0"/>
                  </a:moveTo>
                  <a:cubicBezTo>
                    <a:pt x="204" y="204"/>
                    <a:pt x="102" y="509"/>
                    <a:pt x="1" y="738"/>
                  </a:cubicBezTo>
                  <a:cubicBezTo>
                    <a:pt x="102" y="509"/>
                    <a:pt x="204" y="204"/>
                    <a:pt x="306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3148167" y="2390467"/>
              <a:ext cx="7667" cy="27967"/>
            </a:xfrm>
            <a:custGeom>
              <a:avLst/>
              <a:gdLst/>
              <a:ahLst/>
              <a:cxnLst/>
              <a:rect l="l" t="t" r="r" b="b"/>
              <a:pathLst>
                <a:path w="230" h="839" extrusionOk="0">
                  <a:moveTo>
                    <a:pt x="1" y="0"/>
                  </a:moveTo>
                  <a:lnTo>
                    <a:pt x="1" y="0"/>
                  </a:lnTo>
                  <a:cubicBezTo>
                    <a:pt x="128" y="305"/>
                    <a:pt x="128" y="508"/>
                    <a:pt x="229" y="839"/>
                  </a:cubicBezTo>
                  <a:cubicBezTo>
                    <a:pt x="229" y="508"/>
                    <a:pt x="128" y="305"/>
                    <a:pt x="1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3155800" y="2418400"/>
              <a:ext cx="6800" cy="24600"/>
            </a:xfrm>
            <a:custGeom>
              <a:avLst/>
              <a:gdLst/>
              <a:ahLst/>
              <a:cxnLst/>
              <a:rect l="l" t="t" r="r" b="b"/>
              <a:pathLst>
                <a:path w="204" h="738" extrusionOk="0">
                  <a:moveTo>
                    <a:pt x="204" y="738"/>
                  </a:moveTo>
                  <a:cubicBezTo>
                    <a:pt x="204" y="534"/>
                    <a:pt x="102" y="204"/>
                    <a:pt x="0" y="1"/>
                  </a:cubicBezTo>
                  <a:cubicBezTo>
                    <a:pt x="102" y="204"/>
                    <a:pt x="204" y="534"/>
                    <a:pt x="204" y="738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1365667" y="1722867"/>
              <a:ext cx="2220533" cy="1870634"/>
            </a:xfrm>
            <a:custGeom>
              <a:avLst/>
              <a:gdLst/>
              <a:ahLst/>
              <a:cxnLst/>
              <a:rect l="l" t="t" r="r" b="b"/>
              <a:pathLst>
                <a:path w="66616" h="56119" extrusionOk="0">
                  <a:moveTo>
                    <a:pt x="45749" y="0"/>
                  </a:moveTo>
                  <a:cubicBezTo>
                    <a:pt x="42572" y="0"/>
                    <a:pt x="39395" y="636"/>
                    <a:pt x="36549" y="1703"/>
                  </a:cubicBezTo>
                  <a:cubicBezTo>
                    <a:pt x="28492" y="4550"/>
                    <a:pt x="22138" y="11336"/>
                    <a:pt x="19800" y="19698"/>
                  </a:cubicBezTo>
                  <a:cubicBezTo>
                    <a:pt x="22341" y="12912"/>
                    <a:pt x="28924" y="8159"/>
                    <a:pt x="36549" y="8159"/>
                  </a:cubicBezTo>
                  <a:cubicBezTo>
                    <a:pt x="38989" y="8159"/>
                    <a:pt x="41301" y="8591"/>
                    <a:pt x="43538" y="9531"/>
                  </a:cubicBezTo>
                  <a:cubicBezTo>
                    <a:pt x="48392" y="11539"/>
                    <a:pt x="52205" y="15784"/>
                    <a:pt x="53704" y="20867"/>
                  </a:cubicBezTo>
                  <a:cubicBezTo>
                    <a:pt x="55280" y="25950"/>
                    <a:pt x="54441" y="31770"/>
                    <a:pt x="51366" y="36116"/>
                  </a:cubicBezTo>
                  <a:cubicBezTo>
                    <a:pt x="49257" y="39395"/>
                    <a:pt x="45851" y="42038"/>
                    <a:pt x="42038" y="43207"/>
                  </a:cubicBezTo>
                  <a:cubicBezTo>
                    <a:pt x="41632" y="43309"/>
                    <a:pt x="41098" y="43410"/>
                    <a:pt x="40564" y="43538"/>
                  </a:cubicBezTo>
                  <a:lnTo>
                    <a:pt x="40564" y="43639"/>
                  </a:lnTo>
                  <a:cubicBezTo>
                    <a:pt x="39497" y="43843"/>
                    <a:pt x="38353" y="43944"/>
                    <a:pt x="37184" y="44046"/>
                  </a:cubicBezTo>
                  <a:lnTo>
                    <a:pt x="1" y="44046"/>
                  </a:lnTo>
                  <a:lnTo>
                    <a:pt x="1" y="56118"/>
                  </a:lnTo>
                  <a:lnTo>
                    <a:pt x="37184" y="56118"/>
                  </a:lnTo>
                  <a:cubicBezTo>
                    <a:pt x="46817" y="55915"/>
                    <a:pt x="55280" y="51264"/>
                    <a:pt x="60592" y="44046"/>
                  </a:cubicBezTo>
                  <a:lnTo>
                    <a:pt x="60694" y="43944"/>
                  </a:lnTo>
                  <a:cubicBezTo>
                    <a:pt x="60795" y="43843"/>
                    <a:pt x="60897" y="43741"/>
                    <a:pt x="60999" y="43639"/>
                  </a:cubicBezTo>
                  <a:lnTo>
                    <a:pt x="60999" y="43538"/>
                  </a:lnTo>
                  <a:cubicBezTo>
                    <a:pt x="61100" y="43410"/>
                    <a:pt x="61100" y="43309"/>
                    <a:pt x="61227" y="43207"/>
                  </a:cubicBezTo>
                  <a:lnTo>
                    <a:pt x="61329" y="43105"/>
                  </a:lnTo>
                  <a:cubicBezTo>
                    <a:pt x="61329" y="43105"/>
                    <a:pt x="61329" y="43004"/>
                    <a:pt x="61431" y="43004"/>
                  </a:cubicBezTo>
                  <a:cubicBezTo>
                    <a:pt x="61431" y="42902"/>
                    <a:pt x="61532" y="42775"/>
                    <a:pt x="61634" y="42673"/>
                  </a:cubicBezTo>
                  <a:cubicBezTo>
                    <a:pt x="64811" y="37819"/>
                    <a:pt x="66616" y="31973"/>
                    <a:pt x="66616" y="26052"/>
                  </a:cubicBezTo>
                  <a:cubicBezTo>
                    <a:pt x="66616" y="24476"/>
                    <a:pt x="66514" y="22875"/>
                    <a:pt x="66183" y="21172"/>
                  </a:cubicBezTo>
                  <a:cubicBezTo>
                    <a:pt x="65040" y="13877"/>
                    <a:pt x="60897" y="7091"/>
                    <a:pt x="55077" y="2440"/>
                  </a:cubicBezTo>
                  <a:cubicBezTo>
                    <a:pt x="55077" y="2440"/>
                    <a:pt x="54975" y="2440"/>
                    <a:pt x="54975" y="2339"/>
                  </a:cubicBezTo>
                  <a:cubicBezTo>
                    <a:pt x="54543" y="2008"/>
                    <a:pt x="54009" y="1703"/>
                    <a:pt x="53476" y="1271"/>
                  </a:cubicBezTo>
                  <a:cubicBezTo>
                    <a:pt x="53374" y="1271"/>
                    <a:pt x="53272" y="1169"/>
                    <a:pt x="53171" y="1068"/>
                  </a:cubicBezTo>
                  <a:cubicBezTo>
                    <a:pt x="50832" y="432"/>
                    <a:pt x="48291" y="0"/>
                    <a:pt x="45749" y="0"/>
                  </a:cubicBezTo>
                  <a:close/>
                </a:path>
              </a:pathLst>
            </a:custGeom>
            <a:solidFill>
              <a:srgbClr val="9E50AB"/>
            </a:solidFill>
            <a:ln w="9525" cap="flat" cmpd="sng">
              <a:solidFill>
                <a:srgbClr val="9E50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1585100" y="1592400"/>
              <a:ext cx="2145967" cy="2001100"/>
            </a:xfrm>
            <a:custGeom>
              <a:avLst/>
              <a:gdLst/>
              <a:ahLst/>
              <a:cxnLst/>
              <a:rect l="l" t="t" r="r" b="b"/>
              <a:pathLst>
                <a:path w="64379" h="60033" extrusionOk="0">
                  <a:moveTo>
                    <a:pt x="28796" y="0"/>
                  </a:moveTo>
                  <a:cubicBezTo>
                    <a:pt x="12810" y="636"/>
                    <a:pt x="0" y="13877"/>
                    <a:pt x="0" y="29966"/>
                  </a:cubicBezTo>
                  <a:cubicBezTo>
                    <a:pt x="0" y="36752"/>
                    <a:pt x="2212" y="42877"/>
                    <a:pt x="5922" y="47960"/>
                  </a:cubicBezTo>
                  <a:cubicBezTo>
                    <a:pt x="11209" y="55076"/>
                    <a:pt x="19571" y="59727"/>
                    <a:pt x="29000" y="60032"/>
                  </a:cubicBezTo>
                  <a:lnTo>
                    <a:pt x="64379" y="60032"/>
                  </a:lnTo>
                  <a:lnTo>
                    <a:pt x="64379" y="47960"/>
                  </a:lnTo>
                  <a:lnTo>
                    <a:pt x="29330" y="47960"/>
                  </a:lnTo>
                  <a:cubicBezTo>
                    <a:pt x="20740" y="47655"/>
                    <a:pt x="13649" y="41301"/>
                    <a:pt x="12276" y="33041"/>
                  </a:cubicBezTo>
                  <a:cubicBezTo>
                    <a:pt x="12175" y="31973"/>
                    <a:pt x="12073" y="31033"/>
                    <a:pt x="12073" y="29966"/>
                  </a:cubicBezTo>
                  <a:cubicBezTo>
                    <a:pt x="12073" y="27754"/>
                    <a:pt x="12480" y="25619"/>
                    <a:pt x="13217" y="23612"/>
                  </a:cubicBezTo>
                  <a:cubicBezTo>
                    <a:pt x="16089" y="13547"/>
                    <a:pt x="24552" y="5922"/>
                    <a:pt x="35049" y="4245"/>
                  </a:cubicBezTo>
                  <a:cubicBezTo>
                    <a:pt x="35989" y="4118"/>
                    <a:pt x="37057" y="4016"/>
                    <a:pt x="37997" y="4016"/>
                  </a:cubicBezTo>
                  <a:cubicBezTo>
                    <a:pt x="38429" y="4016"/>
                    <a:pt x="38861" y="3914"/>
                    <a:pt x="39166" y="3914"/>
                  </a:cubicBezTo>
                  <a:cubicBezTo>
                    <a:pt x="39497" y="3914"/>
                    <a:pt x="39802" y="3914"/>
                    <a:pt x="40132" y="4016"/>
                  </a:cubicBezTo>
                  <a:cubicBezTo>
                    <a:pt x="42343" y="4016"/>
                    <a:pt x="44478" y="4448"/>
                    <a:pt x="46588" y="4982"/>
                  </a:cubicBezTo>
                  <a:cubicBezTo>
                    <a:pt x="42140" y="2008"/>
                    <a:pt x="36853" y="204"/>
                    <a:pt x="31135" y="0"/>
                  </a:cubicBezTo>
                  <a:close/>
                </a:path>
              </a:pathLst>
            </a:custGeom>
            <a:solidFill>
              <a:srgbClr val="796295"/>
            </a:solidFill>
            <a:ln w="9525" cap="flat" cmpd="sng">
              <a:solidFill>
                <a:srgbClr val="7962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5456767" y="2873333"/>
              <a:ext cx="21233" cy="32233"/>
            </a:xfrm>
            <a:custGeom>
              <a:avLst/>
              <a:gdLst/>
              <a:ahLst/>
              <a:cxnLst/>
              <a:rect l="l" t="t" r="r" b="b"/>
              <a:pathLst>
                <a:path w="637" h="967" extrusionOk="0">
                  <a:moveTo>
                    <a:pt x="636" y="1"/>
                  </a:moveTo>
                  <a:cubicBezTo>
                    <a:pt x="433" y="331"/>
                    <a:pt x="229" y="636"/>
                    <a:pt x="1" y="967"/>
                  </a:cubicBezTo>
                  <a:cubicBezTo>
                    <a:pt x="229" y="636"/>
                    <a:pt x="433" y="331"/>
                    <a:pt x="636" y="1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5503367" y="2792867"/>
              <a:ext cx="10200" cy="24600"/>
            </a:xfrm>
            <a:custGeom>
              <a:avLst/>
              <a:gdLst/>
              <a:ahLst/>
              <a:cxnLst/>
              <a:rect l="l" t="t" r="r" b="b"/>
              <a:pathLst>
                <a:path w="306" h="738" extrusionOk="0">
                  <a:moveTo>
                    <a:pt x="305" y="0"/>
                  </a:moveTo>
                  <a:cubicBezTo>
                    <a:pt x="204" y="204"/>
                    <a:pt x="102" y="509"/>
                    <a:pt x="1" y="738"/>
                  </a:cubicBezTo>
                  <a:cubicBezTo>
                    <a:pt x="102" y="509"/>
                    <a:pt x="204" y="204"/>
                    <a:pt x="305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5513534" y="2390467"/>
              <a:ext cx="6800" cy="27967"/>
            </a:xfrm>
            <a:custGeom>
              <a:avLst/>
              <a:gdLst/>
              <a:ahLst/>
              <a:cxnLst/>
              <a:rect l="l" t="t" r="r" b="b"/>
              <a:pathLst>
                <a:path w="204" h="839" extrusionOk="0">
                  <a:moveTo>
                    <a:pt x="1" y="0"/>
                  </a:moveTo>
                  <a:lnTo>
                    <a:pt x="1" y="0"/>
                  </a:lnTo>
                  <a:cubicBezTo>
                    <a:pt x="102" y="305"/>
                    <a:pt x="102" y="508"/>
                    <a:pt x="204" y="839"/>
                  </a:cubicBezTo>
                  <a:cubicBezTo>
                    <a:pt x="204" y="508"/>
                    <a:pt x="102" y="305"/>
                    <a:pt x="1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5520300" y="2418400"/>
              <a:ext cx="7667" cy="24600"/>
            </a:xfrm>
            <a:custGeom>
              <a:avLst/>
              <a:gdLst/>
              <a:ahLst/>
              <a:cxnLst/>
              <a:rect l="l" t="t" r="r" b="b"/>
              <a:pathLst>
                <a:path w="230" h="738" extrusionOk="0">
                  <a:moveTo>
                    <a:pt x="230" y="738"/>
                  </a:moveTo>
                  <a:cubicBezTo>
                    <a:pt x="230" y="534"/>
                    <a:pt x="128" y="204"/>
                    <a:pt x="1" y="1"/>
                  </a:cubicBezTo>
                  <a:cubicBezTo>
                    <a:pt x="128" y="204"/>
                    <a:pt x="230" y="534"/>
                    <a:pt x="230" y="738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3731034" y="1722867"/>
              <a:ext cx="2220533" cy="1870634"/>
            </a:xfrm>
            <a:custGeom>
              <a:avLst/>
              <a:gdLst/>
              <a:ahLst/>
              <a:cxnLst/>
              <a:rect l="l" t="t" r="r" b="b"/>
              <a:pathLst>
                <a:path w="66616" h="56119" extrusionOk="0">
                  <a:moveTo>
                    <a:pt x="45749" y="0"/>
                  </a:moveTo>
                  <a:cubicBezTo>
                    <a:pt x="42572" y="0"/>
                    <a:pt x="39395" y="636"/>
                    <a:pt x="36523" y="1703"/>
                  </a:cubicBezTo>
                  <a:cubicBezTo>
                    <a:pt x="28492" y="4550"/>
                    <a:pt x="22138" y="11336"/>
                    <a:pt x="19800" y="19698"/>
                  </a:cubicBezTo>
                  <a:cubicBezTo>
                    <a:pt x="22341" y="12912"/>
                    <a:pt x="28898" y="8159"/>
                    <a:pt x="36523" y="8159"/>
                  </a:cubicBezTo>
                  <a:cubicBezTo>
                    <a:pt x="38963" y="8159"/>
                    <a:pt x="41301" y="8591"/>
                    <a:pt x="43512" y="9531"/>
                  </a:cubicBezTo>
                  <a:cubicBezTo>
                    <a:pt x="48392" y="11539"/>
                    <a:pt x="52205" y="15784"/>
                    <a:pt x="53679" y="20867"/>
                  </a:cubicBezTo>
                  <a:cubicBezTo>
                    <a:pt x="55280" y="25950"/>
                    <a:pt x="54441" y="31770"/>
                    <a:pt x="51366" y="36116"/>
                  </a:cubicBezTo>
                  <a:cubicBezTo>
                    <a:pt x="48926" y="39827"/>
                    <a:pt x="44910" y="42673"/>
                    <a:pt x="40564" y="43538"/>
                  </a:cubicBezTo>
                  <a:lnTo>
                    <a:pt x="40564" y="43639"/>
                  </a:lnTo>
                  <a:cubicBezTo>
                    <a:pt x="39497" y="43843"/>
                    <a:pt x="38328" y="43944"/>
                    <a:pt x="37159" y="44046"/>
                  </a:cubicBezTo>
                  <a:lnTo>
                    <a:pt x="1" y="44046"/>
                  </a:lnTo>
                  <a:lnTo>
                    <a:pt x="1" y="56118"/>
                  </a:lnTo>
                  <a:lnTo>
                    <a:pt x="37159" y="56118"/>
                  </a:lnTo>
                  <a:cubicBezTo>
                    <a:pt x="47020" y="55915"/>
                    <a:pt x="55585" y="51035"/>
                    <a:pt x="60999" y="43639"/>
                  </a:cubicBezTo>
                  <a:lnTo>
                    <a:pt x="60999" y="43538"/>
                  </a:lnTo>
                  <a:cubicBezTo>
                    <a:pt x="61100" y="43410"/>
                    <a:pt x="61202" y="43309"/>
                    <a:pt x="61304" y="43105"/>
                  </a:cubicBezTo>
                  <a:cubicBezTo>
                    <a:pt x="61304" y="43105"/>
                    <a:pt x="61304" y="43004"/>
                    <a:pt x="61431" y="43004"/>
                  </a:cubicBezTo>
                  <a:cubicBezTo>
                    <a:pt x="61431" y="42902"/>
                    <a:pt x="61532" y="42775"/>
                    <a:pt x="61634" y="42673"/>
                  </a:cubicBezTo>
                  <a:cubicBezTo>
                    <a:pt x="64811" y="37819"/>
                    <a:pt x="66615" y="31973"/>
                    <a:pt x="66615" y="26052"/>
                  </a:cubicBezTo>
                  <a:cubicBezTo>
                    <a:pt x="66615" y="24476"/>
                    <a:pt x="66514" y="22875"/>
                    <a:pt x="66183" y="21172"/>
                  </a:cubicBezTo>
                  <a:cubicBezTo>
                    <a:pt x="65014" y="13877"/>
                    <a:pt x="60897" y="7091"/>
                    <a:pt x="55077" y="2440"/>
                  </a:cubicBezTo>
                  <a:cubicBezTo>
                    <a:pt x="55077" y="2440"/>
                    <a:pt x="54950" y="2440"/>
                    <a:pt x="54950" y="2339"/>
                  </a:cubicBezTo>
                  <a:cubicBezTo>
                    <a:pt x="54543" y="2008"/>
                    <a:pt x="54009" y="1703"/>
                    <a:pt x="53475" y="1271"/>
                  </a:cubicBezTo>
                  <a:cubicBezTo>
                    <a:pt x="53374" y="1271"/>
                    <a:pt x="53272" y="1169"/>
                    <a:pt x="53171" y="1068"/>
                  </a:cubicBezTo>
                  <a:cubicBezTo>
                    <a:pt x="50832" y="432"/>
                    <a:pt x="48291" y="0"/>
                    <a:pt x="45749" y="0"/>
                  </a:cubicBezTo>
                  <a:close/>
                </a:path>
              </a:pathLst>
            </a:custGeom>
            <a:solidFill>
              <a:srgbClr val="4F67A2"/>
            </a:solidFill>
            <a:ln w="9525" cap="flat" cmpd="sng">
              <a:solidFill>
                <a:srgbClr val="4F67A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3949600" y="1592400"/>
              <a:ext cx="2146833" cy="2001100"/>
            </a:xfrm>
            <a:custGeom>
              <a:avLst/>
              <a:gdLst/>
              <a:ahLst/>
              <a:cxnLst/>
              <a:rect l="l" t="t" r="r" b="b"/>
              <a:pathLst>
                <a:path w="64405" h="60033" extrusionOk="0">
                  <a:moveTo>
                    <a:pt x="28822" y="0"/>
                  </a:moveTo>
                  <a:cubicBezTo>
                    <a:pt x="12810" y="636"/>
                    <a:pt x="1" y="13877"/>
                    <a:pt x="1" y="29966"/>
                  </a:cubicBezTo>
                  <a:cubicBezTo>
                    <a:pt x="1" y="36752"/>
                    <a:pt x="2237" y="42877"/>
                    <a:pt x="5948" y="47960"/>
                  </a:cubicBezTo>
                  <a:cubicBezTo>
                    <a:pt x="11235" y="55076"/>
                    <a:pt x="19596" y="59727"/>
                    <a:pt x="29026" y="60032"/>
                  </a:cubicBezTo>
                  <a:lnTo>
                    <a:pt x="64405" y="60032"/>
                  </a:lnTo>
                  <a:lnTo>
                    <a:pt x="64405" y="47960"/>
                  </a:lnTo>
                  <a:lnTo>
                    <a:pt x="29331" y="47960"/>
                  </a:lnTo>
                  <a:cubicBezTo>
                    <a:pt x="20766" y="47655"/>
                    <a:pt x="13675" y="41301"/>
                    <a:pt x="12302" y="33041"/>
                  </a:cubicBezTo>
                  <a:cubicBezTo>
                    <a:pt x="12175" y="31973"/>
                    <a:pt x="12073" y="31033"/>
                    <a:pt x="12073" y="29966"/>
                  </a:cubicBezTo>
                  <a:cubicBezTo>
                    <a:pt x="12073" y="27754"/>
                    <a:pt x="12505" y="25619"/>
                    <a:pt x="13243" y="23612"/>
                  </a:cubicBezTo>
                  <a:cubicBezTo>
                    <a:pt x="16115" y="13547"/>
                    <a:pt x="24578" y="5922"/>
                    <a:pt x="35049" y="4245"/>
                  </a:cubicBezTo>
                  <a:cubicBezTo>
                    <a:pt x="36015" y="4118"/>
                    <a:pt x="37083" y="4016"/>
                    <a:pt x="38023" y="4016"/>
                  </a:cubicBezTo>
                  <a:cubicBezTo>
                    <a:pt x="38455" y="4016"/>
                    <a:pt x="38862" y="3914"/>
                    <a:pt x="39192" y="3914"/>
                  </a:cubicBezTo>
                  <a:cubicBezTo>
                    <a:pt x="39497" y="3914"/>
                    <a:pt x="39827" y="3914"/>
                    <a:pt x="40132" y="4016"/>
                  </a:cubicBezTo>
                  <a:cubicBezTo>
                    <a:pt x="42369" y="4016"/>
                    <a:pt x="44479" y="4448"/>
                    <a:pt x="46614" y="4982"/>
                  </a:cubicBezTo>
                  <a:cubicBezTo>
                    <a:pt x="42166" y="2008"/>
                    <a:pt x="36854" y="204"/>
                    <a:pt x="31135" y="0"/>
                  </a:cubicBezTo>
                  <a:close/>
                </a:path>
              </a:pathLst>
            </a:custGeom>
            <a:solidFill>
              <a:srgbClr val="8BA2D9"/>
            </a:solidFill>
            <a:ln w="9525" cap="flat" cmpd="sng">
              <a:solidFill>
                <a:srgbClr val="8BA2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7822134" y="2873333"/>
              <a:ext cx="21200" cy="32233"/>
            </a:xfrm>
            <a:custGeom>
              <a:avLst/>
              <a:gdLst/>
              <a:ahLst/>
              <a:cxnLst/>
              <a:rect l="l" t="t" r="r" b="b"/>
              <a:pathLst>
                <a:path w="636" h="967" extrusionOk="0">
                  <a:moveTo>
                    <a:pt x="636" y="1"/>
                  </a:moveTo>
                  <a:cubicBezTo>
                    <a:pt x="433" y="331"/>
                    <a:pt x="204" y="636"/>
                    <a:pt x="1" y="967"/>
                  </a:cubicBezTo>
                  <a:cubicBezTo>
                    <a:pt x="204" y="636"/>
                    <a:pt x="433" y="331"/>
                    <a:pt x="636" y="1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7867901" y="2792867"/>
              <a:ext cx="11033" cy="24600"/>
            </a:xfrm>
            <a:custGeom>
              <a:avLst/>
              <a:gdLst/>
              <a:ahLst/>
              <a:cxnLst/>
              <a:rect l="l" t="t" r="r" b="b"/>
              <a:pathLst>
                <a:path w="331" h="738" extrusionOk="0">
                  <a:moveTo>
                    <a:pt x="330" y="0"/>
                  </a:moveTo>
                  <a:cubicBezTo>
                    <a:pt x="229" y="204"/>
                    <a:pt x="102" y="509"/>
                    <a:pt x="0" y="738"/>
                  </a:cubicBezTo>
                  <a:cubicBezTo>
                    <a:pt x="102" y="509"/>
                    <a:pt x="229" y="204"/>
                    <a:pt x="330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7878901" y="2390433"/>
              <a:ext cx="6800" cy="28000"/>
            </a:xfrm>
            <a:custGeom>
              <a:avLst/>
              <a:gdLst/>
              <a:ahLst/>
              <a:cxnLst/>
              <a:rect l="l" t="t" r="r" b="b"/>
              <a:pathLst>
                <a:path w="204" h="840" extrusionOk="0">
                  <a:moveTo>
                    <a:pt x="204" y="840"/>
                  </a:moveTo>
                  <a:cubicBezTo>
                    <a:pt x="204" y="509"/>
                    <a:pt x="102" y="306"/>
                    <a:pt x="0" y="1"/>
                  </a:cubicBezTo>
                  <a:cubicBezTo>
                    <a:pt x="102" y="306"/>
                    <a:pt x="204" y="509"/>
                    <a:pt x="204" y="84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7885667" y="2418400"/>
              <a:ext cx="6833" cy="24600"/>
            </a:xfrm>
            <a:custGeom>
              <a:avLst/>
              <a:gdLst/>
              <a:ahLst/>
              <a:cxnLst/>
              <a:rect l="l" t="t" r="r" b="b"/>
              <a:pathLst>
                <a:path w="205" h="738" extrusionOk="0">
                  <a:moveTo>
                    <a:pt x="204" y="738"/>
                  </a:moveTo>
                  <a:cubicBezTo>
                    <a:pt x="204" y="534"/>
                    <a:pt x="102" y="204"/>
                    <a:pt x="1" y="1"/>
                  </a:cubicBezTo>
                  <a:cubicBezTo>
                    <a:pt x="102" y="204"/>
                    <a:pt x="204" y="534"/>
                    <a:pt x="204" y="738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6096401" y="1722867"/>
              <a:ext cx="2219667" cy="1870634"/>
            </a:xfrm>
            <a:custGeom>
              <a:avLst/>
              <a:gdLst/>
              <a:ahLst/>
              <a:cxnLst/>
              <a:rect l="l" t="t" r="r" b="b"/>
              <a:pathLst>
                <a:path w="66590" h="56119" extrusionOk="0">
                  <a:moveTo>
                    <a:pt x="45749" y="0"/>
                  </a:moveTo>
                  <a:cubicBezTo>
                    <a:pt x="42572" y="0"/>
                    <a:pt x="39395" y="636"/>
                    <a:pt x="36523" y="1703"/>
                  </a:cubicBezTo>
                  <a:cubicBezTo>
                    <a:pt x="28466" y="4550"/>
                    <a:pt x="22112" y="11336"/>
                    <a:pt x="19799" y="19698"/>
                  </a:cubicBezTo>
                  <a:cubicBezTo>
                    <a:pt x="22341" y="12912"/>
                    <a:pt x="28898" y="8159"/>
                    <a:pt x="36523" y="8159"/>
                  </a:cubicBezTo>
                  <a:cubicBezTo>
                    <a:pt x="38963" y="8159"/>
                    <a:pt x="41301" y="8591"/>
                    <a:pt x="43512" y="9531"/>
                  </a:cubicBezTo>
                  <a:cubicBezTo>
                    <a:pt x="48392" y="11539"/>
                    <a:pt x="52205" y="15784"/>
                    <a:pt x="53679" y="20867"/>
                  </a:cubicBezTo>
                  <a:cubicBezTo>
                    <a:pt x="55280" y="25950"/>
                    <a:pt x="54416" y="31770"/>
                    <a:pt x="51341" y="36116"/>
                  </a:cubicBezTo>
                  <a:cubicBezTo>
                    <a:pt x="48926" y="39827"/>
                    <a:pt x="44885" y="42673"/>
                    <a:pt x="40539" y="43538"/>
                  </a:cubicBezTo>
                  <a:lnTo>
                    <a:pt x="40539" y="43639"/>
                  </a:lnTo>
                  <a:cubicBezTo>
                    <a:pt x="39497" y="43843"/>
                    <a:pt x="38328" y="43944"/>
                    <a:pt x="37158" y="44046"/>
                  </a:cubicBezTo>
                  <a:lnTo>
                    <a:pt x="1" y="44046"/>
                  </a:lnTo>
                  <a:lnTo>
                    <a:pt x="1" y="56118"/>
                  </a:lnTo>
                  <a:lnTo>
                    <a:pt x="37158" y="56118"/>
                  </a:lnTo>
                  <a:cubicBezTo>
                    <a:pt x="47020" y="55915"/>
                    <a:pt x="55585" y="51035"/>
                    <a:pt x="60999" y="43639"/>
                  </a:cubicBezTo>
                  <a:lnTo>
                    <a:pt x="60999" y="43538"/>
                  </a:lnTo>
                  <a:cubicBezTo>
                    <a:pt x="61100" y="43410"/>
                    <a:pt x="61202" y="43309"/>
                    <a:pt x="61304" y="43105"/>
                  </a:cubicBezTo>
                  <a:cubicBezTo>
                    <a:pt x="61304" y="43105"/>
                    <a:pt x="61304" y="43004"/>
                    <a:pt x="61405" y="43004"/>
                  </a:cubicBezTo>
                  <a:cubicBezTo>
                    <a:pt x="61405" y="42902"/>
                    <a:pt x="61507" y="42775"/>
                    <a:pt x="61634" y="42673"/>
                  </a:cubicBezTo>
                  <a:cubicBezTo>
                    <a:pt x="64811" y="37819"/>
                    <a:pt x="66590" y="31973"/>
                    <a:pt x="66590" y="26052"/>
                  </a:cubicBezTo>
                  <a:cubicBezTo>
                    <a:pt x="66590" y="24476"/>
                    <a:pt x="66488" y="22875"/>
                    <a:pt x="66183" y="21172"/>
                  </a:cubicBezTo>
                  <a:cubicBezTo>
                    <a:pt x="65014" y="13877"/>
                    <a:pt x="60871" y="7091"/>
                    <a:pt x="55051" y="2440"/>
                  </a:cubicBezTo>
                  <a:cubicBezTo>
                    <a:pt x="55051" y="2440"/>
                    <a:pt x="54950" y="2440"/>
                    <a:pt x="54950" y="2339"/>
                  </a:cubicBezTo>
                  <a:cubicBezTo>
                    <a:pt x="54517" y="2008"/>
                    <a:pt x="54009" y="1703"/>
                    <a:pt x="53475" y="1271"/>
                  </a:cubicBezTo>
                  <a:cubicBezTo>
                    <a:pt x="53374" y="1271"/>
                    <a:pt x="53247" y="1169"/>
                    <a:pt x="53145" y="1068"/>
                  </a:cubicBezTo>
                  <a:cubicBezTo>
                    <a:pt x="50832" y="432"/>
                    <a:pt x="48291" y="0"/>
                    <a:pt x="45749" y="0"/>
                  </a:cubicBezTo>
                  <a:close/>
                </a:path>
              </a:pathLst>
            </a:custGeom>
            <a:solidFill>
              <a:srgbClr val="53A8B3"/>
            </a:solidFill>
            <a:ln w="9525" cap="flat" cmpd="sng">
              <a:solidFill>
                <a:srgbClr val="53A8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6314967" y="1592400"/>
              <a:ext cx="2146000" cy="2001100"/>
            </a:xfrm>
            <a:custGeom>
              <a:avLst/>
              <a:gdLst/>
              <a:ahLst/>
              <a:cxnLst/>
              <a:rect l="l" t="t" r="r" b="b"/>
              <a:pathLst>
                <a:path w="64380" h="60033" extrusionOk="0">
                  <a:moveTo>
                    <a:pt x="28797" y="0"/>
                  </a:moveTo>
                  <a:cubicBezTo>
                    <a:pt x="12810" y="636"/>
                    <a:pt x="1" y="13877"/>
                    <a:pt x="1" y="29966"/>
                  </a:cubicBezTo>
                  <a:cubicBezTo>
                    <a:pt x="1" y="36752"/>
                    <a:pt x="2212" y="42877"/>
                    <a:pt x="5923" y="47960"/>
                  </a:cubicBezTo>
                  <a:cubicBezTo>
                    <a:pt x="11235" y="55076"/>
                    <a:pt x="19596" y="59727"/>
                    <a:pt x="29026" y="60032"/>
                  </a:cubicBezTo>
                  <a:lnTo>
                    <a:pt x="64379" y="60032"/>
                  </a:lnTo>
                  <a:lnTo>
                    <a:pt x="64379" y="47960"/>
                  </a:lnTo>
                  <a:lnTo>
                    <a:pt x="29331" y="47960"/>
                  </a:lnTo>
                  <a:cubicBezTo>
                    <a:pt x="20766" y="47655"/>
                    <a:pt x="13649" y="41301"/>
                    <a:pt x="12277" y="33041"/>
                  </a:cubicBezTo>
                  <a:cubicBezTo>
                    <a:pt x="12175" y="31973"/>
                    <a:pt x="12073" y="31033"/>
                    <a:pt x="12073" y="29966"/>
                  </a:cubicBezTo>
                  <a:cubicBezTo>
                    <a:pt x="12073" y="27754"/>
                    <a:pt x="12505" y="25619"/>
                    <a:pt x="13242" y="23612"/>
                  </a:cubicBezTo>
                  <a:cubicBezTo>
                    <a:pt x="16089" y="13547"/>
                    <a:pt x="24578" y="5922"/>
                    <a:pt x="35049" y="4245"/>
                  </a:cubicBezTo>
                  <a:cubicBezTo>
                    <a:pt x="36015" y="4118"/>
                    <a:pt x="37057" y="4016"/>
                    <a:pt x="38023" y="4016"/>
                  </a:cubicBezTo>
                  <a:cubicBezTo>
                    <a:pt x="38430" y="4016"/>
                    <a:pt x="38862" y="3914"/>
                    <a:pt x="39192" y="3914"/>
                  </a:cubicBezTo>
                  <a:cubicBezTo>
                    <a:pt x="39497" y="3914"/>
                    <a:pt x="39827" y="3914"/>
                    <a:pt x="40132" y="4016"/>
                  </a:cubicBezTo>
                  <a:cubicBezTo>
                    <a:pt x="42369" y="4016"/>
                    <a:pt x="44479" y="4448"/>
                    <a:pt x="46588" y="4982"/>
                  </a:cubicBezTo>
                  <a:cubicBezTo>
                    <a:pt x="42140" y="2008"/>
                    <a:pt x="36854" y="204"/>
                    <a:pt x="31135" y="0"/>
                  </a:cubicBezTo>
                  <a:close/>
                </a:path>
              </a:pathLst>
            </a:custGeom>
            <a:solidFill>
              <a:srgbClr val="2B8597"/>
            </a:solidFill>
            <a:ln w="9525" cap="flat" cmpd="sng">
              <a:solidFill>
                <a:srgbClr val="2B85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2202700" y="3953534"/>
              <a:ext cx="765900" cy="766733"/>
            </a:xfrm>
            <a:custGeom>
              <a:avLst/>
              <a:gdLst/>
              <a:ahLst/>
              <a:cxnLst/>
              <a:rect l="l" t="t" r="r" b="b"/>
              <a:pathLst>
                <a:path w="22977" h="23002" extrusionOk="0">
                  <a:moveTo>
                    <a:pt x="11438" y="0"/>
                  </a:moveTo>
                  <a:cubicBezTo>
                    <a:pt x="5084" y="0"/>
                    <a:pt x="0" y="5210"/>
                    <a:pt x="0" y="11564"/>
                  </a:cubicBezTo>
                  <a:cubicBezTo>
                    <a:pt x="0" y="17918"/>
                    <a:pt x="5084" y="23001"/>
                    <a:pt x="11438" y="23001"/>
                  </a:cubicBezTo>
                  <a:cubicBezTo>
                    <a:pt x="17792" y="23001"/>
                    <a:pt x="22976" y="17918"/>
                    <a:pt x="22976" y="11564"/>
                  </a:cubicBezTo>
                  <a:cubicBezTo>
                    <a:pt x="22976" y="5210"/>
                    <a:pt x="17792" y="0"/>
                    <a:pt x="11438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2258600" y="4010267"/>
              <a:ext cx="653233" cy="653233"/>
            </a:xfrm>
            <a:custGeom>
              <a:avLst/>
              <a:gdLst/>
              <a:ahLst/>
              <a:cxnLst/>
              <a:rect l="l" t="t" r="r" b="b"/>
              <a:pathLst>
                <a:path w="19597" h="19597" extrusionOk="0">
                  <a:moveTo>
                    <a:pt x="9761" y="1"/>
                  </a:moveTo>
                  <a:cubicBezTo>
                    <a:pt x="4347" y="1"/>
                    <a:pt x="1" y="4449"/>
                    <a:pt x="1" y="9862"/>
                  </a:cubicBezTo>
                  <a:cubicBezTo>
                    <a:pt x="1" y="15250"/>
                    <a:pt x="4347" y="19596"/>
                    <a:pt x="9761" y="19596"/>
                  </a:cubicBezTo>
                  <a:cubicBezTo>
                    <a:pt x="15149" y="19596"/>
                    <a:pt x="19597" y="15250"/>
                    <a:pt x="19597" y="9862"/>
                  </a:cubicBezTo>
                  <a:cubicBezTo>
                    <a:pt x="19597" y="4449"/>
                    <a:pt x="15149" y="1"/>
                    <a:pt x="9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23" name="Google Shape;823;p31"/>
            <p:cNvGrpSpPr/>
            <p:nvPr/>
          </p:nvGrpSpPr>
          <p:grpSpPr>
            <a:xfrm>
              <a:off x="2449234" y="4165300"/>
              <a:ext cx="271967" cy="360100"/>
              <a:chOff x="1836925" y="3200175"/>
              <a:chExt cx="203975" cy="270075"/>
            </a:xfrm>
          </p:grpSpPr>
          <p:sp>
            <p:nvSpPr>
              <p:cNvPr id="824" name="Google Shape;824;p31"/>
              <p:cNvSpPr/>
              <p:nvPr/>
            </p:nvSpPr>
            <p:spPr>
              <a:xfrm>
                <a:off x="1836925" y="3211000"/>
                <a:ext cx="20397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10370" extrusionOk="0">
                    <a:moveTo>
                      <a:pt x="763" y="0"/>
                    </a:moveTo>
                    <a:cubicBezTo>
                      <a:pt x="331" y="0"/>
                      <a:pt x="0" y="330"/>
                      <a:pt x="0" y="737"/>
                    </a:cubicBezTo>
                    <a:lnTo>
                      <a:pt x="0" y="9633"/>
                    </a:lnTo>
                    <a:cubicBezTo>
                      <a:pt x="0" y="10065"/>
                      <a:pt x="331" y="10370"/>
                      <a:pt x="763" y="10370"/>
                    </a:cubicBezTo>
                    <a:lnTo>
                      <a:pt x="7422" y="10370"/>
                    </a:lnTo>
                    <a:cubicBezTo>
                      <a:pt x="7854" y="10370"/>
                      <a:pt x="8159" y="10065"/>
                      <a:pt x="8159" y="9633"/>
                    </a:cubicBezTo>
                    <a:lnTo>
                      <a:pt x="8159" y="737"/>
                    </a:lnTo>
                    <a:cubicBezTo>
                      <a:pt x="8159" y="330"/>
                      <a:pt x="7854" y="0"/>
                      <a:pt x="7422" y="0"/>
                    </a:cubicBezTo>
                    <a:lnTo>
                      <a:pt x="6253" y="0"/>
                    </a:lnTo>
                    <a:lnTo>
                      <a:pt x="6253" y="102"/>
                    </a:lnTo>
                    <a:lnTo>
                      <a:pt x="6253" y="203"/>
                    </a:lnTo>
                    <a:lnTo>
                      <a:pt x="7422" y="203"/>
                    </a:lnTo>
                    <a:cubicBezTo>
                      <a:pt x="7625" y="203"/>
                      <a:pt x="7956" y="432"/>
                      <a:pt x="7956" y="737"/>
                    </a:cubicBezTo>
                    <a:lnTo>
                      <a:pt x="7956" y="9633"/>
                    </a:lnTo>
                    <a:cubicBezTo>
                      <a:pt x="7956" y="9963"/>
                      <a:pt x="7625" y="10166"/>
                      <a:pt x="7422" y="10166"/>
                    </a:cubicBezTo>
                    <a:lnTo>
                      <a:pt x="763" y="10166"/>
                    </a:lnTo>
                    <a:cubicBezTo>
                      <a:pt x="433" y="10166"/>
                      <a:pt x="229" y="9963"/>
                      <a:pt x="229" y="9633"/>
                    </a:cubicBezTo>
                    <a:lnTo>
                      <a:pt x="229" y="737"/>
                    </a:lnTo>
                    <a:cubicBezTo>
                      <a:pt x="229" y="432"/>
                      <a:pt x="433" y="203"/>
                      <a:pt x="763" y="203"/>
                    </a:cubicBezTo>
                    <a:lnTo>
                      <a:pt x="1907" y="203"/>
                    </a:lnTo>
                    <a:lnTo>
                      <a:pt x="1907" y="102"/>
                    </a:lnTo>
                    <a:lnTo>
                      <a:pt x="19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>
                <a:off x="1884575" y="3200175"/>
                <a:ext cx="1086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1069" extrusionOk="0">
                    <a:moveTo>
                      <a:pt x="534" y="1"/>
                    </a:moveTo>
                    <a:cubicBezTo>
                      <a:pt x="229" y="1"/>
                      <a:pt x="1" y="128"/>
                      <a:pt x="1" y="433"/>
                    </a:cubicBezTo>
                    <a:lnTo>
                      <a:pt x="1" y="535"/>
                    </a:lnTo>
                    <a:lnTo>
                      <a:pt x="1" y="636"/>
                    </a:lnTo>
                    <a:cubicBezTo>
                      <a:pt x="1" y="865"/>
                      <a:pt x="229" y="1068"/>
                      <a:pt x="534" y="1068"/>
                    </a:cubicBezTo>
                    <a:lnTo>
                      <a:pt x="3813" y="1068"/>
                    </a:lnTo>
                    <a:cubicBezTo>
                      <a:pt x="4042" y="1068"/>
                      <a:pt x="4245" y="865"/>
                      <a:pt x="4347" y="636"/>
                    </a:cubicBezTo>
                    <a:lnTo>
                      <a:pt x="4347" y="535"/>
                    </a:lnTo>
                    <a:lnTo>
                      <a:pt x="4347" y="433"/>
                    </a:lnTo>
                    <a:cubicBezTo>
                      <a:pt x="4245" y="128"/>
                      <a:pt x="4042" y="1"/>
                      <a:pt x="3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>
                <a:off x="1895375" y="3271975"/>
                <a:ext cx="1245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4983" h="205" extrusionOk="0">
                    <a:moveTo>
                      <a:pt x="102" y="1"/>
                    </a:moveTo>
                    <a:cubicBezTo>
                      <a:pt x="102" y="1"/>
                      <a:pt x="1" y="1"/>
                      <a:pt x="1" y="103"/>
                    </a:cubicBezTo>
                    <a:cubicBezTo>
                      <a:pt x="1" y="204"/>
                      <a:pt x="102" y="204"/>
                      <a:pt x="102" y="204"/>
                    </a:cubicBezTo>
                    <a:lnTo>
                      <a:pt x="4881" y="204"/>
                    </a:lnTo>
                    <a:cubicBezTo>
                      <a:pt x="4982" y="204"/>
                      <a:pt x="4982" y="204"/>
                      <a:pt x="4982" y="103"/>
                    </a:cubicBezTo>
                    <a:cubicBezTo>
                      <a:pt x="4982" y="1"/>
                      <a:pt x="4982" y="1"/>
                      <a:pt x="4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>
                <a:off x="1861075" y="3261175"/>
                <a:ext cx="2352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069" extrusionOk="0">
                    <a:moveTo>
                      <a:pt x="0" y="1"/>
                    </a:moveTo>
                    <a:lnTo>
                      <a:pt x="0" y="1068"/>
                    </a:lnTo>
                    <a:lnTo>
                      <a:pt x="941" y="1068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8" name="Google Shape;828;p31"/>
              <p:cNvSpPr/>
              <p:nvPr/>
            </p:nvSpPr>
            <p:spPr>
              <a:xfrm>
                <a:off x="1895375" y="3314550"/>
                <a:ext cx="1245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4983" h="205" extrusionOk="0">
                    <a:moveTo>
                      <a:pt x="102" y="1"/>
                    </a:moveTo>
                    <a:cubicBezTo>
                      <a:pt x="102" y="1"/>
                      <a:pt x="1" y="1"/>
                      <a:pt x="1" y="102"/>
                    </a:cubicBezTo>
                    <a:cubicBezTo>
                      <a:pt x="1" y="204"/>
                      <a:pt x="102" y="204"/>
                      <a:pt x="102" y="204"/>
                    </a:cubicBezTo>
                    <a:lnTo>
                      <a:pt x="4881" y="204"/>
                    </a:lnTo>
                    <a:cubicBezTo>
                      <a:pt x="4982" y="204"/>
                      <a:pt x="4982" y="204"/>
                      <a:pt x="4982" y="102"/>
                    </a:cubicBezTo>
                    <a:cubicBezTo>
                      <a:pt x="4982" y="1"/>
                      <a:pt x="4982" y="1"/>
                      <a:pt x="4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9" name="Google Shape;829;p31"/>
              <p:cNvSpPr/>
              <p:nvPr/>
            </p:nvSpPr>
            <p:spPr>
              <a:xfrm>
                <a:off x="1861075" y="3303750"/>
                <a:ext cx="2352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069" extrusionOk="0">
                    <a:moveTo>
                      <a:pt x="0" y="1"/>
                    </a:moveTo>
                    <a:lnTo>
                      <a:pt x="0" y="1068"/>
                    </a:lnTo>
                    <a:lnTo>
                      <a:pt x="941" y="1068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>
                <a:off x="1895375" y="3356500"/>
                <a:ext cx="1245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4983" h="229" extrusionOk="0">
                    <a:moveTo>
                      <a:pt x="102" y="0"/>
                    </a:moveTo>
                    <a:cubicBezTo>
                      <a:pt x="102" y="0"/>
                      <a:pt x="1" y="0"/>
                      <a:pt x="1" y="102"/>
                    </a:cubicBezTo>
                    <a:cubicBezTo>
                      <a:pt x="1" y="229"/>
                      <a:pt x="102" y="229"/>
                      <a:pt x="102" y="229"/>
                    </a:cubicBezTo>
                    <a:lnTo>
                      <a:pt x="4881" y="229"/>
                    </a:lnTo>
                    <a:cubicBezTo>
                      <a:pt x="4982" y="229"/>
                      <a:pt x="4982" y="229"/>
                      <a:pt x="4982" y="102"/>
                    </a:cubicBezTo>
                    <a:cubicBezTo>
                      <a:pt x="4982" y="0"/>
                      <a:pt x="4982" y="0"/>
                      <a:pt x="48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>
                <a:off x="1861075" y="3346325"/>
                <a:ext cx="23525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043" extrusionOk="0">
                    <a:moveTo>
                      <a:pt x="0" y="1"/>
                    </a:moveTo>
                    <a:lnTo>
                      <a:pt x="0" y="1043"/>
                    </a:lnTo>
                    <a:lnTo>
                      <a:pt x="941" y="1043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>
                <a:off x="1895375" y="3399075"/>
                <a:ext cx="1245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4983" h="204" extrusionOk="0">
                    <a:moveTo>
                      <a:pt x="102" y="0"/>
                    </a:moveTo>
                    <a:cubicBezTo>
                      <a:pt x="102" y="0"/>
                      <a:pt x="1" y="0"/>
                      <a:pt x="1" y="102"/>
                    </a:cubicBezTo>
                    <a:lnTo>
                      <a:pt x="102" y="203"/>
                    </a:lnTo>
                    <a:lnTo>
                      <a:pt x="4881" y="203"/>
                    </a:lnTo>
                    <a:cubicBezTo>
                      <a:pt x="4982" y="203"/>
                      <a:pt x="4982" y="102"/>
                      <a:pt x="4982" y="102"/>
                    </a:cubicBezTo>
                    <a:cubicBezTo>
                      <a:pt x="4982" y="0"/>
                      <a:pt x="4982" y="0"/>
                      <a:pt x="48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>
                <a:off x="1861075" y="3388275"/>
                <a:ext cx="23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068" extrusionOk="0">
                    <a:moveTo>
                      <a:pt x="0" y="0"/>
                    </a:moveTo>
                    <a:lnTo>
                      <a:pt x="0" y="1067"/>
                    </a:lnTo>
                    <a:lnTo>
                      <a:pt x="941" y="1067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834" name="Google Shape;834;p31"/>
            <p:cNvSpPr/>
            <p:nvPr/>
          </p:nvSpPr>
          <p:spPr>
            <a:xfrm>
              <a:off x="4563834" y="3953534"/>
              <a:ext cx="765900" cy="766733"/>
            </a:xfrm>
            <a:custGeom>
              <a:avLst/>
              <a:gdLst/>
              <a:ahLst/>
              <a:cxnLst/>
              <a:rect l="l" t="t" r="r" b="b"/>
              <a:pathLst>
                <a:path w="22977" h="23002" extrusionOk="0">
                  <a:moveTo>
                    <a:pt x="11539" y="0"/>
                  </a:moveTo>
                  <a:cubicBezTo>
                    <a:pt x="5185" y="0"/>
                    <a:pt x="0" y="5210"/>
                    <a:pt x="0" y="11564"/>
                  </a:cubicBezTo>
                  <a:cubicBezTo>
                    <a:pt x="0" y="17918"/>
                    <a:pt x="5185" y="23001"/>
                    <a:pt x="11539" y="23001"/>
                  </a:cubicBezTo>
                  <a:cubicBezTo>
                    <a:pt x="17893" y="23001"/>
                    <a:pt x="22976" y="17918"/>
                    <a:pt x="22976" y="11564"/>
                  </a:cubicBezTo>
                  <a:cubicBezTo>
                    <a:pt x="22976" y="5210"/>
                    <a:pt x="17893" y="0"/>
                    <a:pt x="11539" y="0"/>
                  </a:cubicBez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620600" y="4010267"/>
              <a:ext cx="653200" cy="653233"/>
            </a:xfrm>
            <a:custGeom>
              <a:avLst/>
              <a:gdLst/>
              <a:ahLst/>
              <a:cxnLst/>
              <a:rect l="l" t="t" r="r" b="b"/>
              <a:pathLst>
                <a:path w="19596" h="19597" extrusionOk="0">
                  <a:moveTo>
                    <a:pt x="9836" y="1"/>
                  </a:moveTo>
                  <a:cubicBezTo>
                    <a:pt x="4448" y="1"/>
                    <a:pt x="0" y="4449"/>
                    <a:pt x="0" y="9862"/>
                  </a:cubicBezTo>
                  <a:cubicBezTo>
                    <a:pt x="0" y="15250"/>
                    <a:pt x="4448" y="19596"/>
                    <a:pt x="9836" y="19596"/>
                  </a:cubicBezTo>
                  <a:cubicBezTo>
                    <a:pt x="15250" y="19596"/>
                    <a:pt x="19596" y="15250"/>
                    <a:pt x="19596" y="9862"/>
                  </a:cubicBezTo>
                  <a:cubicBezTo>
                    <a:pt x="19596" y="4449"/>
                    <a:pt x="15250" y="1"/>
                    <a:pt x="9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36" name="Google Shape;836;p31"/>
            <p:cNvGrpSpPr/>
            <p:nvPr/>
          </p:nvGrpSpPr>
          <p:grpSpPr>
            <a:xfrm>
              <a:off x="4768834" y="4155134"/>
              <a:ext cx="356733" cy="356733"/>
              <a:chOff x="3576625" y="3192550"/>
              <a:chExt cx="267550" cy="267550"/>
            </a:xfrm>
          </p:grpSpPr>
          <p:sp>
            <p:nvSpPr>
              <p:cNvPr id="837" name="Google Shape;837;p31"/>
              <p:cNvSpPr/>
              <p:nvPr/>
            </p:nvSpPr>
            <p:spPr>
              <a:xfrm>
                <a:off x="3576625" y="3192550"/>
                <a:ext cx="267550" cy="267550"/>
              </a:xfrm>
              <a:custGeom>
                <a:avLst/>
                <a:gdLst/>
                <a:ahLst/>
                <a:cxnLst/>
                <a:rect l="l" t="t" r="r" b="b"/>
                <a:pathLst>
                  <a:path w="10702" h="10702" extrusionOk="0">
                    <a:moveTo>
                      <a:pt x="6025" y="306"/>
                    </a:moveTo>
                    <a:cubicBezTo>
                      <a:pt x="6253" y="306"/>
                      <a:pt x="6457" y="433"/>
                      <a:pt x="6457" y="636"/>
                    </a:cubicBezTo>
                    <a:lnTo>
                      <a:pt x="6457" y="1704"/>
                    </a:lnTo>
                    <a:lnTo>
                      <a:pt x="6558" y="1704"/>
                    </a:lnTo>
                    <a:cubicBezTo>
                      <a:pt x="6660" y="1704"/>
                      <a:pt x="6889" y="1806"/>
                      <a:pt x="7092" y="1907"/>
                    </a:cubicBezTo>
                    <a:lnTo>
                      <a:pt x="7194" y="2009"/>
                    </a:lnTo>
                    <a:lnTo>
                      <a:pt x="7829" y="1272"/>
                    </a:lnTo>
                    <a:cubicBezTo>
                      <a:pt x="7943" y="1221"/>
                      <a:pt x="8051" y="1196"/>
                      <a:pt x="8156" y="1196"/>
                    </a:cubicBezTo>
                    <a:cubicBezTo>
                      <a:pt x="8261" y="1196"/>
                      <a:pt x="8363" y="1221"/>
                      <a:pt x="8464" y="1272"/>
                    </a:cubicBezTo>
                    <a:lnTo>
                      <a:pt x="9430" y="2212"/>
                    </a:lnTo>
                    <a:cubicBezTo>
                      <a:pt x="9532" y="2339"/>
                      <a:pt x="9532" y="2441"/>
                      <a:pt x="9532" y="2543"/>
                    </a:cubicBezTo>
                    <a:cubicBezTo>
                      <a:pt x="9532" y="2644"/>
                      <a:pt x="9532" y="2746"/>
                      <a:pt x="9430" y="2746"/>
                    </a:cubicBezTo>
                    <a:lnTo>
                      <a:pt x="8693" y="3483"/>
                    </a:lnTo>
                    <a:lnTo>
                      <a:pt x="8795" y="3610"/>
                    </a:lnTo>
                    <a:cubicBezTo>
                      <a:pt x="8897" y="3813"/>
                      <a:pt x="8998" y="3915"/>
                      <a:pt x="8998" y="4118"/>
                    </a:cubicBezTo>
                    <a:lnTo>
                      <a:pt x="9100" y="4245"/>
                    </a:lnTo>
                    <a:lnTo>
                      <a:pt x="10066" y="4245"/>
                    </a:lnTo>
                    <a:cubicBezTo>
                      <a:pt x="10269" y="4245"/>
                      <a:pt x="10371" y="4449"/>
                      <a:pt x="10371" y="4652"/>
                    </a:cubicBezTo>
                    <a:lnTo>
                      <a:pt x="10371" y="6025"/>
                    </a:lnTo>
                    <a:cubicBezTo>
                      <a:pt x="10371" y="6253"/>
                      <a:pt x="10269" y="6457"/>
                      <a:pt x="10066" y="6457"/>
                    </a:cubicBezTo>
                    <a:lnTo>
                      <a:pt x="8998" y="6457"/>
                    </a:lnTo>
                    <a:cubicBezTo>
                      <a:pt x="8998" y="6660"/>
                      <a:pt x="8897" y="6889"/>
                      <a:pt x="8795" y="7092"/>
                    </a:cubicBezTo>
                    <a:lnTo>
                      <a:pt x="8693" y="7194"/>
                    </a:lnTo>
                    <a:lnTo>
                      <a:pt x="9430" y="7829"/>
                    </a:lnTo>
                    <a:cubicBezTo>
                      <a:pt x="9532" y="7931"/>
                      <a:pt x="9532" y="8058"/>
                      <a:pt x="9532" y="8159"/>
                    </a:cubicBezTo>
                    <a:cubicBezTo>
                      <a:pt x="9532" y="8261"/>
                      <a:pt x="9532" y="8363"/>
                      <a:pt x="9430" y="8363"/>
                    </a:cubicBezTo>
                    <a:lnTo>
                      <a:pt x="8464" y="9430"/>
                    </a:lnTo>
                    <a:cubicBezTo>
                      <a:pt x="8363" y="9481"/>
                      <a:pt x="8261" y="9506"/>
                      <a:pt x="8156" y="9506"/>
                    </a:cubicBezTo>
                    <a:cubicBezTo>
                      <a:pt x="8051" y="9506"/>
                      <a:pt x="7943" y="9481"/>
                      <a:pt x="7829" y="9430"/>
                    </a:cubicBezTo>
                    <a:lnTo>
                      <a:pt x="7194" y="8693"/>
                    </a:lnTo>
                    <a:lnTo>
                      <a:pt x="7092" y="8795"/>
                    </a:lnTo>
                    <a:cubicBezTo>
                      <a:pt x="6889" y="8896"/>
                      <a:pt x="6660" y="8896"/>
                      <a:pt x="6558" y="8998"/>
                    </a:cubicBezTo>
                    <a:lnTo>
                      <a:pt x="6457" y="8998"/>
                    </a:lnTo>
                    <a:lnTo>
                      <a:pt x="6457" y="9964"/>
                    </a:lnTo>
                    <a:cubicBezTo>
                      <a:pt x="6457" y="10167"/>
                      <a:pt x="6253" y="10371"/>
                      <a:pt x="6025" y="10371"/>
                    </a:cubicBezTo>
                    <a:lnTo>
                      <a:pt x="4652" y="10371"/>
                    </a:lnTo>
                    <a:cubicBezTo>
                      <a:pt x="4449" y="10371"/>
                      <a:pt x="4245" y="10167"/>
                      <a:pt x="4245" y="9964"/>
                    </a:cubicBezTo>
                    <a:lnTo>
                      <a:pt x="4245" y="8998"/>
                    </a:lnTo>
                    <a:cubicBezTo>
                      <a:pt x="4017" y="8896"/>
                      <a:pt x="3813" y="8795"/>
                      <a:pt x="3610" y="8693"/>
                    </a:cubicBezTo>
                    <a:lnTo>
                      <a:pt x="3483" y="8693"/>
                    </a:lnTo>
                    <a:lnTo>
                      <a:pt x="2848" y="9430"/>
                    </a:lnTo>
                    <a:cubicBezTo>
                      <a:pt x="2746" y="9481"/>
                      <a:pt x="2644" y="9506"/>
                      <a:pt x="2555" y="9506"/>
                    </a:cubicBezTo>
                    <a:cubicBezTo>
                      <a:pt x="2466" y="9506"/>
                      <a:pt x="2390" y="9481"/>
                      <a:pt x="2339" y="9430"/>
                    </a:cubicBezTo>
                    <a:lnTo>
                      <a:pt x="1272" y="8363"/>
                    </a:lnTo>
                    <a:cubicBezTo>
                      <a:pt x="1272" y="8363"/>
                      <a:pt x="1170" y="8261"/>
                      <a:pt x="1170" y="8159"/>
                    </a:cubicBezTo>
                    <a:cubicBezTo>
                      <a:pt x="1170" y="8058"/>
                      <a:pt x="1272" y="7931"/>
                      <a:pt x="1272" y="7829"/>
                    </a:cubicBezTo>
                    <a:lnTo>
                      <a:pt x="2009" y="7092"/>
                    </a:lnTo>
                    <a:cubicBezTo>
                      <a:pt x="1907" y="6889"/>
                      <a:pt x="1806" y="6660"/>
                      <a:pt x="1704" y="6457"/>
                    </a:cubicBezTo>
                    <a:lnTo>
                      <a:pt x="738" y="6457"/>
                    </a:lnTo>
                    <a:cubicBezTo>
                      <a:pt x="535" y="6457"/>
                      <a:pt x="306" y="6253"/>
                      <a:pt x="306" y="6025"/>
                    </a:cubicBezTo>
                    <a:lnTo>
                      <a:pt x="306" y="4652"/>
                    </a:lnTo>
                    <a:cubicBezTo>
                      <a:pt x="306" y="4449"/>
                      <a:pt x="535" y="4245"/>
                      <a:pt x="738" y="4245"/>
                    </a:cubicBezTo>
                    <a:lnTo>
                      <a:pt x="1704" y="4245"/>
                    </a:lnTo>
                    <a:lnTo>
                      <a:pt x="1704" y="4118"/>
                    </a:lnTo>
                    <a:cubicBezTo>
                      <a:pt x="1806" y="4017"/>
                      <a:pt x="1907" y="3813"/>
                      <a:pt x="2009" y="3610"/>
                    </a:cubicBezTo>
                    <a:lnTo>
                      <a:pt x="2009" y="3483"/>
                    </a:lnTo>
                    <a:lnTo>
                      <a:pt x="1272" y="2746"/>
                    </a:lnTo>
                    <a:cubicBezTo>
                      <a:pt x="1272" y="2746"/>
                      <a:pt x="1170" y="2644"/>
                      <a:pt x="1170" y="2543"/>
                    </a:cubicBezTo>
                    <a:cubicBezTo>
                      <a:pt x="1170" y="2441"/>
                      <a:pt x="1272" y="2339"/>
                      <a:pt x="1272" y="2212"/>
                    </a:cubicBezTo>
                    <a:lnTo>
                      <a:pt x="2339" y="1272"/>
                    </a:lnTo>
                    <a:cubicBezTo>
                      <a:pt x="2390" y="1221"/>
                      <a:pt x="2466" y="1196"/>
                      <a:pt x="2555" y="1196"/>
                    </a:cubicBezTo>
                    <a:cubicBezTo>
                      <a:pt x="2644" y="1196"/>
                      <a:pt x="2746" y="1221"/>
                      <a:pt x="2848" y="1272"/>
                    </a:cubicBezTo>
                    <a:lnTo>
                      <a:pt x="3483" y="2009"/>
                    </a:lnTo>
                    <a:lnTo>
                      <a:pt x="3610" y="1907"/>
                    </a:lnTo>
                    <a:cubicBezTo>
                      <a:pt x="3813" y="1806"/>
                      <a:pt x="4017" y="1806"/>
                      <a:pt x="4245" y="1704"/>
                    </a:cubicBezTo>
                    <a:lnTo>
                      <a:pt x="4245" y="636"/>
                    </a:lnTo>
                    <a:cubicBezTo>
                      <a:pt x="4245" y="433"/>
                      <a:pt x="4449" y="306"/>
                      <a:pt x="4652" y="306"/>
                    </a:cubicBezTo>
                    <a:close/>
                    <a:moveTo>
                      <a:pt x="4652" y="1"/>
                    </a:moveTo>
                    <a:cubicBezTo>
                      <a:pt x="4347" y="1"/>
                      <a:pt x="4017" y="306"/>
                      <a:pt x="4017" y="636"/>
                    </a:cubicBezTo>
                    <a:lnTo>
                      <a:pt x="4017" y="1475"/>
                    </a:lnTo>
                    <a:cubicBezTo>
                      <a:pt x="3915" y="1475"/>
                      <a:pt x="3712" y="1577"/>
                      <a:pt x="3610" y="1704"/>
                    </a:cubicBezTo>
                    <a:lnTo>
                      <a:pt x="3076" y="1068"/>
                    </a:lnTo>
                    <a:cubicBezTo>
                      <a:pt x="2911" y="954"/>
                      <a:pt x="2727" y="897"/>
                      <a:pt x="2555" y="897"/>
                    </a:cubicBezTo>
                    <a:cubicBezTo>
                      <a:pt x="2384" y="897"/>
                      <a:pt x="2225" y="954"/>
                      <a:pt x="2111" y="1068"/>
                    </a:cubicBezTo>
                    <a:lnTo>
                      <a:pt x="1170" y="2009"/>
                    </a:lnTo>
                    <a:cubicBezTo>
                      <a:pt x="941" y="2212"/>
                      <a:pt x="941" y="2339"/>
                      <a:pt x="941" y="2543"/>
                    </a:cubicBezTo>
                    <a:cubicBezTo>
                      <a:pt x="941" y="2746"/>
                      <a:pt x="941" y="2848"/>
                      <a:pt x="1170" y="2975"/>
                    </a:cubicBezTo>
                    <a:lnTo>
                      <a:pt x="1704" y="3610"/>
                    </a:lnTo>
                    <a:cubicBezTo>
                      <a:pt x="1577" y="3712"/>
                      <a:pt x="1577" y="3813"/>
                      <a:pt x="1475" y="4017"/>
                    </a:cubicBezTo>
                    <a:lnTo>
                      <a:pt x="738" y="4017"/>
                    </a:lnTo>
                    <a:cubicBezTo>
                      <a:pt x="306" y="4017"/>
                      <a:pt x="1" y="4245"/>
                      <a:pt x="1" y="4652"/>
                    </a:cubicBezTo>
                    <a:lnTo>
                      <a:pt x="1" y="6025"/>
                    </a:lnTo>
                    <a:cubicBezTo>
                      <a:pt x="1" y="6355"/>
                      <a:pt x="306" y="6660"/>
                      <a:pt x="738" y="6660"/>
                    </a:cubicBezTo>
                    <a:lnTo>
                      <a:pt x="1475" y="6660"/>
                    </a:lnTo>
                    <a:cubicBezTo>
                      <a:pt x="1577" y="6787"/>
                      <a:pt x="1577" y="6990"/>
                      <a:pt x="1704" y="7092"/>
                    </a:cubicBezTo>
                    <a:lnTo>
                      <a:pt x="1170" y="7626"/>
                    </a:lnTo>
                    <a:cubicBezTo>
                      <a:pt x="941" y="7829"/>
                      <a:pt x="941" y="7931"/>
                      <a:pt x="941" y="8159"/>
                    </a:cubicBezTo>
                    <a:cubicBezTo>
                      <a:pt x="941" y="8261"/>
                      <a:pt x="941" y="8464"/>
                      <a:pt x="1170" y="8566"/>
                    </a:cubicBezTo>
                    <a:lnTo>
                      <a:pt x="2111" y="9532"/>
                    </a:lnTo>
                    <a:cubicBezTo>
                      <a:pt x="2225" y="9684"/>
                      <a:pt x="2384" y="9761"/>
                      <a:pt x="2555" y="9761"/>
                    </a:cubicBezTo>
                    <a:cubicBezTo>
                      <a:pt x="2727" y="9761"/>
                      <a:pt x="2911" y="9684"/>
                      <a:pt x="3076" y="9532"/>
                    </a:cubicBezTo>
                    <a:lnTo>
                      <a:pt x="3610" y="8998"/>
                    </a:lnTo>
                    <a:cubicBezTo>
                      <a:pt x="3712" y="9100"/>
                      <a:pt x="3915" y="9100"/>
                      <a:pt x="4017" y="9201"/>
                    </a:cubicBezTo>
                    <a:lnTo>
                      <a:pt x="4017" y="9964"/>
                    </a:lnTo>
                    <a:cubicBezTo>
                      <a:pt x="4017" y="10371"/>
                      <a:pt x="4347" y="10701"/>
                      <a:pt x="4652" y="10701"/>
                    </a:cubicBezTo>
                    <a:lnTo>
                      <a:pt x="6025" y="10701"/>
                    </a:lnTo>
                    <a:cubicBezTo>
                      <a:pt x="6457" y="10701"/>
                      <a:pt x="6660" y="10371"/>
                      <a:pt x="6660" y="9964"/>
                    </a:cubicBezTo>
                    <a:lnTo>
                      <a:pt x="6660" y="9201"/>
                    </a:lnTo>
                    <a:cubicBezTo>
                      <a:pt x="6889" y="9100"/>
                      <a:pt x="6990" y="9100"/>
                      <a:pt x="7092" y="8998"/>
                    </a:cubicBezTo>
                    <a:lnTo>
                      <a:pt x="7727" y="9532"/>
                    </a:lnTo>
                    <a:cubicBezTo>
                      <a:pt x="7829" y="9684"/>
                      <a:pt x="7988" y="9761"/>
                      <a:pt x="8147" y="9761"/>
                    </a:cubicBezTo>
                    <a:cubicBezTo>
                      <a:pt x="8306" y="9761"/>
                      <a:pt x="8464" y="9684"/>
                      <a:pt x="8566" y="9532"/>
                    </a:cubicBezTo>
                    <a:lnTo>
                      <a:pt x="9634" y="8566"/>
                    </a:lnTo>
                    <a:cubicBezTo>
                      <a:pt x="9735" y="8464"/>
                      <a:pt x="9837" y="8261"/>
                      <a:pt x="9837" y="8159"/>
                    </a:cubicBezTo>
                    <a:cubicBezTo>
                      <a:pt x="9837" y="7931"/>
                      <a:pt x="9735" y="7829"/>
                      <a:pt x="9634" y="7626"/>
                    </a:cubicBezTo>
                    <a:lnTo>
                      <a:pt x="9100" y="7092"/>
                    </a:lnTo>
                    <a:cubicBezTo>
                      <a:pt x="9100" y="6990"/>
                      <a:pt x="9202" y="6889"/>
                      <a:pt x="9202" y="6660"/>
                    </a:cubicBezTo>
                    <a:lnTo>
                      <a:pt x="10066" y="6660"/>
                    </a:lnTo>
                    <a:cubicBezTo>
                      <a:pt x="10371" y="6660"/>
                      <a:pt x="10701" y="6355"/>
                      <a:pt x="10701" y="6025"/>
                    </a:cubicBezTo>
                    <a:lnTo>
                      <a:pt x="10701" y="4652"/>
                    </a:lnTo>
                    <a:cubicBezTo>
                      <a:pt x="10701" y="4245"/>
                      <a:pt x="10371" y="4017"/>
                      <a:pt x="10066" y="4017"/>
                    </a:cubicBezTo>
                    <a:lnTo>
                      <a:pt x="9202" y="4017"/>
                    </a:lnTo>
                    <a:cubicBezTo>
                      <a:pt x="9202" y="3813"/>
                      <a:pt x="9100" y="3712"/>
                      <a:pt x="9100" y="3483"/>
                    </a:cubicBezTo>
                    <a:lnTo>
                      <a:pt x="9634" y="2975"/>
                    </a:lnTo>
                    <a:cubicBezTo>
                      <a:pt x="9735" y="2848"/>
                      <a:pt x="9837" y="2746"/>
                      <a:pt x="9837" y="2543"/>
                    </a:cubicBezTo>
                    <a:cubicBezTo>
                      <a:pt x="9837" y="2339"/>
                      <a:pt x="9735" y="2212"/>
                      <a:pt x="9634" y="2009"/>
                    </a:cubicBezTo>
                    <a:lnTo>
                      <a:pt x="8566" y="1068"/>
                    </a:lnTo>
                    <a:cubicBezTo>
                      <a:pt x="8464" y="941"/>
                      <a:pt x="8363" y="840"/>
                      <a:pt x="8159" y="840"/>
                    </a:cubicBezTo>
                    <a:cubicBezTo>
                      <a:pt x="7931" y="840"/>
                      <a:pt x="7829" y="941"/>
                      <a:pt x="7727" y="1068"/>
                    </a:cubicBezTo>
                    <a:lnTo>
                      <a:pt x="7092" y="1577"/>
                    </a:lnTo>
                    <a:cubicBezTo>
                      <a:pt x="6990" y="1577"/>
                      <a:pt x="6889" y="1475"/>
                      <a:pt x="6660" y="1475"/>
                    </a:cubicBezTo>
                    <a:lnTo>
                      <a:pt x="6660" y="636"/>
                    </a:lnTo>
                    <a:cubicBezTo>
                      <a:pt x="6660" y="306"/>
                      <a:pt x="6457" y="1"/>
                      <a:pt x="6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>
                <a:off x="3661150" y="32770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2008" y="331"/>
                    </a:moveTo>
                    <a:cubicBezTo>
                      <a:pt x="2872" y="331"/>
                      <a:pt x="3609" y="1068"/>
                      <a:pt x="3609" y="1906"/>
                    </a:cubicBezTo>
                    <a:cubicBezTo>
                      <a:pt x="3609" y="2872"/>
                      <a:pt x="2872" y="3609"/>
                      <a:pt x="2008" y="3609"/>
                    </a:cubicBezTo>
                    <a:cubicBezTo>
                      <a:pt x="1068" y="3609"/>
                      <a:pt x="331" y="2872"/>
                      <a:pt x="331" y="1906"/>
                    </a:cubicBezTo>
                    <a:cubicBezTo>
                      <a:pt x="331" y="1068"/>
                      <a:pt x="1068" y="331"/>
                      <a:pt x="2008" y="331"/>
                    </a:cubicBezTo>
                    <a:close/>
                    <a:moveTo>
                      <a:pt x="2008" y="0"/>
                    </a:moveTo>
                    <a:cubicBezTo>
                      <a:pt x="864" y="0"/>
                      <a:pt x="0" y="864"/>
                      <a:pt x="0" y="1906"/>
                    </a:cubicBezTo>
                    <a:cubicBezTo>
                      <a:pt x="0" y="3076"/>
                      <a:pt x="864" y="3914"/>
                      <a:pt x="2008" y="3914"/>
                    </a:cubicBezTo>
                    <a:cubicBezTo>
                      <a:pt x="3076" y="3914"/>
                      <a:pt x="3914" y="3076"/>
                      <a:pt x="3914" y="1906"/>
                    </a:cubicBezTo>
                    <a:cubicBezTo>
                      <a:pt x="3914" y="864"/>
                      <a:pt x="3076" y="0"/>
                      <a:pt x="2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839" name="Google Shape;839;p31"/>
            <p:cNvSpPr/>
            <p:nvPr/>
          </p:nvSpPr>
          <p:spPr>
            <a:xfrm>
              <a:off x="6929201" y="3953534"/>
              <a:ext cx="765900" cy="766733"/>
            </a:xfrm>
            <a:custGeom>
              <a:avLst/>
              <a:gdLst/>
              <a:ahLst/>
              <a:cxnLst/>
              <a:rect l="l" t="t" r="r" b="b"/>
              <a:pathLst>
                <a:path w="22977" h="23002" extrusionOk="0">
                  <a:moveTo>
                    <a:pt x="11539" y="0"/>
                  </a:moveTo>
                  <a:cubicBezTo>
                    <a:pt x="5185" y="0"/>
                    <a:pt x="0" y="5210"/>
                    <a:pt x="0" y="11564"/>
                  </a:cubicBezTo>
                  <a:cubicBezTo>
                    <a:pt x="0" y="17918"/>
                    <a:pt x="5185" y="23001"/>
                    <a:pt x="11539" y="23001"/>
                  </a:cubicBezTo>
                  <a:cubicBezTo>
                    <a:pt x="17893" y="23001"/>
                    <a:pt x="22976" y="17918"/>
                    <a:pt x="22976" y="11564"/>
                  </a:cubicBezTo>
                  <a:cubicBezTo>
                    <a:pt x="22976" y="5210"/>
                    <a:pt x="17893" y="0"/>
                    <a:pt x="1153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6985967" y="4010267"/>
              <a:ext cx="652367" cy="653233"/>
            </a:xfrm>
            <a:custGeom>
              <a:avLst/>
              <a:gdLst/>
              <a:ahLst/>
              <a:cxnLst/>
              <a:rect l="l" t="t" r="r" b="b"/>
              <a:pathLst>
                <a:path w="19571" h="19597" extrusionOk="0">
                  <a:moveTo>
                    <a:pt x="9836" y="1"/>
                  </a:moveTo>
                  <a:cubicBezTo>
                    <a:pt x="4448" y="1"/>
                    <a:pt x="0" y="4449"/>
                    <a:pt x="0" y="9862"/>
                  </a:cubicBezTo>
                  <a:cubicBezTo>
                    <a:pt x="0" y="15250"/>
                    <a:pt x="4448" y="19596"/>
                    <a:pt x="9836" y="19596"/>
                  </a:cubicBezTo>
                  <a:cubicBezTo>
                    <a:pt x="15250" y="19596"/>
                    <a:pt x="19570" y="15250"/>
                    <a:pt x="19570" y="9862"/>
                  </a:cubicBezTo>
                  <a:cubicBezTo>
                    <a:pt x="19570" y="4449"/>
                    <a:pt x="15250" y="1"/>
                    <a:pt x="9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41" name="Google Shape;841;p31"/>
            <p:cNvGrpSpPr/>
            <p:nvPr/>
          </p:nvGrpSpPr>
          <p:grpSpPr>
            <a:xfrm>
              <a:off x="7176567" y="4148367"/>
              <a:ext cx="317733" cy="388067"/>
              <a:chOff x="5382425" y="3187475"/>
              <a:chExt cx="238300" cy="291050"/>
            </a:xfrm>
          </p:grpSpPr>
          <p:sp>
            <p:nvSpPr>
              <p:cNvPr id="842" name="Google Shape;842;p31"/>
              <p:cNvSpPr/>
              <p:nvPr/>
            </p:nvSpPr>
            <p:spPr>
              <a:xfrm>
                <a:off x="5541275" y="3200175"/>
                <a:ext cx="445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4144" extrusionOk="0">
                    <a:moveTo>
                      <a:pt x="1" y="1"/>
                    </a:moveTo>
                    <a:lnTo>
                      <a:pt x="1" y="128"/>
                    </a:lnTo>
                    <a:lnTo>
                      <a:pt x="1" y="230"/>
                    </a:lnTo>
                    <a:lnTo>
                      <a:pt x="941" y="230"/>
                    </a:lnTo>
                    <a:cubicBezTo>
                      <a:pt x="1271" y="230"/>
                      <a:pt x="1576" y="535"/>
                      <a:pt x="1576" y="865"/>
                    </a:cubicBezTo>
                    <a:lnTo>
                      <a:pt x="1576" y="4042"/>
                    </a:lnTo>
                    <a:lnTo>
                      <a:pt x="1576" y="4144"/>
                    </a:lnTo>
                    <a:lnTo>
                      <a:pt x="1780" y="4042"/>
                    </a:lnTo>
                    <a:lnTo>
                      <a:pt x="1780" y="865"/>
                    </a:lnTo>
                    <a:cubicBezTo>
                      <a:pt x="1780" y="433"/>
                      <a:pt x="1373" y="1"/>
                      <a:pt x="9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>
                <a:off x="5382425" y="3200175"/>
                <a:ext cx="190650" cy="262450"/>
              </a:xfrm>
              <a:custGeom>
                <a:avLst/>
                <a:gdLst/>
                <a:ahLst/>
                <a:cxnLst/>
                <a:rect l="l" t="t" r="r" b="b"/>
                <a:pathLst>
                  <a:path w="7626" h="10498" extrusionOk="0">
                    <a:moveTo>
                      <a:pt x="738" y="1"/>
                    </a:moveTo>
                    <a:cubicBezTo>
                      <a:pt x="306" y="1"/>
                      <a:pt x="1" y="433"/>
                      <a:pt x="1" y="865"/>
                    </a:cubicBezTo>
                    <a:lnTo>
                      <a:pt x="1" y="9659"/>
                    </a:lnTo>
                    <a:cubicBezTo>
                      <a:pt x="1" y="10066"/>
                      <a:pt x="306" y="10498"/>
                      <a:pt x="738" y="10498"/>
                    </a:cubicBezTo>
                    <a:lnTo>
                      <a:pt x="7295" y="10498"/>
                    </a:lnTo>
                    <a:cubicBezTo>
                      <a:pt x="7397" y="10498"/>
                      <a:pt x="7498" y="10396"/>
                      <a:pt x="7625" y="10396"/>
                    </a:cubicBezTo>
                    <a:lnTo>
                      <a:pt x="7498" y="10167"/>
                    </a:lnTo>
                    <a:cubicBezTo>
                      <a:pt x="7397" y="10167"/>
                      <a:pt x="7397" y="10294"/>
                      <a:pt x="7295" y="10294"/>
                    </a:cubicBezTo>
                    <a:lnTo>
                      <a:pt x="738" y="10294"/>
                    </a:lnTo>
                    <a:cubicBezTo>
                      <a:pt x="407" y="10294"/>
                      <a:pt x="204" y="9964"/>
                      <a:pt x="204" y="9659"/>
                    </a:cubicBezTo>
                    <a:lnTo>
                      <a:pt x="204" y="865"/>
                    </a:lnTo>
                    <a:cubicBezTo>
                      <a:pt x="204" y="535"/>
                      <a:pt x="407" y="230"/>
                      <a:pt x="738" y="230"/>
                    </a:cubicBezTo>
                    <a:lnTo>
                      <a:pt x="1780" y="230"/>
                    </a:lnTo>
                    <a:lnTo>
                      <a:pt x="17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>
                <a:off x="5580675" y="3372375"/>
                <a:ext cx="5100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907" extrusionOk="0">
                    <a:moveTo>
                      <a:pt x="204" y="1"/>
                    </a:moveTo>
                    <a:cubicBezTo>
                      <a:pt x="102" y="229"/>
                      <a:pt x="0" y="331"/>
                      <a:pt x="0" y="433"/>
                    </a:cubicBezTo>
                    <a:lnTo>
                      <a:pt x="0" y="1500"/>
                    </a:lnTo>
                    <a:lnTo>
                      <a:pt x="204" y="1907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>
                <a:off x="5426900" y="3187475"/>
                <a:ext cx="114400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1374" extrusionOk="0">
                    <a:moveTo>
                      <a:pt x="3940" y="204"/>
                    </a:moveTo>
                    <a:cubicBezTo>
                      <a:pt x="4144" y="204"/>
                      <a:pt x="4347" y="407"/>
                      <a:pt x="4347" y="738"/>
                    </a:cubicBezTo>
                    <a:cubicBezTo>
                      <a:pt x="4347" y="941"/>
                      <a:pt x="4144" y="1043"/>
                      <a:pt x="3940" y="1043"/>
                    </a:cubicBezTo>
                    <a:lnTo>
                      <a:pt x="636" y="1043"/>
                    </a:lnTo>
                    <a:cubicBezTo>
                      <a:pt x="331" y="1043"/>
                      <a:pt x="230" y="941"/>
                      <a:pt x="230" y="636"/>
                    </a:cubicBezTo>
                    <a:cubicBezTo>
                      <a:pt x="230" y="407"/>
                      <a:pt x="331" y="204"/>
                      <a:pt x="636" y="204"/>
                    </a:cubicBezTo>
                    <a:close/>
                    <a:moveTo>
                      <a:pt x="636" y="1"/>
                    </a:moveTo>
                    <a:cubicBezTo>
                      <a:pt x="331" y="1"/>
                      <a:pt x="1" y="204"/>
                      <a:pt x="1" y="509"/>
                    </a:cubicBezTo>
                    <a:lnTo>
                      <a:pt x="1" y="738"/>
                    </a:lnTo>
                    <a:cubicBezTo>
                      <a:pt x="1" y="1043"/>
                      <a:pt x="331" y="1373"/>
                      <a:pt x="636" y="1373"/>
                    </a:cubicBezTo>
                    <a:lnTo>
                      <a:pt x="3940" y="1373"/>
                    </a:lnTo>
                    <a:cubicBezTo>
                      <a:pt x="4245" y="1373"/>
                      <a:pt x="4449" y="1043"/>
                      <a:pt x="4576" y="738"/>
                    </a:cubicBezTo>
                    <a:lnTo>
                      <a:pt x="4576" y="636"/>
                    </a:lnTo>
                    <a:lnTo>
                      <a:pt x="4576" y="509"/>
                    </a:lnTo>
                    <a:cubicBezTo>
                      <a:pt x="4449" y="306"/>
                      <a:pt x="4245" y="1"/>
                      <a:pt x="3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>
                <a:off x="5440250" y="3263725"/>
                <a:ext cx="12457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4983" h="230" extrusionOk="0">
                    <a:moveTo>
                      <a:pt x="102" y="1"/>
                    </a:moveTo>
                    <a:cubicBezTo>
                      <a:pt x="1" y="1"/>
                      <a:pt x="1" y="1"/>
                      <a:pt x="1" y="128"/>
                    </a:cubicBezTo>
                    <a:cubicBezTo>
                      <a:pt x="1" y="128"/>
                      <a:pt x="1" y="229"/>
                      <a:pt x="102" y="229"/>
                    </a:cubicBezTo>
                    <a:lnTo>
                      <a:pt x="4880" y="229"/>
                    </a:lnTo>
                    <a:lnTo>
                      <a:pt x="4982" y="128"/>
                    </a:lnTo>
                    <a:cubicBezTo>
                      <a:pt x="4982" y="1"/>
                      <a:pt x="4880" y="1"/>
                      <a:pt x="48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5400850" y="3251025"/>
                <a:ext cx="318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144" extrusionOk="0">
                    <a:moveTo>
                      <a:pt x="1043" y="204"/>
                    </a:moveTo>
                    <a:lnTo>
                      <a:pt x="1043" y="941"/>
                    </a:lnTo>
                    <a:lnTo>
                      <a:pt x="204" y="941"/>
                    </a:lnTo>
                    <a:lnTo>
                      <a:pt x="204" y="204"/>
                    </a:lnTo>
                    <a:close/>
                    <a:moveTo>
                      <a:pt x="1" y="0"/>
                    </a:moveTo>
                    <a:lnTo>
                      <a:pt x="1" y="1144"/>
                    </a:lnTo>
                    <a:lnTo>
                      <a:pt x="1272" y="1144"/>
                    </a:lnTo>
                    <a:lnTo>
                      <a:pt x="1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>
                <a:off x="5440250" y="3306300"/>
                <a:ext cx="241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204" extrusionOk="0">
                    <a:moveTo>
                      <a:pt x="102" y="0"/>
                    </a:moveTo>
                    <a:cubicBezTo>
                      <a:pt x="1" y="0"/>
                      <a:pt x="1" y="0"/>
                      <a:pt x="1" y="102"/>
                    </a:cubicBezTo>
                    <a:cubicBezTo>
                      <a:pt x="1" y="102"/>
                      <a:pt x="1" y="204"/>
                      <a:pt x="102" y="204"/>
                    </a:cubicBezTo>
                    <a:lnTo>
                      <a:pt x="865" y="204"/>
                    </a:lnTo>
                    <a:cubicBezTo>
                      <a:pt x="966" y="102"/>
                      <a:pt x="966" y="0"/>
                      <a:pt x="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>
                <a:off x="5400850" y="3292950"/>
                <a:ext cx="318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170" extrusionOk="0">
                    <a:moveTo>
                      <a:pt x="1043" y="229"/>
                    </a:moveTo>
                    <a:lnTo>
                      <a:pt x="1043" y="966"/>
                    </a:lnTo>
                    <a:lnTo>
                      <a:pt x="204" y="966"/>
                    </a:lnTo>
                    <a:lnTo>
                      <a:pt x="204" y="229"/>
                    </a:lnTo>
                    <a:close/>
                    <a:moveTo>
                      <a:pt x="1" y="1"/>
                    </a:moveTo>
                    <a:lnTo>
                      <a:pt x="1" y="1170"/>
                    </a:lnTo>
                    <a:lnTo>
                      <a:pt x="1272" y="1170"/>
                    </a:lnTo>
                    <a:lnTo>
                      <a:pt x="1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>
                <a:off x="5440250" y="3348875"/>
                <a:ext cx="159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04" extrusionOk="0">
                    <a:moveTo>
                      <a:pt x="102" y="0"/>
                    </a:moveTo>
                    <a:cubicBezTo>
                      <a:pt x="1" y="0"/>
                      <a:pt x="1" y="0"/>
                      <a:pt x="1" y="102"/>
                    </a:cubicBezTo>
                    <a:cubicBezTo>
                      <a:pt x="1" y="102"/>
                      <a:pt x="1" y="204"/>
                      <a:pt x="102" y="204"/>
                    </a:cubicBezTo>
                    <a:lnTo>
                      <a:pt x="636" y="204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>
                <a:off x="5400850" y="3335525"/>
                <a:ext cx="318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170" extrusionOk="0">
                    <a:moveTo>
                      <a:pt x="1043" y="204"/>
                    </a:moveTo>
                    <a:lnTo>
                      <a:pt x="1043" y="941"/>
                    </a:lnTo>
                    <a:lnTo>
                      <a:pt x="204" y="941"/>
                    </a:lnTo>
                    <a:lnTo>
                      <a:pt x="204" y="204"/>
                    </a:lnTo>
                    <a:close/>
                    <a:moveTo>
                      <a:pt x="1" y="1"/>
                    </a:moveTo>
                    <a:lnTo>
                      <a:pt x="1" y="1170"/>
                    </a:lnTo>
                    <a:lnTo>
                      <a:pt x="1272" y="1170"/>
                    </a:lnTo>
                    <a:lnTo>
                      <a:pt x="1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>
                <a:off x="5440250" y="3390800"/>
                <a:ext cx="4260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30" extrusionOk="0">
                    <a:moveTo>
                      <a:pt x="102" y="1"/>
                    </a:moveTo>
                    <a:cubicBezTo>
                      <a:pt x="1" y="1"/>
                      <a:pt x="1" y="1"/>
                      <a:pt x="1" y="128"/>
                    </a:cubicBezTo>
                    <a:cubicBezTo>
                      <a:pt x="1" y="128"/>
                      <a:pt x="1" y="229"/>
                      <a:pt x="102" y="229"/>
                    </a:cubicBezTo>
                    <a:lnTo>
                      <a:pt x="1703" y="229"/>
                    </a:lnTo>
                    <a:cubicBezTo>
                      <a:pt x="1602" y="128"/>
                      <a:pt x="1500" y="1"/>
                      <a:pt x="1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>
                <a:off x="5400850" y="3378100"/>
                <a:ext cx="31800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145" extrusionOk="0">
                    <a:moveTo>
                      <a:pt x="1043" y="204"/>
                    </a:moveTo>
                    <a:lnTo>
                      <a:pt x="1043" y="941"/>
                    </a:lnTo>
                    <a:lnTo>
                      <a:pt x="204" y="941"/>
                    </a:lnTo>
                    <a:lnTo>
                      <a:pt x="204" y="204"/>
                    </a:lnTo>
                    <a:close/>
                    <a:moveTo>
                      <a:pt x="1" y="0"/>
                    </a:moveTo>
                    <a:lnTo>
                      <a:pt x="1" y="1144"/>
                    </a:lnTo>
                    <a:lnTo>
                      <a:pt x="1272" y="1144"/>
                    </a:lnTo>
                    <a:lnTo>
                      <a:pt x="1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>
                <a:off x="5543825" y="3393975"/>
                <a:ext cx="63550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3382" extrusionOk="0">
                    <a:moveTo>
                      <a:pt x="1042" y="1"/>
                    </a:moveTo>
                    <a:cubicBezTo>
                      <a:pt x="941" y="1"/>
                      <a:pt x="941" y="1"/>
                      <a:pt x="839" y="102"/>
                    </a:cubicBezTo>
                    <a:lnTo>
                      <a:pt x="2212" y="2644"/>
                    </a:lnTo>
                    <a:cubicBezTo>
                      <a:pt x="2313" y="2847"/>
                      <a:pt x="2313" y="3051"/>
                      <a:pt x="2110" y="3178"/>
                    </a:cubicBezTo>
                    <a:cubicBezTo>
                      <a:pt x="2056" y="3204"/>
                      <a:pt x="2001" y="3217"/>
                      <a:pt x="1947" y="3217"/>
                    </a:cubicBezTo>
                    <a:cubicBezTo>
                      <a:pt x="1795" y="3217"/>
                      <a:pt x="1651" y="3118"/>
                      <a:pt x="1576" y="2949"/>
                    </a:cubicBezTo>
                    <a:lnTo>
                      <a:pt x="204" y="407"/>
                    </a:lnTo>
                    <a:cubicBezTo>
                      <a:pt x="102" y="509"/>
                      <a:pt x="0" y="509"/>
                      <a:pt x="0" y="509"/>
                    </a:cubicBezTo>
                    <a:lnTo>
                      <a:pt x="1042" y="2415"/>
                    </a:lnTo>
                    <a:lnTo>
                      <a:pt x="1169" y="2644"/>
                    </a:lnTo>
                    <a:lnTo>
                      <a:pt x="1373" y="3051"/>
                    </a:lnTo>
                    <a:cubicBezTo>
                      <a:pt x="1474" y="3279"/>
                      <a:pt x="1678" y="3381"/>
                      <a:pt x="1907" y="3381"/>
                    </a:cubicBezTo>
                    <a:lnTo>
                      <a:pt x="2212" y="3381"/>
                    </a:lnTo>
                    <a:cubicBezTo>
                      <a:pt x="2313" y="3279"/>
                      <a:pt x="2440" y="3178"/>
                      <a:pt x="2542" y="2949"/>
                    </a:cubicBezTo>
                    <a:cubicBezTo>
                      <a:pt x="2542" y="2847"/>
                      <a:pt x="2542" y="2644"/>
                      <a:pt x="2440" y="2542"/>
                    </a:cubicBezTo>
                    <a:lnTo>
                      <a:pt x="1678" y="1043"/>
                    </a:lnTo>
                    <a:lnTo>
                      <a:pt x="1474" y="636"/>
                    </a:lnTo>
                    <a:lnTo>
                      <a:pt x="10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5451050" y="3271975"/>
                <a:ext cx="143000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5517" extrusionOk="0">
                    <a:moveTo>
                      <a:pt x="2974" y="1"/>
                    </a:moveTo>
                    <a:cubicBezTo>
                      <a:pt x="2441" y="1"/>
                      <a:pt x="2008" y="103"/>
                      <a:pt x="1576" y="306"/>
                    </a:cubicBezTo>
                    <a:cubicBezTo>
                      <a:pt x="1170" y="535"/>
                      <a:pt x="839" y="941"/>
                      <a:pt x="534" y="1373"/>
                    </a:cubicBezTo>
                    <a:cubicBezTo>
                      <a:pt x="534" y="1373"/>
                      <a:pt x="534" y="1475"/>
                      <a:pt x="433" y="1577"/>
                    </a:cubicBezTo>
                    <a:cubicBezTo>
                      <a:pt x="204" y="2009"/>
                      <a:pt x="102" y="2543"/>
                      <a:pt x="204" y="3076"/>
                    </a:cubicBezTo>
                    <a:lnTo>
                      <a:pt x="204" y="3280"/>
                    </a:lnTo>
                    <a:cubicBezTo>
                      <a:pt x="204" y="3483"/>
                      <a:pt x="306" y="3813"/>
                      <a:pt x="534" y="4118"/>
                    </a:cubicBezTo>
                    <a:cubicBezTo>
                      <a:pt x="636" y="4347"/>
                      <a:pt x="738" y="4550"/>
                      <a:pt x="941" y="4754"/>
                    </a:cubicBezTo>
                    <a:cubicBezTo>
                      <a:pt x="1068" y="4754"/>
                      <a:pt x="1170" y="4881"/>
                      <a:pt x="1271" y="4982"/>
                    </a:cubicBezTo>
                    <a:cubicBezTo>
                      <a:pt x="1704" y="5287"/>
                      <a:pt x="2339" y="5516"/>
                      <a:pt x="2974" y="5516"/>
                    </a:cubicBezTo>
                    <a:cubicBezTo>
                      <a:pt x="3178" y="5516"/>
                      <a:pt x="3381" y="5516"/>
                      <a:pt x="3711" y="5389"/>
                    </a:cubicBezTo>
                    <a:cubicBezTo>
                      <a:pt x="3711" y="5389"/>
                      <a:pt x="3813" y="5389"/>
                      <a:pt x="3915" y="5287"/>
                    </a:cubicBezTo>
                    <a:cubicBezTo>
                      <a:pt x="4016" y="5287"/>
                      <a:pt x="4118" y="5287"/>
                      <a:pt x="4245" y="5186"/>
                    </a:cubicBezTo>
                    <a:cubicBezTo>
                      <a:pt x="4347" y="5084"/>
                      <a:pt x="4448" y="5084"/>
                      <a:pt x="4550" y="4982"/>
                    </a:cubicBezTo>
                    <a:cubicBezTo>
                      <a:pt x="4652" y="4881"/>
                      <a:pt x="4652" y="4881"/>
                      <a:pt x="4753" y="4881"/>
                    </a:cubicBezTo>
                    <a:cubicBezTo>
                      <a:pt x="4880" y="4652"/>
                      <a:pt x="4982" y="4550"/>
                      <a:pt x="5185" y="4449"/>
                    </a:cubicBezTo>
                    <a:cubicBezTo>
                      <a:pt x="5185" y="4347"/>
                      <a:pt x="5287" y="4245"/>
                      <a:pt x="5389" y="4017"/>
                    </a:cubicBezTo>
                    <a:cubicBezTo>
                      <a:pt x="5389" y="3915"/>
                      <a:pt x="5516" y="3712"/>
                      <a:pt x="5618" y="3483"/>
                    </a:cubicBezTo>
                    <a:cubicBezTo>
                      <a:pt x="5719" y="2975"/>
                      <a:pt x="5719" y="2441"/>
                      <a:pt x="5516" y="1907"/>
                    </a:cubicBezTo>
                    <a:lnTo>
                      <a:pt x="5389" y="2009"/>
                    </a:lnTo>
                    <a:cubicBezTo>
                      <a:pt x="5516" y="2543"/>
                      <a:pt x="5516" y="2975"/>
                      <a:pt x="5389" y="3483"/>
                    </a:cubicBezTo>
                    <a:cubicBezTo>
                      <a:pt x="5185" y="4118"/>
                      <a:pt x="4753" y="4652"/>
                      <a:pt x="4118" y="4982"/>
                    </a:cubicBezTo>
                    <a:cubicBezTo>
                      <a:pt x="3813" y="5186"/>
                      <a:pt x="3381" y="5287"/>
                      <a:pt x="2974" y="5287"/>
                    </a:cubicBezTo>
                    <a:cubicBezTo>
                      <a:pt x="2008" y="5287"/>
                      <a:pt x="1170" y="4754"/>
                      <a:pt x="738" y="4017"/>
                    </a:cubicBezTo>
                    <a:cubicBezTo>
                      <a:pt x="1" y="2746"/>
                      <a:pt x="433" y="1170"/>
                      <a:pt x="1704" y="535"/>
                    </a:cubicBezTo>
                    <a:cubicBezTo>
                      <a:pt x="2110" y="306"/>
                      <a:pt x="2542" y="204"/>
                      <a:pt x="2974" y="204"/>
                    </a:cubicBezTo>
                    <a:cubicBezTo>
                      <a:pt x="3813" y="204"/>
                      <a:pt x="4652" y="636"/>
                      <a:pt x="5084" y="1373"/>
                    </a:cubicBezTo>
                    <a:lnTo>
                      <a:pt x="5185" y="1272"/>
                    </a:lnTo>
                    <a:lnTo>
                      <a:pt x="5185" y="1170"/>
                    </a:lnTo>
                    <a:cubicBezTo>
                      <a:pt x="4652" y="433"/>
                      <a:pt x="3813" y="1"/>
                      <a:pt x="29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>
                <a:off x="5496175" y="3277700"/>
                <a:ext cx="124550" cy="97250"/>
              </a:xfrm>
              <a:custGeom>
                <a:avLst/>
                <a:gdLst/>
                <a:ahLst/>
                <a:cxnLst/>
                <a:rect l="l" t="t" r="r" b="b"/>
                <a:pathLst>
                  <a:path w="4982" h="3890" extrusionOk="0">
                    <a:moveTo>
                      <a:pt x="4550" y="1"/>
                    </a:moveTo>
                    <a:cubicBezTo>
                      <a:pt x="4473" y="1"/>
                      <a:pt x="4397" y="26"/>
                      <a:pt x="4346" y="77"/>
                    </a:cubicBezTo>
                    <a:lnTo>
                      <a:pt x="3584" y="941"/>
                    </a:lnTo>
                    <a:lnTo>
                      <a:pt x="3380" y="1043"/>
                    </a:lnTo>
                    <a:lnTo>
                      <a:pt x="3279" y="1144"/>
                    </a:lnTo>
                    <a:lnTo>
                      <a:pt x="1474" y="2949"/>
                    </a:lnTo>
                    <a:lnTo>
                      <a:pt x="636" y="1983"/>
                    </a:lnTo>
                    <a:cubicBezTo>
                      <a:pt x="585" y="1932"/>
                      <a:pt x="502" y="1907"/>
                      <a:pt x="407" y="1907"/>
                    </a:cubicBezTo>
                    <a:cubicBezTo>
                      <a:pt x="312" y="1907"/>
                      <a:pt x="203" y="1932"/>
                      <a:pt x="102" y="1983"/>
                    </a:cubicBezTo>
                    <a:cubicBezTo>
                      <a:pt x="0" y="2110"/>
                      <a:pt x="0" y="2314"/>
                      <a:pt x="102" y="2415"/>
                    </a:cubicBezTo>
                    <a:lnTo>
                      <a:pt x="1474" y="3889"/>
                    </a:lnTo>
                    <a:lnTo>
                      <a:pt x="3584" y="1780"/>
                    </a:lnTo>
                    <a:lnTo>
                      <a:pt x="3711" y="1678"/>
                    </a:lnTo>
                    <a:lnTo>
                      <a:pt x="4753" y="611"/>
                    </a:lnTo>
                    <a:cubicBezTo>
                      <a:pt x="4982" y="407"/>
                      <a:pt x="4982" y="204"/>
                      <a:pt x="4753" y="77"/>
                    </a:cubicBezTo>
                    <a:cubicBezTo>
                      <a:pt x="4702" y="26"/>
                      <a:pt x="4626" y="1"/>
                      <a:pt x="4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872" name="Google Shape;872;p31"/>
          <p:cNvGrpSpPr/>
          <p:nvPr/>
        </p:nvGrpSpPr>
        <p:grpSpPr>
          <a:xfrm>
            <a:off x="2608636" y="4712654"/>
            <a:ext cx="2226400" cy="1436033"/>
            <a:chOff x="1069465" y="3617388"/>
            <a:chExt cx="1669800" cy="1077025"/>
          </a:xfrm>
        </p:grpSpPr>
        <p:sp>
          <p:nvSpPr>
            <p:cNvPr id="873" name="Google Shape;873;p31"/>
            <p:cNvSpPr txBox="1"/>
            <p:nvPr/>
          </p:nvSpPr>
          <p:spPr>
            <a:xfrm>
              <a:off x="1069465" y="3617388"/>
              <a:ext cx="1669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67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Spring Planning</a:t>
              </a:r>
              <a:endParaRPr sz="2267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4" name="Google Shape;874;p31"/>
            <p:cNvSpPr txBox="1"/>
            <p:nvPr/>
          </p:nvSpPr>
          <p:spPr>
            <a:xfrm>
              <a:off x="1069465" y="3960913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err="1">
                  <a:latin typeface="Roboto"/>
                  <a:ea typeface="Roboto"/>
                  <a:cs typeface="Roboto"/>
                  <a:sym typeface="Roboto"/>
                </a:rPr>
                <a:t>Aus</a:t>
              </a: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 dem Backlog die Tasks für den </a:t>
              </a:r>
              <a:r>
                <a:rPr lang="en" sz="1600" dirty="0" err="1">
                  <a:latin typeface="Roboto"/>
                  <a:ea typeface="Roboto"/>
                  <a:cs typeface="Roboto"/>
                  <a:sym typeface="Roboto"/>
                </a:rPr>
                <a:t>entsprechenden</a:t>
              </a: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 Sprint </a:t>
              </a:r>
              <a:r>
                <a:rPr lang="en" sz="1600" dirty="0" err="1">
                  <a:latin typeface="Roboto"/>
                  <a:ea typeface="Roboto"/>
                  <a:cs typeface="Roboto"/>
                  <a:sym typeface="Roboto"/>
                </a:rPr>
                <a:t>entscheiden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5" name="Google Shape;875;p31"/>
          <p:cNvGrpSpPr/>
          <p:nvPr/>
        </p:nvGrpSpPr>
        <p:grpSpPr>
          <a:xfrm>
            <a:off x="7372267" y="4712653"/>
            <a:ext cx="2220400" cy="1436051"/>
            <a:chOff x="4647837" y="3617388"/>
            <a:chExt cx="1665300" cy="1077038"/>
          </a:xfrm>
        </p:grpSpPr>
        <p:sp>
          <p:nvSpPr>
            <p:cNvPr id="876" name="Google Shape;876;p31"/>
            <p:cNvSpPr txBox="1"/>
            <p:nvPr/>
          </p:nvSpPr>
          <p:spPr>
            <a:xfrm>
              <a:off x="4650084" y="3617388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67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Review</a:t>
              </a:r>
              <a:endParaRPr sz="2267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7" name="Google Shape;877;p31"/>
            <p:cNvSpPr txBox="1"/>
            <p:nvPr/>
          </p:nvSpPr>
          <p:spPr>
            <a:xfrm>
              <a:off x="4647837" y="3960925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Bewertung der durchgeführten Tasks (Features, …)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1" name="Google Shape;881;p31"/>
          <p:cNvGrpSpPr/>
          <p:nvPr/>
        </p:nvGrpSpPr>
        <p:grpSpPr>
          <a:xfrm>
            <a:off x="4990451" y="4712654"/>
            <a:ext cx="2226400" cy="1436033"/>
            <a:chOff x="2876574" y="3617388"/>
            <a:chExt cx="1669800" cy="1077025"/>
          </a:xfrm>
        </p:grpSpPr>
        <p:sp>
          <p:nvSpPr>
            <p:cNvPr id="882" name="Google Shape;882;p31"/>
            <p:cNvSpPr txBox="1"/>
            <p:nvPr/>
          </p:nvSpPr>
          <p:spPr>
            <a:xfrm>
              <a:off x="2878824" y="3617388"/>
              <a:ext cx="1665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67" dirty="0">
                  <a:solidFill>
                    <a:srgbClr val="8BA2D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Execution</a:t>
              </a:r>
              <a:endParaRPr sz="2267" dirty="0">
                <a:solidFill>
                  <a:srgbClr val="8BA2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3" name="Google Shape;883;p31"/>
            <p:cNvSpPr txBox="1"/>
            <p:nvPr/>
          </p:nvSpPr>
          <p:spPr>
            <a:xfrm>
              <a:off x="2876574" y="3960913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Alle Tasks die </a:t>
              </a:r>
              <a:r>
                <a:rPr lang="en" sz="1600" dirty="0" err="1">
                  <a:latin typeface="Roboto"/>
                  <a:ea typeface="Roboto"/>
                  <a:cs typeface="Roboto"/>
                  <a:sym typeface="Roboto"/>
                </a:rPr>
                <a:t>im</a:t>
              </a: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 Backlog </a:t>
              </a:r>
              <a:r>
                <a:rPr lang="en" sz="1600" dirty="0" err="1">
                  <a:latin typeface="Roboto"/>
                  <a:ea typeface="Roboto"/>
                  <a:cs typeface="Roboto"/>
                  <a:sym typeface="Roboto"/>
                </a:rPr>
                <a:t>ausgewählt</a:t>
              </a: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600" dirty="0" err="1">
                  <a:latin typeface="Roboto"/>
                  <a:ea typeface="Roboto"/>
                  <a:cs typeface="Roboto"/>
                  <a:sym typeface="Roboto"/>
                </a:rPr>
                <a:t>sind</a:t>
              </a: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600" dirty="0" err="1">
                  <a:latin typeface="Roboto"/>
                  <a:ea typeface="Roboto"/>
                  <a:cs typeface="Roboto"/>
                  <a:sym typeface="Roboto"/>
                </a:rPr>
                <a:t>implementieren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40"/>
          <p:cNvSpPr txBox="1">
            <a:spLocks noGrp="1"/>
          </p:cNvSpPr>
          <p:nvPr>
            <p:ph type="title"/>
          </p:nvPr>
        </p:nvSpPr>
        <p:spPr>
          <a:xfrm>
            <a:off x="644900" y="401500"/>
            <a:ext cx="109376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SCRUM Backlog items</a:t>
            </a:r>
            <a:endParaRPr dirty="0"/>
          </a:p>
        </p:txBody>
      </p:sp>
      <p:sp>
        <p:nvSpPr>
          <p:cNvPr id="1360" name="Google Shape;1360;p40"/>
          <p:cNvSpPr/>
          <p:nvPr/>
        </p:nvSpPr>
        <p:spPr>
          <a:xfrm>
            <a:off x="13390267" y="5550451"/>
            <a:ext cx="68467" cy="72100"/>
          </a:xfrm>
          <a:custGeom>
            <a:avLst/>
            <a:gdLst/>
            <a:ahLst/>
            <a:cxnLst/>
            <a:rect l="l" t="t" r="r" b="b"/>
            <a:pathLst>
              <a:path w="2054" h="2163" extrusionOk="0">
                <a:moveTo>
                  <a:pt x="1013" y="1"/>
                </a:moveTo>
                <a:cubicBezTo>
                  <a:pt x="439" y="1"/>
                  <a:pt x="1" y="548"/>
                  <a:pt x="1" y="1123"/>
                </a:cubicBezTo>
                <a:cubicBezTo>
                  <a:pt x="1" y="1698"/>
                  <a:pt x="439" y="2163"/>
                  <a:pt x="1013" y="2163"/>
                </a:cubicBezTo>
                <a:cubicBezTo>
                  <a:pt x="1588" y="2163"/>
                  <a:pt x="2053" y="1698"/>
                  <a:pt x="2053" y="1123"/>
                </a:cubicBezTo>
                <a:cubicBezTo>
                  <a:pt x="2053" y="548"/>
                  <a:pt x="1588" y="1"/>
                  <a:pt x="10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1" name="Google Shape;1361;p40"/>
          <p:cNvSpPr/>
          <p:nvPr/>
        </p:nvSpPr>
        <p:spPr>
          <a:xfrm>
            <a:off x="15362800" y="5550451"/>
            <a:ext cx="68433" cy="72100"/>
          </a:xfrm>
          <a:custGeom>
            <a:avLst/>
            <a:gdLst/>
            <a:ahLst/>
            <a:cxnLst/>
            <a:rect l="l" t="t" r="r" b="b"/>
            <a:pathLst>
              <a:path w="2053" h="2163" extrusionOk="0">
                <a:moveTo>
                  <a:pt x="1040" y="1"/>
                </a:moveTo>
                <a:cubicBezTo>
                  <a:pt x="465" y="1"/>
                  <a:pt x="0" y="548"/>
                  <a:pt x="0" y="1123"/>
                </a:cubicBezTo>
                <a:cubicBezTo>
                  <a:pt x="0" y="1698"/>
                  <a:pt x="465" y="2163"/>
                  <a:pt x="1040" y="2163"/>
                </a:cubicBezTo>
                <a:cubicBezTo>
                  <a:pt x="1615" y="2163"/>
                  <a:pt x="2053" y="1698"/>
                  <a:pt x="2053" y="1123"/>
                </a:cubicBezTo>
                <a:cubicBezTo>
                  <a:pt x="2053" y="548"/>
                  <a:pt x="1615" y="1"/>
                  <a:pt x="10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2" name="Google Shape;1362;p40"/>
          <p:cNvSpPr/>
          <p:nvPr/>
        </p:nvSpPr>
        <p:spPr>
          <a:xfrm>
            <a:off x="16089033" y="2341717"/>
            <a:ext cx="80300" cy="91267"/>
          </a:xfrm>
          <a:custGeom>
            <a:avLst/>
            <a:gdLst/>
            <a:ahLst/>
            <a:cxnLst/>
            <a:rect l="l" t="t" r="r" b="b"/>
            <a:pathLst>
              <a:path w="2409" h="2738" extrusionOk="0">
                <a:moveTo>
                  <a:pt x="0" y="1"/>
                </a:moveTo>
                <a:lnTo>
                  <a:pt x="0" y="2738"/>
                </a:lnTo>
                <a:lnTo>
                  <a:pt x="2409" y="1369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3" name="Google Shape;1363;p40"/>
          <p:cNvSpPr/>
          <p:nvPr/>
        </p:nvSpPr>
        <p:spPr>
          <a:xfrm>
            <a:off x="17225833" y="5550451"/>
            <a:ext cx="68433" cy="72100"/>
          </a:xfrm>
          <a:custGeom>
            <a:avLst/>
            <a:gdLst/>
            <a:ahLst/>
            <a:cxnLst/>
            <a:rect l="l" t="t" r="r" b="b"/>
            <a:pathLst>
              <a:path w="2053" h="2163" extrusionOk="0">
                <a:moveTo>
                  <a:pt x="1013" y="1"/>
                </a:moveTo>
                <a:cubicBezTo>
                  <a:pt x="465" y="1"/>
                  <a:pt x="0" y="548"/>
                  <a:pt x="0" y="1123"/>
                </a:cubicBezTo>
                <a:cubicBezTo>
                  <a:pt x="0" y="1698"/>
                  <a:pt x="465" y="2163"/>
                  <a:pt x="1013" y="2163"/>
                </a:cubicBezTo>
                <a:cubicBezTo>
                  <a:pt x="1588" y="2163"/>
                  <a:pt x="2053" y="1698"/>
                  <a:pt x="2053" y="1123"/>
                </a:cubicBezTo>
                <a:cubicBezTo>
                  <a:pt x="2053" y="548"/>
                  <a:pt x="1588" y="1"/>
                  <a:pt x="10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364" name="Google Shape;1364;p40"/>
          <p:cNvGrpSpPr/>
          <p:nvPr/>
        </p:nvGrpSpPr>
        <p:grpSpPr>
          <a:xfrm>
            <a:off x="2250156" y="1628634"/>
            <a:ext cx="2607000" cy="3993917"/>
            <a:chOff x="670222" y="1381438"/>
            <a:chExt cx="1955250" cy="2995438"/>
          </a:xfrm>
        </p:grpSpPr>
        <p:sp>
          <p:nvSpPr>
            <p:cNvPr id="1365" name="Google Shape;1365;p40"/>
            <p:cNvSpPr/>
            <p:nvPr/>
          </p:nvSpPr>
          <p:spPr>
            <a:xfrm>
              <a:off x="687172" y="1988950"/>
              <a:ext cx="1938300" cy="467065"/>
            </a:xfrm>
            <a:custGeom>
              <a:avLst/>
              <a:gdLst/>
              <a:ahLst/>
              <a:cxnLst/>
              <a:rect l="l" t="t" r="r" b="b"/>
              <a:pathLst>
                <a:path w="55891" h="13221" extrusionOk="0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 do</a:t>
              </a:r>
              <a:endParaRPr sz="24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366" name="Google Shape;1366;p40"/>
            <p:cNvGrpSpPr/>
            <p:nvPr/>
          </p:nvGrpSpPr>
          <p:grpSpPr>
            <a:xfrm>
              <a:off x="670222" y="1658619"/>
              <a:ext cx="756625" cy="2548731"/>
              <a:chOff x="1152525" y="1734819"/>
              <a:chExt cx="756625" cy="2548731"/>
            </a:xfrm>
          </p:grpSpPr>
          <p:sp>
            <p:nvSpPr>
              <p:cNvPr id="1367" name="Google Shape;1367;p40"/>
              <p:cNvSpPr/>
              <p:nvPr/>
            </p:nvSpPr>
            <p:spPr>
              <a:xfrm>
                <a:off x="1178525" y="1767050"/>
                <a:ext cx="709575" cy="2490415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96016" fill="none" extrusionOk="0">
                    <a:moveTo>
                      <a:pt x="0" y="96016"/>
                    </a:moveTo>
                    <a:lnTo>
                      <a:pt x="0" y="0"/>
                    </a:lnTo>
                    <a:lnTo>
                      <a:pt x="21212" y="0"/>
                    </a:lnTo>
                  </a:path>
                </a:pathLst>
              </a:custGeom>
              <a:solidFill>
                <a:schemeClr val="lt2"/>
              </a:solidFill>
              <a:ln w="22575" cap="rnd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1152525" y="4229475"/>
                <a:ext cx="513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163" extrusionOk="0">
                    <a:moveTo>
                      <a:pt x="1040" y="1"/>
                    </a:moveTo>
                    <a:cubicBezTo>
                      <a:pt x="465" y="1"/>
                      <a:pt x="0" y="548"/>
                      <a:pt x="0" y="1123"/>
                    </a:cubicBezTo>
                    <a:cubicBezTo>
                      <a:pt x="0" y="1698"/>
                      <a:pt x="465" y="2163"/>
                      <a:pt x="1040" y="2163"/>
                    </a:cubicBezTo>
                    <a:cubicBezTo>
                      <a:pt x="1588" y="2163"/>
                      <a:pt x="2053" y="1698"/>
                      <a:pt x="2053" y="1123"/>
                    </a:cubicBezTo>
                    <a:cubicBezTo>
                      <a:pt x="2053" y="548"/>
                      <a:pt x="1588" y="1"/>
                      <a:pt x="104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9" name="Google Shape;1369;p40"/>
              <p:cNvSpPr/>
              <p:nvPr/>
            </p:nvSpPr>
            <p:spPr>
              <a:xfrm>
                <a:off x="1849600" y="1734819"/>
                <a:ext cx="5955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738" extrusionOk="0">
                    <a:moveTo>
                      <a:pt x="0" y="1"/>
                    </a:moveTo>
                    <a:lnTo>
                      <a:pt x="0" y="2738"/>
                    </a:lnTo>
                    <a:lnTo>
                      <a:pt x="2381" y="13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370" name="Google Shape;1370;p40"/>
            <p:cNvSpPr/>
            <p:nvPr/>
          </p:nvSpPr>
          <p:spPr>
            <a:xfrm>
              <a:off x="826897" y="3929325"/>
              <a:ext cx="171100" cy="179300"/>
            </a:xfrm>
            <a:custGeom>
              <a:avLst/>
              <a:gdLst/>
              <a:ahLst/>
              <a:cxnLst/>
              <a:rect l="l" t="t" r="r" b="b"/>
              <a:pathLst>
                <a:path w="6844" h="7172" extrusionOk="0">
                  <a:moveTo>
                    <a:pt x="3422" y="1"/>
                  </a:moveTo>
                  <a:cubicBezTo>
                    <a:pt x="1479" y="1"/>
                    <a:pt x="1" y="1588"/>
                    <a:pt x="1" y="3641"/>
                  </a:cubicBezTo>
                  <a:cubicBezTo>
                    <a:pt x="1" y="5584"/>
                    <a:pt x="1479" y="7172"/>
                    <a:pt x="3422" y="7172"/>
                  </a:cubicBezTo>
                  <a:cubicBezTo>
                    <a:pt x="5366" y="7172"/>
                    <a:pt x="6844" y="5584"/>
                    <a:pt x="6844" y="3641"/>
                  </a:cubicBezTo>
                  <a:cubicBezTo>
                    <a:pt x="6844" y="1588"/>
                    <a:pt x="5366" y="1"/>
                    <a:pt x="3422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801597" y="4103125"/>
              <a:ext cx="222400" cy="273750"/>
            </a:xfrm>
            <a:custGeom>
              <a:avLst/>
              <a:gdLst/>
              <a:ahLst/>
              <a:cxnLst/>
              <a:rect l="l" t="t" r="r" b="b"/>
              <a:pathLst>
                <a:path w="8896" h="10950" extrusionOk="0">
                  <a:moveTo>
                    <a:pt x="4434" y="1"/>
                  </a:moveTo>
                  <a:cubicBezTo>
                    <a:pt x="2053" y="1"/>
                    <a:pt x="0" y="1944"/>
                    <a:pt x="0" y="4435"/>
                  </a:cubicBezTo>
                  <a:lnTo>
                    <a:pt x="0" y="10949"/>
                  </a:lnTo>
                  <a:lnTo>
                    <a:pt x="8896" y="10949"/>
                  </a:lnTo>
                  <a:lnTo>
                    <a:pt x="8896" y="4435"/>
                  </a:lnTo>
                  <a:cubicBezTo>
                    <a:pt x="8896" y="1944"/>
                    <a:pt x="6952" y="1"/>
                    <a:pt x="44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1052022" y="3929325"/>
              <a:ext cx="174525" cy="179300"/>
            </a:xfrm>
            <a:custGeom>
              <a:avLst/>
              <a:gdLst/>
              <a:ahLst/>
              <a:cxnLst/>
              <a:rect l="l" t="t" r="r" b="b"/>
              <a:pathLst>
                <a:path w="6981" h="7172" extrusionOk="0">
                  <a:moveTo>
                    <a:pt x="3559" y="1"/>
                  </a:moveTo>
                  <a:cubicBezTo>
                    <a:pt x="1616" y="1"/>
                    <a:pt x="1" y="1588"/>
                    <a:pt x="1" y="3641"/>
                  </a:cubicBezTo>
                  <a:cubicBezTo>
                    <a:pt x="1" y="5584"/>
                    <a:pt x="1616" y="7172"/>
                    <a:pt x="3559" y="7172"/>
                  </a:cubicBezTo>
                  <a:cubicBezTo>
                    <a:pt x="5366" y="7172"/>
                    <a:pt x="6980" y="5584"/>
                    <a:pt x="6980" y="3641"/>
                  </a:cubicBezTo>
                  <a:cubicBezTo>
                    <a:pt x="6980" y="1588"/>
                    <a:pt x="5366" y="1"/>
                    <a:pt x="3559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1029447" y="4103125"/>
              <a:ext cx="219675" cy="273750"/>
            </a:xfrm>
            <a:custGeom>
              <a:avLst/>
              <a:gdLst/>
              <a:ahLst/>
              <a:cxnLst/>
              <a:rect l="l" t="t" r="r" b="b"/>
              <a:pathLst>
                <a:path w="8787" h="10950" extrusionOk="0">
                  <a:moveTo>
                    <a:pt x="4462" y="1"/>
                  </a:moveTo>
                  <a:cubicBezTo>
                    <a:pt x="1944" y="1"/>
                    <a:pt x="1" y="1944"/>
                    <a:pt x="1" y="4435"/>
                  </a:cubicBezTo>
                  <a:lnTo>
                    <a:pt x="1" y="10949"/>
                  </a:lnTo>
                  <a:lnTo>
                    <a:pt x="8787" y="10949"/>
                  </a:lnTo>
                  <a:lnTo>
                    <a:pt x="8787" y="4435"/>
                  </a:lnTo>
                  <a:cubicBezTo>
                    <a:pt x="8787" y="1944"/>
                    <a:pt x="6843" y="1"/>
                    <a:pt x="4462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1140997" y="4213975"/>
              <a:ext cx="108125" cy="2775"/>
            </a:xfrm>
            <a:custGeom>
              <a:avLst/>
              <a:gdLst/>
              <a:ahLst/>
              <a:cxnLst/>
              <a:rect l="l" t="t" r="r" b="b"/>
              <a:pathLst>
                <a:path w="4325" h="111" extrusionOk="0">
                  <a:moveTo>
                    <a:pt x="0" y="1"/>
                  </a:moveTo>
                  <a:lnTo>
                    <a:pt x="0" y="110"/>
                  </a:lnTo>
                  <a:lnTo>
                    <a:pt x="4325" y="110"/>
                  </a:lnTo>
                  <a:lnTo>
                    <a:pt x="4325" y="1"/>
                  </a:lnTo>
                  <a:close/>
                </a:path>
              </a:pathLst>
            </a:custGeom>
            <a:solidFill>
              <a:srgbClr val="2F3145"/>
            </a:solidFill>
            <a:ln w="22575" cap="flat" cmpd="sng">
              <a:solidFill>
                <a:schemeClr val="lt1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1375;p40"/>
            <p:cNvSpPr txBox="1"/>
            <p:nvPr/>
          </p:nvSpPr>
          <p:spPr>
            <a:xfrm>
              <a:off x="1787237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6" name="Google Shape;1376;p40"/>
            <p:cNvSpPr txBox="1"/>
            <p:nvPr/>
          </p:nvSpPr>
          <p:spPr>
            <a:xfrm>
              <a:off x="926872" y="288731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Tasks die noch zu erledigen sind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7" name="Google Shape;1377;p40"/>
          <p:cNvSpPr/>
          <p:nvPr/>
        </p:nvSpPr>
        <p:spPr>
          <a:xfrm>
            <a:off x="4840957" y="5324417"/>
            <a:ext cx="68433" cy="72100"/>
          </a:xfrm>
          <a:custGeom>
            <a:avLst/>
            <a:gdLst/>
            <a:ahLst/>
            <a:cxnLst/>
            <a:rect l="l" t="t" r="r" b="b"/>
            <a:pathLst>
              <a:path w="2053" h="2163" extrusionOk="0">
                <a:moveTo>
                  <a:pt x="1040" y="1"/>
                </a:moveTo>
                <a:cubicBezTo>
                  <a:pt x="465" y="1"/>
                  <a:pt x="0" y="548"/>
                  <a:pt x="0" y="1123"/>
                </a:cubicBezTo>
                <a:cubicBezTo>
                  <a:pt x="0" y="1698"/>
                  <a:pt x="465" y="2163"/>
                  <a:pt x="1040" y="2163"/>
                </a:cubicBezTo>
                <a:cubicBezTo>
                  <a:pt x="1588" y="2163"/>
                  <a:pt x="2053" y="1698"/>
                  <a:pt x="2053" y="1123"/>
                </a:cubicBezTo>
                <a:cubicBezTo>
                  <a:pt x="2053" y="548"/>
                  <a:pt x="1588" y="1"/>
                  <a:pt x="104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378" name="Google Shape;1378;p40"/>
          <p:cNvGrpSpPr/>
          <p:nvPr/>
        </p:nvGrpSpPr>
        <p:grpSpPr>
          <a:xfrm>
            <a:off x="4843356" y="1628634"/>
            <a:ext cx="2616072" cy="3980333"/>
            <a:chOff x="2625525" y="1381438"/>
            <a:chExt cx="1962054" cy="2985250"/>
          </a:xfrm>
        </p:grpSpPr>
        <p:sp>
          <p:nvSpPr>
            <p:cNvPr id="1379" name="Google Shape;1379;p40"/>
            <p:cNvSpPr/>
            <p:nvPr/>
          </p:nvSpPr>
          <p:spPr>
            <a:xfrm>
              <a:off x="2625525" y="1988950"/>
              <a:ext cx="1962054" cy="467065"/>
            </a:xfrm>
            <a:custGeom>
              <a:avLst/>
              <a:gdLst/>
              <a:ahLst/>
              <a:cxnLst/>
              <a:rect l="l" t="t" r="r" b="b"/>
              <a:pathLst>
                <a:path w="55891" h="13221" extrusionOk="0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 progress</a:t>
              </a:r>
              <a:endParaRPr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2634559" y="1690850"/>
              <a:ext cx="709575" cy="2490415"/>
            </a:xfrm>
            <a:custGeom>
              <a:avLst/>
              <a:gdLst/>
              <a:ahLst/>
              <a:cxnLst/>
              <a:rect l="l" t="t" r="r" b="b"/>
              <a:pathLst>
                <a:path w="21213" h="96016" fill="none" extrusionOk="0">
                  <a:moveTo>
                    <a:pt x="0" y="96016"/>
                  </a:moveTo>
                  <a:lnTo>
                    <a:pt x="0" y="0"/>
                  </a:lnTo>
                  <a:lnTo>
                    <a:pt x="21212" y="0"/>
                  </a:lnTo>
                </a:path>
              </a:pathLst>
            </a:custGeom>
            <a:solidFill>
              <a:schemeClr val="lt2"/>
            </a:solidFill>
            <a:ln w="22575" cap="rnd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3305634" y="1658619"/>
              <a:ext cx="59550" cy="68450"/>
            </a:xfrm>
            <a:custGeom>
              <a:avLst/>
              <a:gdLst/>
              <a:ahLst/>
              <a:cxnLst/>
              <a:rect l="l" t="t" r="r" b="b"/>
              <a:pathLst>
                <a:path w="2382" h="2738" extrusionOk="0">
                  <a:moveTo>
                    <a:pt x="0" y="1"/>
                  </a:moveTo>
                  <a:lnTo>
                    <a:pt x="0" y="2738"/>
                  </a:lnTo>
                  <a:lnTo>
                    <a:pt x="2381" y="13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p40"/>
            <p:cNvSpPr txBox="1"/>
            <p:nvPr/>
          </p:nvSpPr>
          <p:spPr>
            <a:xfrm>
              <a:off x="3744624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4000" b="1">
                  <a:solidFill>
                    <a:srgbClr val="2B859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4000" b="1">
                <a:solidFill>
                  <a:srgbClr val="2B859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3" name="Google Shape;1383;p40"/>
            <p:cNvSpPr txBox="1"/>
            <p:nvPr/>
          </p:nvSpPr>
          <p:spPr>
            <a:xfrm>
              <a:off x="2877101" y="288731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Tasks an denen gerade gearbeitet wird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2739934" y="3987913"/>
              <a:ext cx="416075" cy="378775"/>
            </a:xfrm>
            <a:custGeom>
              <a:avLst/>
              <a:gdLst/>
              <a:ahLst/>
              <a:cxnLst/>
              <a:rect l="l" t="t" r="r" b="b"/>
              <a:pathLst>
                <a:path w="16643" h="15151" extrusionOk="0">
                  <a:moveTo>
                    <a:pt x="5678" y="1"/>
                  </a:moveTo>
                  <a:cubicBezTo>
                    <a:pt x="4652" y="1"/>
                    <a:pt x="3674" y="828"/>
                    <a:pt x="3751" y="2108"/>
                  </a:cubicBezTo>
                  <a:cubicBezTo>
                    <a:pt x="3860" y="3012"/>
                    <a:pt x="3176" y="3915"/>
                    <a:pt x="2163" y="4024"/>
                  </a:cubicBezTo>
                  <a:cubicBezTo>
                    <a:pt x="439" y="4271"/>
                    <a:pt x="1" y="6542"/>
                    <a:pt x="1369" y="7583"/>
                  </a:cubicBezTo>
                  <a:cubicBezTo>
                    <a:pt x="2163" y="8020"/>
                    <a:pt x="2382" y="9170"/>
                    <a:pt x="1944" y="10073"/>
                  </a:cubicBezTo>
                  <a:cubicBezTo>
                    <a:pt x="1216" y="11384"/>
                    <a:pt x="2209" y="12888"/>
                    <a:pt x="3569" y="12888"/>
                  </a:cubicBezTo>
                  <a:cubicBezTo>
                    <a:pt x="3743" y="12888"/>
                    <a:pt x="3923" y="12863"/>
                    <a:pt x="4106" y="12810"/>
                  </a:cubicBezTo>
                  <a:cubicBezTo>
                    <a:pt x="4303" y="12747"/>
                    <a:pt x="4500" y="12717"/>
                    <a:pt x="4693" y="12717"/>
                  </a:cubicBezTo>
                  <a:cubicBezTo>
                    <a:pt x="5496" y="12717"/>
                    <a:pt x="6223" y="13232"/>
                    <a:pt x="6488" y="13960"/>
                  </a:cubicBezTo>
                  <a:cubicBezTo>
                    <a:pt x="6775" y="14754"/>
                    <a:pt x="7487" y="15150"/>
                    <a:pt x="8212" y="15150"/>
                  </a:cubicBezTo>
                  <a:cubicBezTo>
                    <a:pt x="8937" y="15150"/>
                    <a:pt x="9676" y="14754"/>
                    <a:pt x="10019" y="13960"/>
                  </a:cubicBezTo>
                  <a:cubicBezTo>
                    <a:pt x="10316" y="13206"/>
                    <a:pt x="11071" y="12757"/>
                    <a:pt x="11854" y="12757"/>
                  </a:cubicBezTo>
                  <a:cubicBezTo>
                    <a:pt x="12009" y="12757"/>
                    <a:pt x="12164" y="12774"/>
                    <a:pt x="12318" y="12810"/>
                  </a:cubicBezTo>
                  <a:cubicBezTo>
                    <a:pt x="12536" y="12884"/>
                    <a:pt x="12750" y="12918"/>
                    <a:pt x="12953" y="12918"/>
                  </a:cubicBezTo>
                  <a:cubicBezTo>
                    <a:pt x="14331" y="12918"/>
                    <a:pt x="15281" y="11361"/>
                    <a:pt x="14589" y="10073"/>
                  </a:cubicBezTo>
                  <a:cubicBezTo>
                    <a:pt x="14124" y="9170"/>
                    <a:pt x="14371" y="8130"/>
                    <a:pt x="15164" y="7583"/>
                  </a:cubicBezTo>
                  <a:cubicBezTo>
                    <a:pt x="16642" y="6542"/>
                    <a:pt x="16067" y="4380"/>
                    <a:pt x="14371" y="4161"/>
                  </a:cubicBezTo>
                  <a:cubicBezTo>
                    <a:pt x="13440" y="3915"/>
                    <a:pt x="12646" y="3012"/>
                    <a:pt x="12756" y="2108"/>
                  </a:cubicBezTo>
                  <a:cubicBezTo>
                    <a:pt x="12853" y="886"/>
                    <a:pt x="11849" y="21"/>
                    <a:pt x="10808" y="21"/>
                  </a:cubicBezTo>
                  <a:cubicBezTo>
                    <a:pt x="10381" y="21"/>
                    <a:pt x="9947" y="167"/>
                    <a:pt x="9581" y="494"/>
                  </a:cubicBezTo>
                  <a:cubicBezTo>
                    <a:pt x="9238" y="836"/>
                    <a:pt x="8780" y="1007"/>
                    <a:pt x="8308" y="1007"/>
                  </a:cubicBezTo>
                  <a:cubicBezTo>
                    <a:pt x="7836" y="1007"/>
                    <a:pt x="7350" y="836"/>
                    <a:pt x="6953" y="494"/>
                  </a:cubicBezTo>
                  <a:cubicBezTo>
                    <a:pt x="6573" y="155"/>
                    <a:pt x="6121" y="1"/>
                    <a:pt x="5678" y="1"/>
                  </a:cubicBezTo>
                  <a:close/>
                </a:path>
              </a:pathLst>
            </a:custGeom>
            <a:solidFill>
              <a:srgbClr val="2B8597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2891159" y="4119988"/>
              <a:ext cx="113625" cy="114300"/>
            </a:xfrm>
            <a:custGeom>
              <a:avLst/>
              <a:gdLst/>
              <a:ahLst/>
              <a:cxnLst/>
              <a:rect l="l" t="t" r="r" b="b"/>
              <a:pathLst>
                <a:path w="4545" h="4572" fill="none" extrusionOk="0">
                  <a:moveTo>
                    <a:pt x="1" y="2300"/>
                  </a:moveTo>
                  <a:cubicBezTo>
                    <a:pt x="1" y="1041"/>
                    <a:pt x="1014" y="0"/>
                    <a:pt x="2273" y="0"/>
                  </a:cubicBezTo>
                  <a:cubicBezTo>
                    <a:pt x="3532" y="0"/>
                    <a:pt x="4544" y="1041"/>
                    <a:pt x="4544" y="2300"/>
                  </a:cubicBezTo>
                  <a:cubicBezTo>
                    <a:pt x="4544" y="3531"/>
                    <a:pt x="3532" y="4571"/>
                    <a:pt x="2273" y="4571"/>
                  </a:cubicBezTo>
                  <a:cubicBezTo>
                    <a:pt x="1014" y="4571"/>
                    <a:pt x="1" y="3531"/>
                    <a:pt x="1" y="2300"/>
                  </a:cubicBezTo>
                  <a:close/>
                </a:path>
              </a:pathLst>
            </a:custGeom>
            <a:noFill/>
            <a:ln w="22575" cap="flat" cmpd="sng">
              <a:solidFill>
                <a:schemeClr val="lt1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86" name="Google Shape;1386;p40"/>
          <p:cNvGrpSpPr/>
          <p:nvPr/>
        </p:nvGrpSpPr>
        <p:grpSpPr>
          <a:xfrm>
            <a:off x="7445627" y="1628634"/>
            <a:ext cx="2607000" cy="3999133"/>
            <a:chOff x="4556422" y="1381438"/>
            <a:chExt cx="1955250" cy="2999350"/>
          </a:xfrm>
        </p:grpSpPr>
        <p:sp>
          <p:nvSpPr>
            <p:cNvPr id="1387" name="Google Shape;1387;p40"/>
            <p:cNvSpPr/>
            <p:nvPr/>
          </p:nvSpPr>
          <p:spPr>
            <a:xfrm>
              <a:off x="4696047" y="4178213"/>
              <a:ext cx="190925" cy="202575"/>
            </a:xfrm>
            <a:custGeom>
              <a:avLst/>
              <a:gdLst/>
              <a:ahLst/>
              <a:cxnLst/>
              <a:rect l="l" t="t" r="r" b="b"/>
              <a:pathLst>
                <a:path w="7637" h="8103" extrusionOk="0">
                  <a:moveTo>
                    <a:pt x="5119" y="1"/>
                  </a:moveTo>
                  <a:lnTo>
                    <a:pt x="0" y="6050"/>
                  </a:lnTo>
                  <a:lnTo>
                    <a:pt x="2382" y="8103"/>
                  </a:lnTo>
                  <a:lnTo>
                    <a:pt x="7637" y="2191"/>
                  </a:lnTo>
                  <a:lnTo>
                    <a:pt x="5119" y="1"/>
                  </a:lnTo>
                  <a:close/>
                </a:path>
              </a:pathLst>
            </a:custGeom>
            <a:solidFill>
              <a:schemeClr val="accent6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4744622" y="3950713"/>
              <a:ext cx="376375" cy="337300"/>
            </a:xfrm>
            <a:custGeom>
              <a:avLst/>
              <a:gdLst/>
              <a:ahLst/>
              <a:cxnLst/>
              <a:rect l="l" t="t" r="r" b="b"/>
              <a:pathLst>
                <a:path w="15055" h="13492" extrusionOk="0">
                  <a:moveTo>
                    <a:pt x="7461" y="0"/>
                  </a:moveTo>
                  <a:cubicBezTo>
                    <a:pt x="5607" y="0"/>
                    <a:pt x="3746" y="776"/>
                    <a:pt x="2382" y="2258"/>
                  </a:cubicBezTo>
                  <a:cubicBezTo>
                    <a:pt x="1" y="5132"/>
                    <a:pt x="220" y="9347"/>
                    <a:pt x="3066" y="11838"/>
                  </a:cubicBezTo>
                  <a:cubicBezTo>
                    <a:pt x="4318" y="12939"/>
                    <a:pt x="5907" y="13491"/>
                    <a:pt x="7491" y="13491"/>
                  </a:cubicBezTo>
                  <a:cubicBezTo>
                    <a:pt x="9371" y="13491"/>
                    <a:pt x="11244" y="12714"/>
                    <a:pt x="12536" y="11154"/>
                  </a:cubicBezTo>
                  <a:cubicBezTo>
                    <a:pt x="15055" y="8417"/>
                    <a:pt x="14699" y="4092"/>
                    <a:pt x="11852" y="1711"/>
                  </a:cubicBezTo>
                  <a:cubicBezTo>
                    <a:pt x="10597" y="556"/>
                    <a:pt x="9032" y="0"/>
                    <a:pt x="7461" y="0"/>
                  </a:cubicBezTo>
                  <a:close/>
                </a:path>
              </a:pathLst>
            </a:custGeom>
            <a:solidFill>
              <a:schemeClr val="accent6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4784322" y="3988563"/>
              <a:ext cx="293575" cy="261375"/>
            </a:xfrm>
            <a:custGeom>
              <a:avLst/>
              <a:gdLst/>
              <a:ahLst/>
              <a:cxnLst/>
              <a:rect l="l" t="t" r="r" b="b"/>
              <a:pathLst>
                <a:path w="11743" h="10455" extrusionOk="0">
                  <a:moveTo>
                    <a:pt x="5918" y="1"/>
                  </a:moveTo>
                  <a:cubicBezTo>
                    <a:pt x="4459" y="1"/>
                    <a:pt x="2999" y="610"/>
                    <a:pt x="1943" y="1784"/>
                  </a:cubicBezTo>
                  <a:cubicBezTo>
                    <a:pt x="0" y="3947"/>
                    <a:pt x="219" y="7258"/>
                    <a:pt x="2409" y="9202"/>
                  </a:cubicBezTo>
                  <a:cubicBezTo>
                    <a:pt x="3449" y="10029"/>
                    <a:pt x="4685" y="10454"/>
                    <a:pt x="5902" y="10454"/>
                  </a:cubicBezTo>
                  <a:cubicBezTo>
                    <a:pt x="7344" y="10454"/>
                    <a:pt x="8760" y="9858"/>
                    <a:pt x="9799" y="8627"/>
                  </a:cubicBezTo>
                  <a:cubicBezTo>
                    <a:pt x="11742" y="6465"/>
                    <a:pt x="11523" y="3153"/>
                    <a:pt x="9361" y="1319"/>
                  </a:cubicBezTo>
                  <a:cubicBezTo>
                    <a:pt x="8373" y="431"/>
                    <a:pt x="7146" y="1"/>
                    <a:pt x="5918" y="1"/>
                  </a:cubicBezTo>
                  <a:close/>
                </a:path>
              </a:pathLst>
            </a:custGeom>
            <a:solidFill>
              <a:schemeClr val="accent6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5018322" y="4072838"/>
              <a:ext cx="14400" cy="71200"/>
            </a:xfrm>
            <a:custGeom>
              <a:avLst/>
              <a:gdLst/>
              <a:ahLst/>
              <a:cxnLst/>
              <a:rect l="l" t="t" r="r" b="b"/>
              <a:pathLst>
                <a:path w="576" h="2848" fill="none" extrusionOk="0">
                  <a:moveTo>
                    <a:pt x="1" y="1"/>
                  </a:moveTo>
                  <a:cubicBezTo>
                    <a:pt x="439" y="931"/>
                    <a:pt x="576" y="1944"/>
                    <a:pt x="329" y="2847"/>
                  </a:cubicBezTo>
                </a:path>
              </a:pathLst>
            </a:custGeom>
            <a:noFill/>
            <a:ln w="22575" cap="flat" cmpd="sng">
              <a:solidFill>
                <a:schemeClr val="lt1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4573372" y="1988950"/>
              <a:ext cx="1938300" cy="467065"/>
            </a:xfrm>
            <a:custGeom>
              <a:avLst/>
              <a:gdLst/>
              <a:ahLst/>
              <a:cxnLst/>
              <a:rect l="l" t="t" r="r" b="b"/>
              <a:pathLst>
                <a:path w="55891" h="13221" extrusionOk="0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Done</a:t>
              </a:r>
              <a:endParaRPr sz="24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392" name="Google Shape;1392;p40"/>
            <p:cNvGrpSpPr/>
            <p:nvPr/>
          </p:nvGrpSpPr>
          <p:grpSpPr>
            <a:xfrm>
              <a:off x="4556422" y="1658619"/>
              <a:ext cx="756625" cy="2548731"/>
              <a:chOff x="1152525" y="1734819"/>
              <a:chExt cx="756625" cy="2548731"/>
            </a:xfrm>
          </p:grpSpPr>
          <p:sp>
            <p:nvSpPr>
              <p:cNvPr id="1393" name="Google Shape;1393;p40"/>
              <p:cNvSpPr/>
              <p:nvPr/>
            </p:nvSpPr>
            <p:spPr>
              <a:xfrm>
                <a:off x="1178525" y="1767050"/>
                <a:ext cx="709575" cy="2490415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96016" fill="none" extrusionOk="0">
                    <a:moveTo>
                      <a:pt x="0" y="96016"/>
                    </a:moveTo>
                    <a:lnTo>
                      <a:pt x="0" y="0"/>
                    </a:lnTo>
                    <a:lnTo>
                      <a:pt x="21212" y="0"/>
                    </a:lnTo>
                  </a:path>
                </a:pathLst>
              </a:custGeom>
              <a:solidFill>
                <a:schemeClr val="lt2"/>
              </a:solidFill>
              <a:ln w="22575" cap="rnd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94" name="Google Shape;1394;p40"/>
              <p:cNvSpPr/>
              <p:nvPr/>
            </p:nvSpPr>
            <p:spPr>
              <a:xfrm>
                <a:off x="1152525" y="4229475"/>
                <a:ext cx="513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163" extrusionOk="0">
                    <a:moveTo>
                      <a:pt x="1040" y="1"/>
                    </a:moveTo>
                    <a:cubicBezTo>
                      <a:pt x="465" y="1"/>
                      <a:pt x="0" y="548"/>
                      <a:pt x="0" y="1123"/>
                    </a:cubicBezTo>
                    <a:cubicBezTo>
                      <a:pt x="0" y="1698"/>
                      <a:pt x="465" y="2163"/>
                      <a:pt x="1040" y="2163"/>
                    </a:cubicBezTo>
                    <a:cubicBezTo>
                      <a:pt x="1588" y="2163"/>
                      <a:pt x="2053" y="1698"/>
                      <a:pt x="2053" y="1123"/>
                    </a:cubicBezTo>
                    <a:cubicBezTo>
                      <a:pt x="2053" y="548"/>
                      <a:pt x="1588" y="1"/>
                      <a:pt x="104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95" name="Google Shape;1395;p40"/>
              <p:cNvSpPr/>
              <p:nvPr/>
            </p:nvSpPr>
            <p:spPr>
              <a:xfrm>
                <a:off x="1849600" y="1734819"/>
                <a:ext cx="5955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738" extrusionOk="0">
                    <a:moveTo>
                      <a:pt x="0" y="1"/>
                    </a:moveTo>
                    <a:lnTo>
                      <a:pt x="0" y="2738"/>
                    </a:lnTo>
                    <a:lnTo>
                      <a:pt x="2381" y="13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396" name="Google Shape;1396;p40"/>
            <p:cNvSpPr txBox="1"/>
            <p:nvPr/>
          </p:nvSpPr>
          <p:spPr>
            <a:xfrm>
              <a:off x="5673437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40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40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7" name="Google Shape;1397;p40"/>
            <p:cNvSpPr txBox="1"/>
            <p:nvPr/>
          </p:nvSpPr>
          <p:spPr>
            <a:xfrm>
              <a:off x="4813072" y="288731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6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Abgeschlossene</a:t>
              </a: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Tasks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98" name="Google Shape;1398;p40"/>
          <p:cNvSpPr/>
          <p:nvPr/>
        </p:nvSpPr>
        <p:spPr>
          <a:xfrm>
            <a:off x="10022557" y="5324417"/>
            <a:ext cx="68433" cy="72100"/>
          </a:xfrm>
          <a:custGeom>
            <a:avLst/>
            <a:gdLst/>
            <a:ahLst/>
            <a:cxnLst/>
            <a:rect l="l" t="t" r="r" b="b"/>
            <a:pathLst>
              <a:path w="2053" h="2163" extrusionOk="0">
                <a:moveTo>
                  <a:pt x="1040" y="1"/>
                </a:moveTo>
                <a:cubicBezTo>
                  <a:pt x="465" y="1"/>
                  <a:pt x="0" y="548"/>
                  <a:pt x="0" y="1123"/>
                </a:cubicBezTo>
                <a:cubicBezTo>
                  <a:pt x="0" y="1698"/>
                  <a:pt x="465" y="2163"/>
                  <a:pt x="1040" y="2163"/>
                </a:cubicBezTo>
                <a:cubicBezTo>
                  <a:pt x="1588" y="2163"/>
                  <a:pt x="2053" y="1698"/>
                  <a:pt x="2053" y="1123"/>
                </a:cubicBezTo>
                <a:cubicBezTo>
                  <a:pt x="2053" y="548"/>
                  <a:pt x="1588" y="1"/>
                  <a:pt x="104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10A2-51C7-BBAD-8AA4-CDF42449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Retrospektive Sprint 2, 3 &amp; gesamt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98930B-35D2-C7FF-BFD7-61CEA3BB5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40" y="1404711"/>
            <a:ext cx="5934140" cy="35446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858A8A-FAA1-57E9-E263-5164D47FF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229" y="1254968"/>
            <a:ext cx="4597853" cy="456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1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23D98B-3A36-E92A-BB10-EFDF95399A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3F2"/>
              </a:clrFrom>
              <a:clrTo>
                <a:srgbClr val="F2F3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4257"/>
            <a:ext cx="12224804" cy="65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4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82826-E5A9-514F-E63E-E8EE2838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5A8E7-79DD-62DF-CAA2-0B477817E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 </a:t>
            </a:r>
            <a:r>
              <a:rPr lang="en-GB" dirty="0" err="1"/>
              <a:t>startet</a:t>
            </a:r>
            <a:r>
              <a:rPr lang="en-GB" dirty="0"/>
              <a:t> die Enigma</a:t>
            </a:r>
          </a:p>
          <a:p>
            <a:endParaRPr lang="en-GB" dirty="0"/>
          </a:p>
          <a:p>
            <a:r>
              <a:rPr lang="en-GB" dirty="0"/>
              <a:t>Handler </a:t>
            </a:r>
            <a:r>
              <a:rPr lang="en-GB" dirty="0" err="1"/>
              <a:t>verbindet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Klassen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36" name="Picture 12" descr="C:\Users\Chris\Downloads\enigma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7201" y="88900"/>
            <a:ext cx="6604000" cy="6616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511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496BC-E524-D3AE-FCDF-95A5E9CF1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2167B8-8D7F-A351-602F-08AA40A39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Webserver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17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de-DE" dirty="0"/>
              <a:t>Kommunikation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6</a:t>
            </a:fld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49A3FE7-C528-E7F9-B431-1610656C734A}"/>
              </a:ext>
            </a:extLst>
          </p:cNvPr>
          <p:cNvGrpSpPr/>
          <p:nvPr/>
        </p:nvGrpSpPr>
        <p:grpSpPr>
          <a:xfrm>
            <a:off x="1763486" y="2966357"/>
            <a:ext cx="1689463" cy="914400"/>
            <a:chOff x="1763486" y="2966357"/>
            <a:chExt cx="1689463" cy="914400"/>
          </a:xfrm>
        </p:grpSpPr>
        <p:pic>
          <p:nvPicPr>
            <p:cNvPr id="11" name="Grafik 10" descr="Mann Silhouette">
              <a:extLst>
                <a:ext uri="{FF2B5EF4-FFF2-40B4-BE49-F238E27FC236}">
                  <a16:creationId xmlns:a16="http://schemas.microsoft.com/office/drawing/2014/main" id="{96EDBEFA-FA37-5189-FA90-70C305A07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3486" y="2966357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Internet Silhouette">
              <a:extLst>
                <a:ext uri="{FF2B5EF4-FFF2-40B4-BE49-F238E27FC236}">
                  <a16:creationId xmlns:a16="http://schemas.microsoft.com/office/drawing/2014/main" id="{BEAF711D-0F84-C55F-BA1B-08157D0A1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8549" y="2966357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Grafik 17" descr="Server Silhouette">
            <a:extLst>
              <a:ext uri="{FF2B5EF4-FFF2-40B4-BE49-F238E27FC236}">
                <a16:creationId xmlns:a16="http://schemas.microsoft.com/office/drawing/2014/main" id="{ED4AF49E-E7FE-339D-9696-2A224FF9B5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9496" y="2966357"/>
            <a:ext cx="914400" cy="914400"/>
          </a:xfrm>
          <a:prstGeom prst="rect">
            <a:avLst/>
          </a:prstGeom>
        </p:spPr>
      </p:pic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B1F20EFC-18C7-43CD-3B2E-FFF53A385E2B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5731222" y="230884"/>
            <a:ext cx="12700" cy="5470947"/>
          </a:xfrm>
          <a:prstGeom prst="curvedConnector3">
            <a:avLst>
              <a:gd name="adj1" fmla="val 8245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FB1C64E-FF4A-C18E-EE31-EE0DEDB303AE}"/>
              </a:ext>
            </a:extLst>
          </p:cNvPr>
          <p:cNvSpPr txBox="1"/>
          <p:nvPr/>
        </p:nvSpPr>
        <p:spPr>
          <a:xfrm>
            <a:off x="4301489" y="1209222"/>
            <a:ext cx="251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GET-Methode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/?</a:t>
            </a:r>
            <a:r>
              <a:rPr lang="de-DE" dirty="0" err="1"/>
              <a:t>version</a:t>
            </a:r>
            <a:r>
              <a:rPr lang="de-DE" dirty="0"/>
              <a:t>=Enigma B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9F1664E-5F0A-F5D2-AD20-8F30DD0C3CDD}"/>
              </a:ext>
            </a:extLst>
          </p:cNvPr>
          <p:cNvSpPr txBox="1"/>
          <p:nvPr/>
        </p:nvSpPr>
        <p:spPr>
          <a:xfrm>
            <a:off x="722721" y="1439808"/>
            <a:ext cx="181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http-Request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8000ACB-FD0F-9ACC-421E-566F1ECCDDF3}"/>
              </a:ext>
            </a:extLst>
          </p:cNvPr>
          <p:cNvSpPr txBox="1"/>
          <p:nvPr/>
        </p:nvSpPr>
        <p:spPr>
          <a:xfrm>
            <a:off x="4805907" y="2306403"/>
            <a:ext cx="214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Liefert HTML-Seite</a:t>
            </a:r>
          </a:p>
        </p:txBody>
      </p:sp>
      <p:pic>
        <p:nvPicPr>
          <p:cNvPr id="30" name="Grafik 29" descr="Datenbank Silhouette">
            <a:extLst>
              <a:ext uri="{FF2B5EF4-FFF2-40B4-BE49-F238E27FC236}">
                <a16:creationId xmlns:a16="http://schemas.microsoft.com/office/drawing/2014/main" id="{37334196-F481-FF88-231C-CD39F2AF1E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9136" y="2979057"/>
            <a:ext cx="914400" cy="914400"/>
          </a:xfrm>
          <a:prstGeom prst="rect">
            <a:avLst/>
          </a:prstGeom>
        </p:spPr>
      </p:pic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05D41E19-34D1-220F-A3AF-955492351820}"/>
              </a:ext>
            </a:extLst>
          </p:cNvPr>
          <p:cNvCxnSpPr>
            <a:stCxn id="18" idx="3"/>
            <a:endCxn id="30" idx="0"/>
          </p:cNvCxnSpPr>
          <p:nvPr/>
        </p:nvCxnSpPr>
        <p:spPr>
          <a:xfrm flipV="1">
            <a:off x="8923896" y="2979057"/>
            <a:ext cx="1502440" cy="444500"/>
          </a:xfrm>
          <a:prstGeom prst="curvedConnector4">
            <a:avLst>
              <a:gd name="adj1" fmla="val 34785"/>
              <a:gd name="adj2" fmla="val 1542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6CB8AFFE-A388-E3EB-DC14-9D15C1B3D289}"/>
              </a:ext>
            </a:extLst>
          </p:cNvPr>
          <p:cNvCxnSpPr>
            <a:stCxn id="30" idx="2"/>
            <a:endCxn id="18" idx="3"/>
          </p:cNvCxnSpPr>
          <p:nvPr/>
        </p:nvCxnSpPr>
        <p:spPr>
          <a:xfrm rot="5400000" flipH="1">
            <a:off x="9440166" y="2907287"/>
            <a:ext cx="469900" cy="1502440"/>
          </a:xfrm>
          <a:prstGeom prst="curvedConnector4">
            <a:avLst>
              <a:gd name="adj1" fmla="val -48649"/>
              <a:gd name="adj2" fmla="val 652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19785C3-1575-DC1A-9960-3E31D0D97F1A}"/>
              </a:ext>
            </a:extLst>
          </p:cNvPr>
          <p:cNvSpPr txBox="1"/>
          <p:nvPr/>
        </p:nvSpPr>
        <p:spPr>
          <a:xfrm>
            <a:off x="9165091" y="2301196"/>
            <a:ext cx="182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Website erstellen</a:t>
            </a:r>
          </a:p>
        </p:txBody>
      </p: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547DA82D-C7C4-BC5C-DCC6-78373238E5E0}"/>
              </a:ext>
            </a:extLst>
          </p:cNvPr>
          <p:cNvCxnSpPr>
            <a:stCxn id="14" idx="2"/>
            <a:endCxn id="18" idx="2"/>
          </p:cNvCxnSpPr>
          <p:nvPr/>
        </p:nvCxnSpPr>
        <p:spPr>
          <a:xfrm rot="16200000" flipH="1">
            <a:off x="5731222" y="1145283"/>
            <a:ext cx="12700" cy="5470947"/>
          </a:xfrm>
          <a:prstGeom prst="curvedConnector3">
            <a:avLst>
              <a:gd name="adj1" fmla="val 6394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6A3964A-D952-1760-C4F2-DB03CA4D7D5E}"/>
              </a:ext>
            </a:extLst>
          </p:cNvPr>
          <p:cNvSpPr txBox="1"/>
          <p:nvPr/>
        </p:nvSpPr>
        <p:spPr>
          <a:xfrm>
            <a:off x="4600068" y="4726948"/>
            <a:ext cx="2426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GET-Methode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/</a:t>
            </a:r>
            <a:r>
              <a:rPr lang="de-DE" dirty="0" err="1"/>
              <a:t>view</a:t>
            </a:r>
            <a:r>
              <a:rPr lang="de-DE" dirty="0"/>
              <a:t>/</a:t>
            </a:r>
            <a:r>
              <a:rPr lang="de-DE" dirty="0" err="1"/>
              <a:t>css</a:t>
            </a:r>
            <a:r>
              <a:rPr lang="de-DE" dirty="0"/>
              <a:t>/layout.css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/</a:t>
            </a:r>
            <a:r>
              <a:rPr lang="de-DE" dirty="0" err="1"/>
              <a:t>view</a:t>
            </a:r>
            <a:r>
              <a:rPr lang="de-DE" dirty="0"/>
              <a:t>/</a:t>
            </a:r>
            <a:r>
              <a:rPr lang="de-DE" dirty="0" err="1"/>
              <a:t>js</a:t>
            </a:r>
            <a:r>
              <a:rPr lang="de-DE" dirty="0"/>
              <a:t>/ajax.js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ED7D0B38-F70D-F8AE-FE65-708E89E53E1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31223" y="230882"/>
            <a:ext cx="12700" cy="5470947"/>
          </a:xfrm>
          <a:prstGeom prst="curvedConnector3">
            <a:avLst>
              <a:gd name="adj1" fmla="val 180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krümmt 46">
            <a:extLst>
              <a:ext uri="{FF2B5EF4-FFF2-40B4-BE49-F238E27FC236}">
                <a16:creationId xmlns:a16="http://schemas.microsoft.com/office/drawing/2014/main" id="{1882427D-7A8F-4019-6DF6-B5A48F0065EF}"/>
              </a:ext>
            </a:extLst>
          </p:cNvPr>
          <p:cNvCxnSpPr>
            <a:stCxn id="18" idx="2"/>
            <a:endCxn id="14" idx="2"/>
          </p:cNvCxnSpPr>
          <p:nvPr/>
        </p:nvCxnSpPr>
        <p:spPr>
          <a:xfrm rot="5400000">
            <a:off x="5731223" y="1145284"/>
            <a:ext cx="12700" cy="5470947"/>
          </a:xfrm>
          <a:prstGeom prst="curvedConnector3">
            <a:avLst>
              <a:gd name="adj1" fmla="val 180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D9A39EE3-A4F4-4F09-356F-B60C59B4936F}"/>
              </a:ext>
            </a:extLst>
          </p:cNvPr>
          <p:cNvSpPr txBox="1"/>
          <p:nvPr/>
        </p:nvSpPr>
        <p:spPr>
          <a:xfrm>
            <a:off x="4769320" y="4122362"/>
            <a:ext cx="214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Liefert Dokumente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EF4CC9A-62EB-5F46-02FF-B1813E1E5D1A}"/>
              </a:ext>
            </a:extLst>
          </p:cNvPr>
          <p:cNvSpPr txBox="1"/>
          <p:nvPr/>
        </p:nvSpPr>
        <p:spPr>
          <a:xfrm>
            <a:off x="3583576" y="32698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9084F6A-9AE8-B7CC-0615-C33EAB239155}"/>
              </a:ext>
            </a:extLst>
          </p:cNvPr>
          <p:cNvSpPr txBox="1"/>
          <p:nvPr/>
        </p:nvSpPr>
        <p:spPr>
          <a:xfrm>
            <a:off x="6964256" y="32515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092E9A3-CDF0-F021-39A9-7421A5968EAE}"/>
              </a:ext>
            </a:extLst>
          </p:cNvPr>
          <p:cNvSpPr txBox="1"/>
          <p:nvPr/>
        </p:nvSpPr>
        <p:spPr>
          <a:xfrm>
            <a:off x="10839387" y="320130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JSON-Datei</a:t>
            </a:r>
          </a:p>
        </p:txBody>
      </p: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3DBFEB75-0068-B387-807C-7A660430E4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31223" y="230883"/>
            <a:ext cx="12700" cy="5470947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C49149E6-9681-F3CA-55D8-F2BD963F24E6}"/>
              </a:ext>
            </a:extLst>
          </p:cNvPr>
          <p:cNvCxnSpPr/>
          <p:nvPr/>
        </p:nvCxnSpPr>
        <p:spPr>
          <a:xfrm rot="5400000">
            <a:off x="5731223" y="1145285"/>
            <a:ext cx="12700" cy="5470947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1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8" grpId="0"/>
      <p:bldP spid="28" grpId="1"/>
      <p:bldP spid="35" grpId="0"/>
      <p:bldP spid="35" grpId="1"/>
      <p:bldP spid="39" grpId="0"/>
      <p:bldP spid="39" grpId="1"/>
      <p:bldP spid="49" grpId="0"/>
      <p:bldP spid="49" grpId="1"/>
      <p:bldP spid="50" grpId="0"/>
      <p:bldP spid="51" grpId="0"/>
      <p:bldP spid="52" grpId="0"/>
      <p:bldP spid="5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de-DE" dirty="0"/>
              <a:t>Kommunikation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7</a:t>
            </a:fld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49A3FE7-C528-E7F9-B431-1610656C734A}"/>
              </a:ext>
            </a:extLst>
          </p:cNvPr>
          <p:cNvGrpSpPr/>
          <p:nvPr/>
        </p:nvGrpSpPr>
        <p:grpSpPr>
          <a:xfrm>
            <a:off x="1763486" y="2966357"/>
            <a:ext cx="1689463" cy="914400"/>
            <a:chOff x="1763486" y="2966357"/>
            <a:chExt cx="1689463" cy="914400"/>
          </a:xfrm>
        </p:grpSpPr>
        <p:pic>
          <p:nvPicPr>
            <p:cNvPr id="11" name="Grafik 10" descr="Mann Silhouette">
              <a:extLst>
                <a:ext uri="{FF2B5EF4-FFF2-40B4-BE49-F238E27FC236}">
                  <a16:creationId xmlns:a16="http://schemas.microsoft.com/office/drawing/2014/main" id="{96EDBEFA-FA37-5189-FA90-70C305A07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3486" y="2966357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Internet Silhouette">
              <a:extLst>
                <a:ext uri="{FF2B5EF4-FFF2-40B4-BE49-F238E27FC236}">
                  <a16:creationId xmlns:a16="http://schemas.microsoft.com/office/drawing/2014/main" id="{BEAF711D-0F84-C55F-BA1B-08157D0A1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8549" y="2966357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Grafik 17" descr="Server Silhouette">
            <a:extLst>
              <a:ext uri="{FF2B5EF4-FFF2-40B4-BE49-F238E27FC236}">
                <a16:creationId xmlns:a16="http://schemas.microsoft.com/office/drawing/2014/main" id="{ED4AF49E-E7FE-339D-9696-2A224FF9B5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9496" y="2966357"/>
            <a:ext cx="914400" cy="914400"/>
          </a:xfrm>
          <a:prstGeom prst="rect">
            <a:avLst/>
          </a:prstGeom>
        </p:spPr>
      </p:pic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B1F20EFC-18C7-43CD-3B2E-FFF53A385E2B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5731222" y="230884"/>
            <a:ext cx="12700" cy="5470947"/>
          </a:xfrm>
          <a:prstGeom prst="curvedConnector3">
            <a:avLst>
              <a:gd name="adj1" fmla="val 63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FB1C64E-FF4A-C18E-EE31-EE0DEDB303AE}"/>
              </a:ext>
            </a:extLst>
          </p:cNvPr>
          <p:cNvSpPr txBox="1"/>
          <p:nvPr/>
        </p:nvSpPr>
        <p:spPr>
          <a:xfrm>
            <a:off x="3505975" y="1250453"/>
            <a:ext cx="4463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POST-Methode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{'</a:t>
            </a:r>
            <a:r>
              <a:rPr lang="de-DE" dirty="0" err="1"/>
              <a:t>character</a:t>
            </a:r>
            <a:r>
              <a:rPr lang="de-DE" dirty="0"/>
              <a:t>': 'A', '</a:t>
            </a:r>
            <a:r>
              <a:rPr lang="de-DE" dirty="0" err="1"/>
              <a:t>version</a:t>
            </a:r>
            <a:r>
              <a:rPr lang="de-DE" dirty="0"/>
              <a:t>': 'Enigma 1', …}</a:t>
            </a:r>
          </a:p>
        </p:txBody>
      </p:sp>
      <p:cxnSp>
        <p:nvCxnSpPr>
          <p:cNvPr id="47" name="Verbinder: gekrümmt 46">
            <a:extLst>
              <a:ext uri="{FF2B5EF4-FFF2-40B4-BE49-F238E27FC236}">
                <a16:creationId xmlns:a16="http://schemas.microsoft.com/office/drawing/2014/main" id="{1882427D-7A8F-4019-6DF6-B5A48F0065EF}"/>
              </a:ext>
            </a:extLst>
          </p:cNvPr>
          <p:cNvCxnSpPr>
            <a:stCxn id="18" idx="2"/>
            <a:endCxn id="14" idx="2"/>
          </p:cNvCxnSpPr>
          <p:nvPr/>
        </p:nvCxnSpPr>
        <p:spPr>
          <a:xfrm rot="5400000">
            <a:off x="5731223" y="1145284"/>
            <a:ext cx="12700" cy="5470947"/>
          </a:xfrm>
          <a:prstGeom prst="curvedConnector3">
            <a:avLst>
              <a:gd name="adj1" fmla="val 521443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D9A39EE3-A4F4-4F09-356F-B60C59B4936F}"/>
              </a:ext>
            </a:extLst>
          </p:cNvPr>
          <p:cNvSpPr txBox="1"/>
          <p:nvPr/>
        </p:nvSpPr>
        <p:spPr>
          <a:xfrm>
            <a:off x="4040776" y="4673332"/>
            <a:ext cx="381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  <a:r>
              <a:rPr lang="de-DE" dirty="0"/>
              <a:t>'</a:t>
            </a:r>
            <a:r>
              <a:rPr lang="en-US" dirty="0"/>
              <a:t>character</a:t>
            </a:r>
            <a:r>
              <a:rPr lang="de-DE" dirty="0"/>
              <a:t>'</a:t>
            </a:r>
            <a:r>
              <a:rPr lang="en-US" dirty="0"/>
              <a:t>: </a:t>
            </a:r>
            <a:r>
              <a:rPr lang="de-DE" dirty="0"/>
              <a:t>'</a:t>
            </a:r>
            <a:r>
              <a:rPr lang="en-US" dirty="0"/>
              <a:t>S</a:t>
            </a:r>
            <a:r>
              <a:rPr lang="de-DE" dirty="0"/>
              <a:t>'</a:t>
            </a:r>
            <a:r>
              <a:rPr lang="en-US" dirty="0"/>
              <a:t>, </a:t>
            </a:r>
          </a:p>
          <a:p>
            <a:r>
              <a:rPr lang="de-DE" dirty="0"/>
              <a:t>'</a:t>
            </a:r>
            <a:r>
              <a:rPr lang="en-US" dirty="0" err="1"/>
              <a:t>rotor_starting_point</a:t>
            </a:r>
            <a:r>
              <a:rPr lang="de-DE" dirty="0"/>
              <a:t>‘:</a:t>
            </a:r>
            <a:r>
              <a:rPr lang="en-US" dirty="0"/>
              <a:t> [</a:t>
            </a:r>
            <a:r>
              <a:rPr lang="de-DE" dirty="0"/>
              <a:t>'</a:t>
            </a:r>
            <a:r>
              <a:rPr lang="en-US" dirty="0"/>
              <a:t>B</a:t>
            </a:r>
            <a:r>
              <a:rPr lang="de-DE" dirty="0"/>
              <a:t>‘,</a:t>
            </a:r>
            <a:r>
              <a:rPr lang="en-US" dirty="0"/>
              <a:t> </a:t>
            </a:r>
            <a:r>
              <a:rPr lang="de-DE" dirty="0"/>
              <a:t>'</a:t>
            </a:r>
            <a:r>
              <a:rPr lang="en-US" dirty="0"/>
              <a:t>A</a:t>
            </a:r>
            <a:r>
              <a:rPr lang="de-DE" dirty="0"/>
              <a:t>'</a:t>
            </a:r>
            <a:r>
              <a:rPr lang="en-US" dirty="0"/>
              <a:t>, </a:t>
            </a:r>
            <a:r>
              <a:rPr lang="de-DE" dirty="0"/>
              <a:t>'</a:t>
            </a:r>
            <a:r>
              <a:rPr lang="en-US" dirty="0"/>
              <a:t>A</a:t>
            </a:r>
            <a:r>
              <a:rPr lang="de-DE" dirty="0"/>
              <a:t>'</a:t>
            </a:r>
            <a:r>
              <a:rPr lang="en-US" dirty="0"/>
              <a:t>]}</a:t>
            </a:r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EF4CC9A-62EB-5F46-02FF-B1813E1E5D1A}"/>
              </a:ext>
            </a:extLst>
          </p:cNvPr>
          <p:cNvSpPr txBox="1"/>
          <p:nvPr/>
        </p:nvSpPr>
        <p:spPr>
          <a:xfrm>
            <a:off x="3583576" y="32698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9084F6A-9AE8-B7CC-0615-C33EAB239155}"/>
              </a:ext>
            </a:extLst>
          </p:cNvPr>
          <p:cNvSpPr txBox="1"/>
          <p:nvPr/>
        </p:nvSpPr>
        <p:spPr>
          <a:xfrm>
            <a:off x="6964256" y="32515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E2C0AAF-D411-9AF4-1E61-482AB087DF27}"/>
              </a:ext>
            </a:extLst>
          </p:cNvPr>
          <p:cNvSpPr txBox="1"/>
          <p:nvPr/>
        </p:nvSpPr>
        <p:spPr>
          <a:xfrm>
            <a:off x="722720" y="1674503"/>
            <a:ext cx="195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Asynchronous</a:t>
            </a:r>
            <a:r>
              <a:rPr lang="de-DE" dirty="0"/>
              <a:t> JavaScript and XML (Ajax)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629C435-D216-B066-E678-18F0FA5D52E4}"/>
              </a:ext>
            </a:extLst>
          </p:cNvPr>
          <p:cNvSpPr txBox="1"/>
          <p:nvPr/>
        </p:nvSpPr>
        <p:spPr>
          <a:xfrm>
            <a:off x="722721" y="1439808"/>
            <a:ext cx="181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http-Request</a:t>
            </a:r>
          </a:p>
        </p:txBody>
      </p:sp>
    </p:spTree>
    <p:extLst>
      <p:ext uri="{BB962C8B-B14F-4D97-AF65-F5344CB8AC3E}">
        <p14:creationId xmlns:p14="http://schemas.microsoft.com/office/powerpoint/2010/main" val="51885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9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BFA97-1790-2F21-891A-9E75A91E6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52149E-D21C-C2A4-BD1C-7ACD5C36E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Docker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79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41EAB-E361-EEF1-9EF4-6868853A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57EAA1-448C-CB8A-CD5E-C755CC18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Simples </a:t>
            </a:r>
            <a:r>
              <a:rPr lang="de-DE" dirty="0" err="1"/>
              <a:t>Dockerfile</a:t>
            </a:r>
            <a:endParaRPr lang="de-DE" dirty="0"/>
          </a:p>
          <a:p>
            <a:r>
              <a:rPr lang="de-DE" dirty="0"/>
              <a:t>Basisimage python:3.12.0b2-alpine3.17</a:t>
            </a:r>
          </a:p>
          <a:p>
            <a:pPr lvl="1"/>
            <a:r>
              <a:rPr lang="de-DE" dirty="0"/>
              <a:t>Sehr </a:t>
            </a:r>
            <a:r>
              <a:rPr lang="de-DE" dirty="0" err="1"/>
              <a:t>lightweight</a:t>
            </a:r>
            <a:endParaRPr lang="de-DE" dirty="0"/>
          </a:p>
          <a:p>
            <a:pPr lvl="1"/>
            <a:r>
              <a:rPr lang="de-DE" dirty="0"/>
              <a:t>Wenig  </a:t>
            </a: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Wenig </a:t>
            </a:r>
            <a:r>
              <a:rPr lang="de-DE" dirty="0" err="1">
                <a:sym typeface="Wingdings" panose="05000000000000000000" pitchFamily="2" charset="2"/>
              </a:rPr>
              <a:t>Vulnerabilities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Port 8080</a:t>
            </a:r>
          </a:p>
          <a:p>
            <a:r>
              <a:rPr lang="en-GB" dirty="0" err="1">
                <a:sym typeface="Wingdings" panose="05000000000000000000" pitchFamily="2" charset="2"/>
              </a:rPr>
              <a:t>Keine</a:t>
            </a:r>
            <a:r>
              <a:rPr lang="en-GB" dirty="0">
                <a:sym typeface="Wingdings" panose="05000000000000000000" pitchFamily="2" charset="2"/>
              </a:rPr>
              <a:t> Volumes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068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Microsoft Office PowerPoint</Application>
  <PresentationFormat>Breitbild</PresentationFormat>
  <Paragraphs>545</Paragraphs>
  <Slides>34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Fira Sans Extra Condensed</vt:lpstr>
      <vt:lpstr>Fira Sans Extra Condensed Medium</vt:lpstr>
      <vt:lpstr>Roboto</vt:lpstr>
      <vt:lpstr>Office</vt:lpstr>
      <vt:lpstr>Software Engineering</vt:lpstr>
      <vt:lpstr>Agenda</vt:lpstr>
      <vt:lpstr>Architektur</vt:lpstr>
      <vt:lpstr>Klassendiagramm</vt:lpstr>
      <vt:lpstr>Architektur</vt:lpstr>
      <vt:lpstr>Kommunikation</vt:lpstr>
      <vt:lpstr>Kommunikation</vt:lpstr>
      <vt:lpstr>Architektur</vt:lpstr>
      <vt:lpstr>Docker</vt:lpstr>
      <vt:lpstr>Frontend</vt:lpstr>
      <vt:lpstr>Statische Inhalte</vt:lpstr>
      <vt:lpstr>Frontend</vt:lpstr>
      <vt:lpstr>Dynamisches Erzeugen von Inhalten</vt:lpstr>
      <vt:lpstr>Dynamisches Erzeugen von Inhalten</vt:lpstr>
      <vt:lpstr>Backend</vt:lpstr>
      <vt:lpstr>Backend</vt:lpstr>
      <vt:lpstr>Plugboard</vt:lpstr>
      <vt:lpstr>PowerPoint-Präsentation</vt:lpstr>
      <vt:lpstr>Testing</vt:lpstr>
      <vt:lpstr>Unit-Tests</vt:lpstr>
      <vt:lpstr>Unit-Tests</vt:lpstr>
      <vt:lpstr>Integration-Test</vt:lpstr>
      <vt:lpstr>Testing</vt:lpstr>
      <vt:lpstr>Integration / E2E-Tests</vt:lpstr>
      <vt:lpstr>CI/CD-Pipeline</vt:lpstr>
      <vt:lpstr>CI/CD-Pipeline</vt:lpstr>
      <vt:lpstr>Unique Selling Point</vt:lpstr>
      <vt:lpstr>Unique Selling Point</vt:lpstr>
      <vt:lpstr>SCRUM</vt:lpstr>
      <vt:lpstr>SCRUM gesamt</vt:lpstr>
      <vt:lpstr>SCRUM Sprint</vt:lpstr>
      <vt:lpstr>SCRUM Backlog items</vt:lpstr>
      <vt:lpstr>Retrospektive Sprint 2, 3 &amp; gesamt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Stefan Krieger</dc:creator>
  <cp:lastModifiedBy>Florian Hagengruber</cp:lastModifiedBy>
  <cp:revision>11</cp:revision>
  <dcterms:created xsi:type="dcterms:W3CDTF">2023-06-29T14:09:01Z</dcterms:created>
  <dcterms:modified xsi:type="dcterms:W3CDTF">2023-07-02T11:47:09Z</dcterms:modified>
</cp:coreProperties>
</file>