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Quality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Week1</c:v>
                </c:pt>
                <c:pt idx="1">
                  <c:v>Week2</c:v>
                </c:pt>
                <c:pt idx="2">
                  <c:v>Week3</c:v>
                </c:pt>
                <c:pt idx="3">
                  <c:v>Week4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profit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Week1</c:v>
                </c:pt>
                <c:pt idx="1">
                  <c:v>Week2</c:v>
                </c:pt>
                <c:pt idx="2">
                  <c:v>Week3</c:v>
                </c:pt>
                <c:pt idx="3">
                  <c:v>Week4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target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Week1</c:v>
                </c:pt>
                <c:pt idx="1">
                  <c:v>Week2</c:v>
                </c:pt>
                <c:pt idx="2">
                  <c:v>Week3</c:v>
                </c:pt>
                <c:pt idx="3">
                  <c:v>Week4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718976"/>
        <c:axId val="132720896"/>
      </c:lineChart>
      <c:catAx>
        <c:axId val="132718976"/>
        <c:scaling>
          <c:orientation val="minMax"/>
        </c:scaling>
        <c:delete val="0"/>
        <c:axPos val="b"/>
        <c:majorTickMark val="out"/>
        <c:minorTickMark val="none"/>
        <c:tickLblPos val="nextTo"/>
        <c:crossAx val="132720896"/>
        <c:crosses val="autoZero"/>
        <c:auto val="1"/>
        <c:lblAlgn val="ctr"/>
        <c:lblOffset val="100"/>
        <c:noMultiLvlLbl val="0"/>
      </c:catAx>
      <c:valAx>
        <c:axId val="13272089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32718976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1F7B-3D49-4C89-B91F-6A46A04F171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4FFE-D6D4-4D5B-A9D3-2C44548BF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1F7B-3D49-4C89-B91F-6A46A04F171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4FFE-D6D4-4D5B-A9D3-2C44548BF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5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1F7B-3D49-4C89-B91F-6A46A04F171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4FFE-D6D4-4D5B-A9D3-2C44548BF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1F7B-3D49-4C89-B91F-6A46A04F171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4FFE-D6D4-4D5B-A9D3-2C44548BF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1F7B-3D49-4C89-B91F-6A46A04F171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4FFE-D6D4-4D5B-A9D3-2C44548BF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9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1F7B-3D49-4C89-B91F-6A46A04F171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4FFE-D6D4-4D5B-A9D3-2C44548BF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0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1F7B-3D49-4C89-B91F-6A46A04F171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4FFE-D6D4-4D5B-A9D3-2C44548BF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1F7B-3D49-4C89-B91F-6A46A04F171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4FFE-D6D4-4D5B-A9D3-2C44548BF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1F7B-3D49-4C89-B91F-6A46A04F171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4FFE-D6D4-4D5B-A9D3-2C44548BF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8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1F7B-3D49-4C89-B91F-6A46A04F171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4FFE-D6D4-4D5B-A9D3-2C44548BF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1F7B-3D49-4C89-B91F-6A46A04F171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C4FFE-D6D4-4D5B-A9D3-2C44548BF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6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1F7B-3D49-4C89-B91F-6A46A04F171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C4FFE-D6D4-4D5B-A9D3-2C44548BF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8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3248891"/>
          </a:xfrm>
        </p:spPr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Task </a:t>
            </a:r>
            <a:r>
              <a:rPr lang="en-US" b="1" dirty="0">
                <a:latin typeface="Arial Black" pitchFamily="34" charset="0"/>
              </a:rPr>
              <a:t>Board &amp; </a:t>
            </a:r>
            <a:r>
              <a:rPr lang="en-US" b="1" dirty="0" err="1">
                <a:latin typeface="Arial Black" pitchFamily="34" charset="0"/>
              </a:rPr>
              <a:t>Burndown</a:t>
            </a:r>
            <a:r>
              <a:rPr lang="en-US" b="1" dirty="0">
                <a:latin typeface="Arial Black" pitchFamily="34" charset="0"/>
              </a:rPr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247917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</a:t>
            </a:r>
            <a:r>
              <a:rPr lang="en-US" dirty="0"/>
              <a:t>Board &amp; </a:t>
            </a:r>
            <a:r>
              <a:rPr lang="en-US" dirty="0" err="1"/>
              <a:t>Burndown</a:t>
            </a:r>
            <a:r>
              <a:rPr lang="en-US" dirty="0"/>
              <a:t> chart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297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42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Task Board &amp; Burndown chart</vt:lpstr>
      <vt:lpstr>Task Board &amp; Burndown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Board &amp; Burndown chart</dc:title>
  <dc:creator>hager saad</dc:creator>
  <cp:lastModifiedBy>hager saad</cp:lastModifiedBy>
  <cp:revision>1</cp:revision>
  <dcterms:created xsi:type="dcterms:W3CDTF">2022-10-30T11:37:39Z</dcterms:created>
  <dcterms:modified xsi:type="dcterms:W3CDTF">2022-10-30T11:45:36Z</dcterms:modified>
</cp:coreProperties>
</file>