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Default ContentType="image/png" Extension="png"/>
  <Override ContentType="application/vnd.openxmlformats-officedocument.presentationml.slide+xml" PartName="/ppt/slides/slide8.xml"/>
  <Override ContentType="application/vnd.openxmlformats-officedocument.presentationml.slide+xml" PartName="/ppt/slides/slide9.xml"/>
  <Default ContentType="image/jpg" Extension="jpg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viewProps.xml" Type="http://schemas.openxmlformats.org/officeDocument/2006/relationships/viewProps"/><Relationship Id="rId4" Target="presProps.xml" Type="http://schemas.openxmlformats.org/officeDocument/2006/relationships/presProps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4.png" Type="http://schemas.openxmlformats.org/officeDocument/2006/relationships/image"/></Relationships>
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5.png" Type="http://schemas.openxmlformats.org/officeDocument/2006/relationships/image"/></Relationships>
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6.png" Type="http://schemas.openxmlformats.org/officeDocument/2006/relationships/image"/></Relationships>
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7.png" Type="http://schemas.openxmlformats.org/officeDocument/2006/relationships/image"/></Relationships>
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mailto:eng.ahmadashrafabdelmonem@gmail" TargetMode="External" Type="http://schemas.openxmlformats.org/officeDocument/2006/relationships/hyperlink"/></Relationships>
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8.png" Type="http://schemas.openxmlformats.org/officeDocument/2006/relationships/image"/></Relationships>
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9.png" Type="http://schemas.openxmlformats.org/officeDocument/2006/relationships/image"/></Relationships>
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
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
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.png" Type="http://schemas.openxmlformats.org/officeDocument/2006/relationships/image"/><Relationship Id="rId3" Target="../media/image3.jpg" Type="http://schemas.openxmlformats.org/officeDocument/2006/relationships/image"/>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245233" y="2418523"/>
            <a:ext cx="1470854" cy="635000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3500" y="2418523"/>
            <a:ext cx="794900" cy="635000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0844" y="2418523"/>
            <a:ext cx="2521292" cy="635000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ipl</a:t>
            </a: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ma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994" y="3150043"/>
            <a:ext cx="2113982" cy="635000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pc="-2" sz="4800">
                <a:solidFill>
                  <a:srgbClr val="FF0000"/>
                </a:solidFill>
                <a:latin typeface="Arial"/>
                <a:cs typeface="Arial"/>
              </a:rPr>
              <a:t>lec</a:t>
            </a:r>
            <a:r>
              <a:rPr b="1" dirty="0" smtClean="0" spc="-2" sz="480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dirty="0" smtClean="0" spc="-2" sz="4800">
                <a:solidFill>
                  <a:srgbClr val="FF0000"/>
                </a:solidFill>
                <a:latin typeface="Arial"/>
                <a:cs typeface="Arial"/>
              </a:rPr>
              <a:t>ure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2948" y="3150043"/>
            <a:ext cx="455777" cy="635000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z="480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8405" y="3881570"/>
            <a:ext cx="2891244" cy="635304"/>
          </a:xfrm>
          <a:prstGeom prst="rect">
            <a:avLst/>
          </a:prstGeom>
        </p:spPr>
        <p:txBody>
          <a:bodyPr bIns="0" lIns="0" rIns="0" rtlCol="0" tIns="31750" wrap="square">
            <a:noAutofit/>
          </a:bodyPr>
          <a:lstStyle/>
          <a:p>
            <a:pPr marL="12700">
              <a:lnSpc>
                <a:spcPts val="5000"/>
              </a:lnSpc>
            </a:pP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rati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b="1" dirty="0" smtClean="0" spc="-3" sz="480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50386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31140" y="130412"/>
            <a:ext cx="8834111" cy="1700577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 marR="39873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Notes</a:t>
            </a:r>
            <a:endParaRPr sz="3600">
              <a:latin typeface="Arial"/>
              <a:cs typeface="Arial"/>
            </a:endParaRPr>
          </a:p>
          <a:p>
            <a:pPr algn="just" marL="331825">
              <a:lnSpc>
                <a:spcPct val="100041"/>
              </a:lnSpc>
              <a:spcBef>
                <a:spcPts val="854"/>
              </a:spcBef>
            </a:pPr>
            <a:r>
              <a:rPr dirty="0" smtClean="0" spc="0" sz="2400">
                <a:latin typeface="Arial"/>
                <a:cs typeface="Arial"/>
              </a:rPr>
              <a:t>When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perfo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ming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bi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ary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ration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vo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vi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g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two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operands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di</a:t>
            </a:r>
            <a:r>
              <a:rPr dirty="0" smtClean="0" spc="0" sz="2400">
                <a:latin typeface="Arial"/>
                <a:cs typeface="Arial"/>
              </a:rPr>
              <a:t>f</a:t>
            </a:r>
            <a:r>
              <a:rPr dirty="0" smtClean="0" spc="0" sz="2400">
                <a:latin typeface="Arial"/>
                <a:cs typeface="Arial"/>
              </a:rPr>
              <a:t>ferent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types,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Java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automatica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ly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conv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rand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bas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fol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ow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ng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rules: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265" y="2305596"/>
            <a:ext cx="325097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1</a:t>
            </a:r>
            <a:r>
              <a:rPr dirty="0" smtClean="0" spc="-2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67" y="2305596"/>
            <a:ext cx="7440149" cy="69620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If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n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of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the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p</a:t>
            </a:r>
            <a:r>
              <a:rPr dirty="0" smtClean="0" spc="-1" sz="2400">
                <a:latin typeface="Arial"/>
                <a:cs typeface="Arial"/>
              </a:rPr>
              <a:t>eran</a:t>
            </a:r>
            <a:r>
              <a:rPr dirty="0" smtClean="0" spc="-1" sz="2400">
                <a:latin typeface="Arial"/>
                <a:cs typeface="Arial"/>
              </a:rPr>
              <a:t>d</a:t>
            </a:r>
            <a:r>
              <a:rPr dirty="0" smtClean="0" spc="-1" sz="2400">
                <a:latin typeface="Arial"/>
                <a:cs typeface="Arial"/>
              </a:rPr>
              <a:t>s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is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d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u</a:t>
            </a:r>
            <a:r>
              <a:rPr dirty="0" smtClean="0" spc="-1" sz="2400">
                <a:latin typeface="Arial"/>
                <a:cs typeface="Arial"/>
              </a:rPr>
              <a:t>b</a:t>
            </a:r>
            <a:r>
              <a:rPr dirty="0" smtClean="0" spc="-1" sz="2400">
                <a:latin typeface="Arial"/>
                <a:cs typeface="Arial"/>
              </a:rPr>
              <a:t>l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,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the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other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is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c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nv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r</a:t>
            </a:r>
            <a:r>
              <a:rPr dirty="0" smtClean="0" spc="-1" sz="2400">
                <a:latin typeface="Arial"/>
                <a:cs typeface="Arial"/>
              </a:rPr>
              <a:t>t</a:t>
            </a:r>
            <a:r>
              <a:rPr dirty="0" smtClean="0" spc="-1" sz="240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94521" marR="45765">
              <a:lnSpc>
                <a:spcPct val="95825"/>
              </a:lnSpc>
            </a:pPr>
            <a:r>
              <a:rPr dirty="0" smtClean="0" spc="-2" sz="2400">
                <a:latin typeface="Arial"/>
                <a:cs typeface="Arial"/>
              </a:rPr>
              <a:t>do</a:t>
            </a:r>
            <a:r>
              <a:rPr dirty="0" smtClean="0" spc="-2" sz="2400">
                <a:latin typeface="Arial"/>
                <a:cs typeface="Arial"/>
              </a:rPr>
              <a:t>u</a:t>
            </a:r>
            <a:r>
              <a:rPr dirty="0" smtClean="0" spc="-2" sz="2400">
                <a:latin typeface="Arial"/>
                <a:cs typeface="Arial"/>
              </a:rPr>
              <a:t>bl</a:t>
            </a:r>
            <a:r>
              <a:rPr dirty="0" smtClean="0" spc="-2" sz="2400">
                <a:latin typeface="Arial"/>
                <a:cs typeface="Arial"/>
              </a:rPr>
              <a:t>e</a:t>
            </a:r>
            <a:r>
              <a:rPr dirty="0" smtClean="0" spc="-2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43693" y="2305596"/>
            <a:ext cx="561769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i</a:t>
            </a:r>
            <a:r>
              <a:rPr dirty="0" smtClean="0" spc="-2" sz="2400">
                <a:latin typeface="Arial"/>
                <a:cs typeface="Arial"/>
              </a:rPr>
              <a:t>n</a:t>
            </a:r>
            <a:r>
              <a:rPr dirty="0" smtClean="0" spc="-2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265" y="3476275"/>
            <a:ext cx="32496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2</a:t>
            </a:r>
            <a:r>
              <a:rPr dirty="0" smtClean="0" spc="-2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898" y="3476275"/>
            <a:ext cx="3204200" cy="696271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O</a:t>
            </a:r>
            <a:r>
              <a:rPr dirty="0" smtClean="0" sz="2400">
                <a:latin typeface="Arial"/>
                <a:cs typeface="Arial"/>
              </a:rPr>
              <a:t>t</a:t>
            </a:r>
            <a:r>
              <a:rPr dirty="0" smtClean="0" sz="2400">
                <a:latin typeface="Arial"/>
                <a:cs typeface="Arial"/>
              </a:rPr>
              <a:t>herw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se,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f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one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of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94691" marR="45720">
              <a:lnSpc>
                <a:spcPct val="95825"/>
              </a:lnSpc>
            </a:pPr>
            <a:r>
              <a:rPr dirty="0" smtClean="0" spc="0" sz="2400">
                <a:latin typeface="Arial"/>
                <a:cs typeface="Arial"/>
              </a:rPr>
              <a:t>co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verted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to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flo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5757" y="3476275"/>
            <a:ext cx="134084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perands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2422" y="3476275"/>
            <a:ext cx="29123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7222" y="3476275"/>
            <a:ext cx="73191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float,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2763" y="3476275"/>
            <a:ext cx="4948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9950" y="3476275"/>
            <a:ext cx="76584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9324" y="3476275"/>
            <a:ext cx="28996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4" sz="2400">
                <a:latin typeface="Arial"/>
                <a:cs typeface="Arial"/>
              </a:rPr>
              <a:t>i</a:t>
            </a:r>
            <a:r>
              <a:rPr dirty="0" smtClean="0" spc="-4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085" y="4720113"/>
            <a:ext cx="24063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593" y="4720113"/>
            <a:ext cx="3204505" cy="69595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herw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se,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pc="-1" sz="2400">
                <a:latin typeface="Arial"/>
                <a:cs typeface="Arial"/>
              </a:rPr>
              <a:t>conv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r</a:t>
            </a:r>
            <a:r>
              <a:rPr dirty="0" smtClean="0" spc="-1" sz="2400">
                <a:latin typeface="Arial"/>
                <a:cs typeface="Arial"/>
              </a:rPr>
              <a:t>t</a:t>
            </a:r>
            <a:r>
              <a:rPr dirty="0" smtClean="0" spc="-1" sz="2400">
                <a:latin typeface="Arial"/>
                <a:cs typeface="Arial"/>
              </a:rPr>
              <a:t>ed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n</a:t>
            </a:r>
            <a:r>
              <a:rPr dirty="0" smtClean="0" spc="-1" sz="2400">
                <a:latin typeface="Arial"/>
                <a:cs typeface="Arial"/>
              </a:rPr>
              <a:t>to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l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757" y="4720113"/>
            <a:ext cx="134084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perands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2422" y="4720113"/>
            <a:ext cx="29123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7222" y="4720113"/>
            <a:ext cx="73105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l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ng,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3677" y="4720113"/>
            <a:ext cx="4948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1169" y="4720113"/>
            <a:ext cx="76584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0543" y="4720113"/>
            <a:ext cx="28996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4" sz="2400">
                <a:latin typeface="Arial"/>
                <a:cs typeface="Arial"/>
              </a:rPr>
              <a:t>i</a:t>
            </a:r>
            <a:r>
              <a:rPr dirty="0" smtClean="0" spc="-4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265" y="5890875"/>
            <a:ext cx="32496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4</a:t>
            </a:r>
            <a:r>
              <a:rPr dirty="0" smtClean="0" spc="-2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898" y="5890875"/>
            <a:ext cx="608634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O</a:t>
            </a:r>
            <a:r>
              <a:rPr dirty="0" smtClean="0" sz="2400">
                <a:latin typeface="Arial"/>
                <a:cs typeface="Arial"/>
              </a:rPr>
              <a:t>t</a:t>
            </a:r>
            <a:r>
              <a:rPr dirty="0" smtClean="0" sz="2400">
                <a:latin typeface="Arial"/>
                <a:cs typeface="Arial"/>
              </a:rPr>
              <a:t>herw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se,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b</a:t>
            </a:r>
            <a:r>
              <a:rPr dirty="0" smtClean="0" sz="2400">
                <a:latin typeface="Arial"/>
                <a:cs typeface="Arial"/>
              </a:rPr>
              <a:t>oth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operands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are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conver</a:t>
            </a:r>
            <a:r>
              <a:rPr dirty="0" smtClean="0" sz="2400">
                <a:latin typeface="Arial"/>
                <a:cs typeface="Arial"/>
              </a:rPr>
              <a:t>t</a:t>
            </a:r>
            <a:r>
              <a:rPr dirty="0" smtClean="0" sz="2400">
                <a:latin typeface="Arial"/>
                <a:cs typeface="Arial"/>
              </a:rPr>
              <a:t>ed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n</a:t>
            </a:r>
            <a:r>
              <a:rPr dirty="0" smtClean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70" y="5890875"/>
            <a:ext cx="47670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i</a:t>
            </a:r>
            <a:r>
              <a:rPr dirty="0" smtClean="0" spc="-2" sz="2400">
                <a:latin typeface="Arial"/>
                <a:cs typeface="Arial"/>
              </a:rPr>
              <a:t>n</a:t>
            </a:r>
            <a:r>
              <a:rPr dirty="0" smtClean="0" spc="-2" sz="240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31140" y="244712"/>
            <a:ext cx="4641134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Arithmetic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Operation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265" y="9216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765" y="921670"/>
            <a:ext cx="637651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po</a:t>
            </a:r>
            <a:r>
              <a:rPr dirty="0" smtClean="0" spc="0" sz="2400">
                <a:latin typeface="Arial"/>
                <a:cs typeface="Arial"/>
              </a:rPr>
              <a:t>w</a:t>
            </a:r>
            <a:r>
              <a:rPr dirty="0" smtClean="0" spc="0" sz="2400">
                <a:latin typeface="Arial"/>
                <a:cs typeface="Arial"/>
              </a:rPr>
              <a:t>ers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tera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mu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tip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ic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tion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265" y="2206783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165" y="2206783"/>
            <a:ext cx="5103458" cy="87884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vis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/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us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tegers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2"/>
              </a:spcBef>
            </a:pPr>
            <a:r>
              <a:rPr dirty="0" smtClean="0" spc="0" sz="2400">
                <a:latin typeface="Arial"/>
                <a:cs typeface="Arial"/>
              </a:rPr>
              <a:t>(without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ou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di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g)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x</a:t>
            </a:r>
            <a:r>
              <a:rPr dirty="0" smtClean="0" spc="0" sz="2400">
                <a:latin typeface="Arial"/>
                <a:cs typeface="Arial"/>
              </a:rPr>
              <a:t>cepti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0148" y="2206783"/>
            <a:ext cx="102096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eturns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4639" y="2206783"/>
            <a:ext cx="100308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65" y="3999014"/>
            <a:ext cx="8512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7</a:t>
            </a:r>
            <a:r>
              <a:rPr b="1" dirty="0" smtClean="0" sz="2400">
                <a:latin typeface="Arial"/>
                <a:cs typeface="Arial"/>
              </a:rPr>
              <a:t>/</a:t>
            </a:r>
            <a:r>
              <a:rPr b="1" dirty="0" smtClean="0" sz="2400">
                <a:latin typeface="Arial"/>
                <a:cs typeface="Arial"/>
              </a:rPr>
              <a:t>3.0f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9869" y="3999014"/>
            <a:ext cx="174719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-1" sz="2400">
                <a:latin typeface="Arial"/>
                <a:cs typeface="Arial"/>
              </a:rPr>
              <a:t>//</a:t>
            </a:r>
            <a:r>
              <a:rPr b="1" dirty="0" smtClean="0" spc="-1" sz="2400">
                <a:latin typeface="Arial"/>
                <a:cs typeface="Arial"/>
              </a:rPr>
              <a:t> </a:t>
            </a:r>
            <a:r>
              <a:rPr b="1" dirty="0" smtClean="0" spc="-1" sz="2400">
                <a:latin typeface="Arial"/>
                <a:cs typeface="Arial"/>
              </a:rPr>
              <a:t>E</a:t>
            </a:r>
            <a:r>
              <a:rPr b="1" dirty="0" smtClean="0" spc="-1" sz="2400">
                <a:latin typeface="Arial"/>
                <a:cs typeface="Arial"/>
              </a:rPr>
              <a:t>v</a:t>
            </a:r>
            <a:r>
              <a:rPr b="1" dirty="0" smtClean="0" spc="-1" sz="2400">
                <a:latin typeface="Arial"/>
                <a:cs typeface="Arial"/>
              </a:rPr>
              <a:t>aluates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239" y="3999014"/>
            <a:ext cx="181366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-2" sz="2400">
                <a:latin typeface="Arial"/>
                <a:cs typeface="Arial"/>
              </a:rPr>
              <a:t>to</a:t>
            </a:r>
            <a:r>
              <a:rPr b="1" dirty="0" smtClean="0" spc="-2" sz="2400">
                <a:latin typeface="Arial"/>
                <a:cs typeface="Arial"/>
              </a:rPr>
              <a:t> </a:t>
            </a:r>
            <a:r>
              <a:rPr b="1" dirty="0" smtClean="0" spc="-2" sz="2400">
                <a:latin typeface="Arial"/>
                <a:cs typeface="Arial"/>
              </a:rPr>
              <a:t>2.33</a:t>
            </a:r>
            <a:r>
              <a:rPr b="1" dirty="0" smtClean="0" spc="-2" sz="2400">
                <a:latin typeface="Arial"/>
                <a:cs typeface="Arial"/>
              </a:rPr>
              <a:t>3</a:t>
            </a:r>
            <a:r>
              <a:rPr b="1" dirty="0" smtClean="0" spc="-2" sz="2400">
                <a:latin typeface="Arial"/>
                <a:cs typeface="Arial"/>
              </a:rPr>
              <a:t>3</a:t>
            </a:r>
            <a:r>
              <a:rPr b="1" dirty="0" smtClean="0" spc="-2" sz="2400">
                <a:latin typeface="Arial"/>
                <a:cs typeface="Arial"/>
              </a:rPr>
              <a:t>3</a:t>
            </a:r>
            <a:r>
              <a:rPr b="1" dirty="0" smtClean="0" spc="-2" sz="2400">
                <a:latin typeface="Arial"/>
                <a:cs typeface="Arial"/>
              </a:rPr>
              <a:t>3</a:t>
            </a:r>
            <a:r>
              <a:rPr b="1" dirty="0" smtClean="0" spc="-2" sz="240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65" y="4621053"/>
            <a:ext cx="49514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7</a:t>
            </a:r>
            <a:r>
              <a:rPr b="1" dirty="0" smtClean="0" sz="2400">
                <a:latin typeface="Arial"/>
                <a:cs typeface="Arial"/>
              </a:rPr>
              <a:t>/</a:t>
            </a:r>
            <a:r>
              <a:rPr b="1" dirty="0" smtClean="0" sz="240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9349" y="4621053"/>
            <a:ext cx="184352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-3" sz="2400">
                <a:latin typeface="Arial"/>
                <a:cs typeface="Arial"/>
              </a:rPr>
              <a:t>//</a:t>
            </a:r>
            <a:r>
              <a:rPr b="1" dirty="0" smtClean="0" spc="-3" sz="2400">
                <a:latin typeface="Arial"/>
                <a:cs typeface="Arial"/>
              </a:rPr>
              <a:t> </a:t>
            </a:r>
            <a:r>
              <a:rPr b="1" dirty="0" smtClean="0" spc="-3" sz="2400">
                <a:latin typeface="Arial"/>
                <a:cs typeface="Arial"/>
              </a:rPr>
              <a:t>Thro</a:t>
            </a:r>
            <a:r>
              <a:rPr b="1" dirty="0" smtClean="0" spc="-3" sz="2400">
                <a:latin typeface="Arial"/>
                <a:cs typeface="Arial"/>
              </a:rPr>
              <a:t>w</a:t>
            </a:r>
            <a:r>
              <a:rPr b="1" dirty="0" smtClean="0" spc="-3" sz="2400">
                <a:latin typeface="Arial"/>
                <a:cs typeface="Arial"/>
              </a:rPr>
              <a:t>s</a:t>
            </a:r>
            <a:r>
              <a:rPr b="1" dirty="0" smtClean="0" spc="-3" sz="2400">
                <a:latin typeface="Arial"/>
                <a:cs typeface="Arial"/>
              </a:rPr>
              <a:t> </a:t>
            </a:r>
            <a:r>
              <a:rPr b="1" dirty="0" smtClean="0" spc="-3" sz="240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5294" y="4621053"/>
            <a:ext cx="303520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Arith</a:t>
            </a:r>
            <a:r>
              <a:rPr b="1" dirty="0" smtClean="0" sz="2400">
                <a:latin typeface="Arial"/>
                <a:cs typeface="Arial"/>
              </a:rPr>
              <a:t>m</a:t>
            </a:r>
            <a:r>
              <a:rPr b="1" dirty="0" smtClean="0" sz="2400">
                <a:latin typeface="Arial"/>
                <a:cs typeface="Arial"/>
              </a:rPr>
              <a:t>eticExc</a:t>
            </a:r>
            <a:r>
              <a:rPr b="1" dirty="0" smtClean="0" sz="2400">
                <a:latin typeface="Arial"/>
                <a:cs typeface="Arial"/>
              </a:rPr>
              <a:t>e</a:t>
            </a:r>
            <a:r>
              <a:rPr b="1" dirty="0" smtClean="0" sz="2400">
                <a:latin typeface="Arial"/>
                <a:cs typeface="Arial"/>
              </a:rPr>
              <a:t>pt</a:t>
            </a:r>
            <a:r>
              <a:rPr b="1" dirty="0" smtClean="0" sz="2400">
                <a:latin typeface="Arial"/>
                <a:cs typeface="Arial"/>
              </a:rPr>
              <a:t>i</a:t>
            </a:r>
            <a:r>
              <a:rPr b="1" dirty="0" smtClean="0" sz="240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65" y="5243226"/>
            <a:ext cx="749341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7</a:t>
            </a:r>
            <a:r>
              <a:rPr b="1" dirty="0" smtClean="0" sz="2400">
                <a:latin typeface="Arial"/>
                <a:cs typeface="Arial"/>
              </a:rPr>
              <a:t>/</a:t>
            </a:r>
            <a:r>
              <a:rPr b="1" dirty="0" smtClean="0" sz="240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693" y="5243226"/>
            <a:ext cx="1744560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-2" sz="2400">
                <a:latin typeface="Arial"/>
                <a:cs typeface="Arial"/>
              </a:rPr>
              <a:t>//</a:t>
            </a:r>
            <a:r>
              <a:rPr b="1" dirty="0" smtClean="0" spc="-2" sz="2400">
                <a:latin typeface="Arial"/>
                <a:cs typeface="Arial"/>
              </a:rPr>
              <a:t> </a:t>
            </a:r>
            <a:r>
              <a:rPr b="1" dirty="0" smtClean="0" spc="-2" sz="2400">
                <a:latin typeface="Arial"/>
                <a:cs typeface="Arial"/>
              </a:rPr>
              <a:t>E</a:t>
            </a:r>
            <a:r>
              <a:rPr b="1" dirty="0" smtClean="0" spc="-2" sz="2400">
                <a:latin typeface="Arial"/>
                <a:cs typeface="Arial"/>
              </a:rPr>
              <a:t>v</a:t>
            </a:r>
            <a:r>
              <a:rPr b="1" dirty="0" smtClean="0" spc="-2" sz="2400">
                <a:latin typeface="Arial"/>
                <a:cs typeface="Arial"/>
              </a:rPr>
              <a:t>aluates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779" y="5243226"/>
            <a:ext cx="2678425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to</a:t>
            </a:r>
            <a:r>
              <a:rPr b="1" dirty="0" smtClean="0" sz="2400">
                <a:latin typeface="Arial"/>
                <a:cs typeface="Arial"/>
              </a:rPr>
              <a:t> </a:t>
            </a:r>
            <a:r>
              <a:rPr b="1" dirty="0" smtClean="0" sz="2400">
                <a:latin typeface="Arial"/>
                <a:cs typeface="Arial"/>
              </a:rPr>
              <a:t>po</a:t>
            </a:r>
            <a:r>
              <a:rPr b="1" dirty="0" smtClean="0" sz="2400">
                <a:latin typeface="Arial"/>
                <a:cs typeface="Arial"/>
              </a:rPr>
              <a:t>s</a:t>
            </a:r>
            <a:r>
              <a:rPr b="1" dirty="0" smtClean="0" sz="2400">
                <a:latin typeface="Arial"/>
                <a:cs typeface="Arial"/>
              </a:rPr>
              <a:t>i</a:t>
            </a:r>
            <a:r>
              <a:rPr b="1" dirty="0" smtClean="0" sz="2400">
                <a:latin typeface="Arial"/>
                <a:cs typeface="Arial"/>
              </a:rPr>
              <a:t>t</a:t>
            </a:r>
            <a:r>
              <a:rPr b="1" dirty="0" smtClean="0" sz="2400">
                <a:latin typeface="Arial"/>
                <a:cs typeface="Arial"/>
              </a:rPr>
              <a:t>ive</a:t>
            </a:r>
            <a:r>
              <a:rPr b="1" dirty="0" smtClean="0" sz="2400">
                <a:latin typeface="Arial"/>
                <a:cs typeface="Arial"/>
              </a:rPr>
              <a:t> </a:t>
            </a:r>
            <a:r>
              <a:rPr b="1" dirty="0" smtClean="0" sz="2400">
                <a:latin typeface="Arial"/>
                <a:cs typeface="Arial"/>
              </a:rPr>
              <a:t>in</a:t>
            </a:r>
            <a:r>
              <a:rPr b="1" dirty="0" smtClean="0" sz="2400">
                <a:latin typeface="Arial"/>
                <a:cs typeface="Arial"/>
              </a:rPr>
              <a:t>f</a:t>
            </a:r>
            <a:r>
              <a:rPr b="1" dirty="0" smtClean="0" sz="2400">
                <a:latin typeface="Arial"/>
                <a:cs typeface="Arial"/>
              </a:rPr>
              <a:t>ini</a:t>
            </a:r>
            <a:r>
              <a:rPr b="1" dirty="0" smtClean="0" sz="2400">
                <a:latin typeface="Arial"/>
                <a:cs typeface="Arial"/>
              </a:rPr>
              <a:t>t</a:t>
            </a:r>
            <a:r>
              <a:rPr b="1" dirty="0" smtClean="0" sz="240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65" y="5864967"/>
            <a:ext cx="100384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0" sz="2400">
                <a:latin typeface="Arial"/>
                <a:cs typeface="Arial"/>
              </a:rPr>
              <a:t>0.0</a:t>
            </a:r>
            <a:r>
              <a:rPr b="1" dirty="0" smtClean="0" spc="0" sz="2400">
                <a:latin typeface="Arial"/>
                <a:cs typeface="Arial"/>
              </a:rPr>
              <a:t>/</a:t>
            </a:r>
            <a:r>
              <a:rPr b="1" dirty="0" smtClean="0" spc="0" sz="240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037" y="5864967"/>
            <a:ext cx="281078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-1" sz="2400">
                <a:latin typeface="Arial"/>
                <a:cs typeface="Arial"/>
              </a:rPr>
              <a:t>//</a:t>
            </a:r>
            <a:r>
              <a:rPr b="1" dirty="0" smtClean="0" spc="-1" sz="2400">
                <a:latin typeface="Arial"/>
                <a:cs typeface="Arial"/>
              </a:rPr>
              <a:t> </a:t>
            </a:r>
            <a:r>
              <a:rPr b="1" dirty="0" smtClean="0" spc="-1" sz="2400">
                <a:latin typeface="Arial"/>
                <a:cs typeface="Arial"/>
              </a:rPr>
              <a:t>E</a:t>
            </a:r>
            <a:r>
              <a:rPr b="1" dirty="0" smtClean="0" spc="-1" sz="2400">
                <a:latin typeface="Arial"/>
                <a:cs typeface="Arial"/>
              </a:rPr>
              <a:t>v</a:t>
            </a:r>
            <a:r>
              <a:rPr b="1" dirty="0" smtClean="0" spc="-1" sz="2400">
                <a:latin typeface="Arial"/>
                <a:cs typeface="Arial"/>
              </a:rPr>
              <a:t>aluates</a:t>
            </a:r>
            <a:r>
              <a:rPr b="1" dirty="0" smtClean="0" spc="-1" sz="2400">
                <a:latin typeface="Arial"/>
                <a:cs typeface="Arial"/>
              </a:rPr>
              <a:t> </a:t>
            </a:r>
            <a:r>
              <a:rPr b="1" dirty="0" smtClean="0" spc="-1" sz="2400">
                <a:latin typeface="Arial"/>
                <a:cs typeface="Arial"/>
              </a:rPr>
              <a:t>to</a:t>
            </a:r>
            <a:r>
              <a:rPr b="1" dirty="0" smtClean="0" spc="-1" sz="2400">
                <a:latin typeface="Arial"/>
                <a:cs typeface="Arial"/>
              </a:rPr>
              <a:t> </a:t>
            </a:r>
            <a:r>
              <a:rPr b="1" dirty="0" smtClean="0" spc="-1" sz="2400">
                <a:latin typeface="Arial"/>
                <a:cs typeface="Arial"/>
              </a:rPr>
              <a:t>N</a:t>
            </a:r>
            <a:r>
              <a:rPr b="1" dirty="0" smtClean="0" spc="-1" sz="2400">
                <a:latin typeface="Arial"/>
                <a:cs typeface="Arial"/>
              </a:rPr>
              <a:t>a</a:t>
            </a:r>
            <a:r>
              <a:rPr b="1" dirty="0" smtClean="0" spc="-1" sz="240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31140" y="130412"/>
            <a:ext cx="4382053" cy="1227438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 marR="30403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Exercise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712825" marR="30403">
              <a:lnSpc>
                <a:spcPct val="95825"/>
              </a:lnSpc>
              <a:spcBef>
                <a:spcPts val="1488"/>
              </a:spcBef>
            </a:pPr>
            <a:r>
              <a:rPr dirty="0" smtClean="0" spc="12" sz="1600">
                <a:latin typeface="Arial"/>
                <a:cs typeface="Arial"/>
              </a:rPr>
              <a:t>pub</a:t>
            </a:r>
            <a:r>
              <a:rPr dirty="0" smtClean="0" spc="12" sz="1600">
                <a:latin typeface="Arial"/>
                <a:cs typeface="Arial"/>
              </a:rPr>
              <a:t>l</a:t>
            </a:r>
            <a:r>
              <a:rPr dirty="0" smtClean="0" spc="12" sz="1600">
                <a:latin typeface="Arial"/>
                <a:cs typeface="Arial"/>
              </a:rPr>
              <a:t>i</a:t>
            </a:r>
            <a:r>
              <a:rPr dirty="0" smtClean="0" spc="12" sz="1600">
                <a:latin typeface="Arial"/>
                <a:cs typeface="Arial"/>
              </a:rPr>
              <a:t>c</a:t>
            </a:r>
            <a:r>
              <a:rPr dirty="0" smtClean="0" spc="12" sz="1600">
                <a:latin typeface="Arial"/>
                <a:cs typeface="Arial"/>
              </a:rPr>
              <a:t> </a:t>
            </a:r>
            <a:r>
              <a:rPr dirty="0" smtClean="0" spc="12" sz="1600">
                <a:latin typeface="Arial"/>
                <a:cs typeface="Arial"/>
              </a:rPr>
              <a:t>c</a:t>
            </a:r>
            <a:r>
              <a:rPr dirty="0" smtClean="0" spc="12" sz="1600">
                <a:latin typeface="Arial"/>
                <a:cs typeface="Arial"/>
              </a:rPr>
              <a:t>l</a:t>
            </a:r>
            <a:r>
              <a:rPr dirty="0" smtClean="0" spc="12" sz="1600">
                <a:latin typeface="Arial"/>
                <a:cs typeface="Arial"/>
              </a:rPr>
              <a:t>a</a:t>
            </a:r>
            <a:r>
              <a:rPr dirty="0" smtClean="0" spc="12" sz="1600">
                <a:latin typeface="Arial"/>
                <a:cs typeface="Arial"/>
              </a:rPr>
              <a:t>s</a:t>
            </a:r>
            <a:r>
              <a:rPr dirty="0" smtClean="0" spc="12" sz="1600">
                <a:latin typeface="Arial"/>
                <a:cs typeface="Arial"/>
              </a:rPr>
              <a:t>s</a:t>
            </a:r>
            <a:r>
              <a:rPr dirty="0" smtClean="0" spc="12" sz="1600">
                <a:latin typeface="Arial"/>
                <a:cs typeface="Arial"/>
              </a:rPr>
              <a:t> </a:t>
            </a:r>
            <a:r>
              <a:rPr dirty="0" smtClean="0" spc="12" sz="1600">
                <a:latin typeface="Arial"/>
                <a:cs typeface="Arial"/>
              </a:rPr>
              <a:t>Ah</a:t>
            </a:r>
            <a:r>
              <a:rPr dirty="0" smtClean="0" spc="12" sz="1600">
                <a:latin typeface="Arial"/>
                <a:cs typeface="Arial"/>
              </a:rPr>
              <a:t>m</a:t>
            </a:r>
            <a:r>
              <a:rPr dirty="0" smtClean="0" spc="12" sz="1600">
                <a:latin typeface="Arial"/>
                <a:cs typeface="Arial"/>
              </a:rPr>
              <a:t>ad</a:t>
            </a:r>
            <a:r>
              <a:rPr dirty="0" smtClean="0" spc="12" sz="1600">
                <a:latin typeface="Arial"/>
                <a:cs typeface="Arial"/>
              </a:rPr>
              <a:t> </a:t>
            </a:r>
            <a:r>
              <a:rPr dirty="0" smtClean="0" spc="12" sz="160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98118">
              <a:lnSpc>
                <a:spcPct val="95825"/>
              </a:lnSpc>
              <a:spcBef>
                <a:spcPts val="464"/>
              </a:spcBef>
            </a:pPr>
            <a:r>
              <a:rPr dirty="0" smtClean="0" spc="-3" sz="1600">
                <a:latin typeface="Arial"/>
                <a:cs typeface="Arial"/>
              </a:rPr>
              <a:t>pub</a:t>
            </a:r>
            <a:r>
              <a:rPr dirty="0" smtClean="0" spc="-3" sz="1600">
                <a:latin typeface="Arial"/>
                <a:cs typeface="Arial"/>
              </a:rPr>
              <a:t>l</a:t>
            </a:r>
            <a:r>
              <a:rPr dirty="0" smtClean="0" spc="-3" sz="1600">
                <a:latin typeface="Arial"/>
                <a:cs typeface="Arial"/>
              </a:rPr>
              <a:t>i</a:t>
            </a:r>
            <a:r>
              <a:rPr dirty="0" smtClean="0" spc="-3" sz="1600">
                <a:latin typeface="Arial"/>
                <a:cs typeface="Arial"/>
              </a:rPr>
              <a:t>c</a:t>
            </a:r>
            <a:r>
              <a:rPr dirty="0" smtClean="0" spc="-3" sz="1600">
                <a:latin typeface="Arial"/>
                <a:cs typeface="Arial"/>
              </a:rPr>
              <a:t> </a:t>
            </a:r>
            <a:r>
              <a:rPr dirty="0" smtClean="0" spc="-3" sz="1600">
                <a:latin typeface="Arial"/>
                <a:cs typeface="Arial"/>
              </a:rPr>
              <a:t>s</a:t>
            </a:r>
            <a:r>
              <a:rPr dirty="0" smtClean="0" spc="-3" sz="1600">
                <a:latin typeface="Arial"/>
                <a:cs typeface="Arial"/>
              </a:rPr>
              <a:t>tat</a:t>
            </a:r>
            <a:r>
              <a:rPr dirty="0" smtClean="0" spc="-3" sz="1600">
                <a:latin typeface="Arial"/>
                <a:cs typeface="Arial"/>
              </a:rPr>
              <a:t>i</a:t>
            </a:r>
            <a:r>
              <a:rPr dirty="0" smtClean="0" spc="-3" sz="1600">
                <a:latin typeface="Arial"/>
                <a:cs typeface="Arial"/>
              </a:rPr>
              <a:t>c</a:t>
            </a:r>
            <a:r>
              <a:rPr dirty="0" smtClean="0" spc="-3" sz="1600">
                <a:latin typeface="Arial"/>
                <a:cs typeface="Arial"/>
              </a:rPr>
              <a:t> </a:t>
            </a:r>
            <a:r>
              <a:rPr dirty="0" smtClean="0" spc="-3" sz="1600">
                <a:latin typeface="Arial"/>
                <a:cs typeface="Arial"/>
              </a:rPr>
              <a:t>v</a:t>
            </a:r>
            <a:r>
              <a:rPr dirty="0" smtClean="0" spc="-3" sz="1600">
                <a:latin typeface="Arial"/>
                <a:cs typeface="Arial"/>
              </a:rPr>
              <a:t>o</a:t>
            </a:r>
            <a:r>
              <a:rPr dirty="0" smtClean="0" spc="-3" sz="1600">
                <a:latin typeface="Arial"/>
                <a:cs typeface="Arial"/>
              </a:rPr>
              <a:t>i</a:t>
            </a:r>
            <a:r>
              <a:rPr dirty="0" smtClean="0" spc="-3" sz="1600">
                <a:latin typeface="Arial"/>
                <a:cs typeface="Arial"/>
              </a:rPr>
              <a:t>d</a:t>
            </a:r>
            <a:r>
              <a:rPr dirty="0" smtClean="0" spc="-3" sz="1600">
                <a:latin typeface="Arial"/>
                <a:cs typeface="Arial"/>
              </a:rPr>
              <a:t> </a:t>
            </a:r>
            <a:r>
              <a:rPr dirty="0" smtClean="0" spc="-3" sz="1600">
                <a:latin typeface="Arial"/>
                <a:cs typeface="Arial"/>
              </a:rPr>
              <a:t>ma</a:t>
            </a:r>
            <a:r>
              <a:rPr dirty="0" smtClean="0" spc="-3" sz="1600">
                <a:latin typeface="Arial"/>
                <a:cs typeface="Arial"/>
              </a:rPr>
              <a:t>i</a:t>
            </a:r>
            <a:r>
              <a:rPr dirty="0" smtClean="0" spc="-3" sz="1600">
                <a:latin typeface="Arial"/>
                <a:cs typeface="Arial"/>
              </a:rPr>
              <a:t>n</a:t>
            </a:r>
            <a:r>
              <a:rPr dirty="0" smtClean="0" spc="-3" sz="1600">
                <a:latin typeface="Arial"/>
                <a:cs typeface="Arial"/>
              </a:rPr>
              <a:t> </a:t>
            </a:r>
            <a:r>
              <a:rPr dirty="0" smtClean="0" spc="-3" sz="1600">
                <a:latin typeface="Arial"/>
                <a:cs typeface="Arial"/>
              </a:rPr>
              <a:t>(String</a:t>
            </a:r>
            <a:r>
              <a:rPr dirty="0" smtClean="0" spc="-3" sz="1600">
                <a:latin typeface="Arial"/>
                <a:cs typeface="Arial"/>
              </a:rPr>
              <a:t>[</a:t>
            </a:r>
            <a:r>
              <a:rPr dirty="0" smtClean="0" spc="-3" sz="1600">
                <a:latin typeface="Arial"/>
                <a:cs typeface="Arial"/>
              </a:rPr>
              <a:t>]</a:t>
            </a:r>
            <a:r>
              <a:rPr dirty="0" smtClean="0" spc="-3" sz="1600">
                <a:latin typeface="Arial"/>
                <a:cs typeface="Arial"/>
              </a:rPr>
              <a:t> </a:t>
            </a:r>
            <a:r>
              <a:rPr dirty="0" smtClean="0" spc="-3" sz="1600">
                <a:latin typeface="Arial"/>
                <a:cs typeface="Arial"/>
              </a:rPr>
              <a:t>args){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3045" y="1714974"/>
            <a:ext cx="1572110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i</a:t>
            </a:r>
            <a:r>
              <a:rPr dirty="0" smtClean="0" spc="-1" sz="1600">
                <a:latin typeface="Arial"/>
                <a:cs typeface="Arial"/>
              </a:rPr>
              <a:t>nt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1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+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2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3045" y="2300444"/>
            <a:ext cx="1634594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resu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-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1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3045" y="2885660"/>
            <a:ext cx="1645262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resu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*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2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3045" y="3470876"/>
            <a:ext cx="1623926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resu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/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2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045" y="4056473"/>
            <a:ext cx="1685267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resu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+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8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3045" y="4641689"/>
            <a:ext cx="1747751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resu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re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t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%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7</a:t>
            </a:r>
            <a:r>
              <a:rPr dirty="0" smtClean="0" spc="-1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3045" y="5226912"/>
            <a:ext cx="2366089" cy="228396"/>
          </a:xfrm>
          <a:prstGeom prst="rect">
            <a:avLst/>
          </a:prstGeom>
        </p:spPr>
        <p:txBody>
          <a:bodyPr bIns="0" lIns="0" rIns="0" rtlCol="0" tIns="11017" wrap="square">
            <a:noAutofit/>
          </a:bodyPr>
          <a:lstStyle/>
          <a:p>
            <a:pPr marL="12700">
              <a:lnSpc>
                <a:spcPts val="1735"/>
              </a:lnSpc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tem.out.p</a:t>
            </a:r>
            <a:r>
              <a:rPr dirty="0" smtClean="0" spc="0" sz="1600">
                <a:latin typeface="Arial"/>
                <a:cs typeface="Arial"/>
              </a:rPr>
              <a:t>r</a:t>
            </a:r>
            <a:r>
              <a:rPr dirty="0" smtClean="0" spc="0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ntln(</a:t>
            </a:r>
            <a:r>
              <a:rPr dirty="0" smtClean="0" spc="0" sz="1600">
                <a:latin typeface="Arial"/>
                <a:cs typeface="Arial"/>
              </a:rPr>
              <a:t>r</a:t>
            </a:r>
            <a:r>
              <a:rPr dirty="0" smtClean="0" spc="0" sz="1600">
                <a:latin typeface="Arial"/>
                <a:cs typeface="Arial"/>
              </a:rPr>
              <a:t>esu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t);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558" y="5519767"/>
            <a:ext cx="123499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5" y="5812375"/>
            <a:ext cx="123499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31140" y="130412"/>
            <a:ext cx="4155921" cy="1227438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algn="ctr" marR="1580844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Exercise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2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712825" marR="30403">
              <a:lnSpc>
                <a:spcPct val="95825"/>
              </a:lnSpc>
              <a:spcBef>
                <a:spcPts val="1488"/>
              </a:spcBef>
            </a:pPr>
            <a:r>
              <a:rPr dirty="0" smtClean="0" spc="-9" sz="1600">
                <a:latin typeface="Arial"/>
                <a:cs typeface="Arial"/>
              </a:rPr>
              <a:t>c</a:t>
            </a:r>
            <a:r>
              <a:rPr dirty="0" smtClean="0" spc="-9" sz="1600">
                <a:latin typeface="Arial"/>
                <a:cs typeface="Arial"/>
              </a:rPr>
              <a:t>l</a:t>
            </a:r>
            <a:r>
              <a:rPr dirty="0" smtClean="0" spc="-9" sz="1600">
                <a:latin typeface="Arial"/>
                <a:cs typeface="Arial"/>
              </a:rPr>
              <a:t>a</a:t>
            </a:r>
            <a:r>
              <a:rPr dirty="0" smtClean="0" spc="-9" sz="1600">
                <a:latin typeface="Arial"/>
                <a:cs typeface="Arial"/>
              </a:rPr>
              <a:t>s</a:t>
            </a:r>
            <a:r>
              <a:rPr dirty="0" smtClean="0" spc="-9" sz="1600">
                <a:latin typeface="Arial"/>
                <a:cs typeface="Arial"/>
              </a:rPr>
              <a:t>s</a:t>
            </a:r>
            <a:r>
              <a:rPr dirty="0" smtClean="0" spc="-9" sz="1600">
                <a:latin typeface="Arial"/>
                <a:cs typeface="Arial"/>
              </a:rPr>
              <a:t> </a:t>
            </a:r>
            <a:r>
              <a:rPr dirty="0" smtClean="0" spc="-9" sz="1600">
                <a:latin typeface="Arial"/>
                <a:cs typeface="Arial"/>
              </a:rPr>
              <a:t>Ah</a:t>
            </a:r>
            <a:r>
              <a:rPr dirty="0" smtClean="0" spc="-9" sz="1600">
                <a:latin typeface="Arial"/>
                <a:cs typeface="Arial"/>
              </a:rPr>
              <a:t>m</a:t>
            </a:r>
            <a:r>
              <a:rPr dirty="0" smtClean="0" spc="-9" sz="1600">
                <a:latin typeface="Arial"/>
                <a:cs typeface="Arial"/>
              </a:rPr>
              <a:t>ad{</a:t>
            </a:r>
            <a:endParaRPr sz="1600">
              <a:latin typeface="Arial"/>
              <a:cs typeface="Arial"/>
            </a:endParaRPr>
          </a:p>
          <a:p>
            <a:pPr marL="769213">
              <a:lnSpc>
                <a:spcPct val="95825"/>
              </a:lnSpc>
              <a:spcBef>
                <a:spcPts val="464"/>
              </a:spcBef>
            </a:pPr>
            <a:r>
              <a:rPr dirty="0" smtClean="0" spc="-4" sz="1600">
                <a:latin typeface="Arial"/>
                <a:cs typeface="Arial"/>
              </a:rPr>
              <a:t>pub</a:t>
            </a:r>
            <a:r>
              <a:rPr dirty="0" smtClean="0" spc="-4" sz="1600">
                <a:latin typeface="Arial"/>
                <a:cs typeface="Arial"/>
              </a:rPr>
              <a:t>l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c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s</a:t>
            </a:r>
            <a:r>
              <a:rPr dirty="0" smtClean="0" spc="-4" sz="1600">
                <a:latin typeface="Arial"/>
                <a:cs typeface="Arial"/>
              </a:rPr>
              <a:t>tat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c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v</a:t>
            </a:r>
            <a:r>
              <a:rPr dirty="0" smtClean="0" spc="-4" sz="1600">
                <a:latin typeface="Arial"/>
                <a:cs typeface="Arial"/>
              </a:rPr>
              <a:t>o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d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ma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n(String[]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args)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8745" y="1714974"/>
            <a:ext cx="2144673" cy="2862198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 marR="22349">
              <a:lnSpc>
                <a:spcPts val="1730"/>
              </a:lnSpc>
            </a:pPr>
            <a:r>
              <a:rPr dirty="0" smtClean="0" spc="0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nt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=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3</a:t>
            </a:r>
            <a:r>
              <a:rPr dirty="0" smtClean="0" spc="0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238204">
              <a:lnSpc>
                <a:spcPts val="1839"/>
              </a:lnSpc>
              <a:spcBef>
                <a:spcPts val="378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n(i);</a:t>
            </a:r>
            <a:r>
              <a:rPr dirty="0" smtClean="0" spc="0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238204">
              <a:lnSpc>
                <a:spcPts val="1839"/>
              </a:lnSpc>
              <a:spcBef>
                <a:spcPts val="465"/>
              </a:spcBef>
            </a:pPr>
            <a:r>
              <a:rPr dirty="0" smtClean="0" spc="1" sz="1600">
                <a:latin typeface="Arial"/>
                <a:cs typeface="Arial"/>
              </a:rPr>
              <a:t>i</a:t>
            </a:r>
            <a:r>
              <a:rPr dirty="0" smtClean="0" spc="1" sz="1600">
                <a:latin typeface="Arial"/>
                <a:cs typeface="Arial"/>
              </a:rPr>
              <a:t>+</a:t>
            </a:r>
            <a:r>
              <a:rPr dirty="0" smtClean="0" spc="1" sz="1600">
                <a:latin typeface="Arial"/>
                <a:cs typeface="Arial"/>
              </a:rPr>
              <a:t>+</a:t>
            </a:r>
            <a:r>
              <a:rPr dirty="0" smtClean="0" spc="1" sz="1600">
                <a:latin typeface="Arial"/>
                <a:cs typeface="Arial"/>
              </a:rPr>
              <a:t>;</a:t>
            </a:r>
            <a:r>
              <a:rPr dirty="0" smtClean="0" spc="1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238204">
              <a:lnSpc>
                <a:spcPts val="1839"/>
              </a:lnSpc>
              <a:spcBef>
                <a:spcPts val="465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9"/>
              </a:lnSpc>
              <a:spcBef>
                <a:spcPts val="475"/>
              </a:spcBef>
            </a:pPr>
            <a:r>
              <a:rPr dirty="0" smtClean="0" spc="1" sz="1600">
                <a:latin typeface="Arial"/>
                <a:cs typeface="Arial"/>
              </a:rPr>
              <a:t>+</a:t>
            </a:r>
            <a:r>
              <a:rPr dirty="0" smtClean="0" spc="1" sz="1600">
                <a:latin typeface="Arial"/>
                <a:cs typeface="Arial"/>
              </a:rPr>
              <a:t>+</a:t>
            </a:r>
            <a:r>
              <a:rPr dirty="0" smtClean="0" spc="1" sz="1600">
                <a:latin typeface="Arial"/>
                <a:cs typeface="Arial"/>
              </a:rPr>
              <a:t>i</a:t>
            </a:r>
            <a:r>
              <a:rPr dirty="0" smtClean="0" spc="1" sz="1600">
                <a:latin typeface="Arial"/>
                <a:cs typeface="Arial"/>
              </a:rPr>
              <a:t>;</a:t>
            </a:r>
            <a:r>
              <a:rPr dirty="0" smtClean="0" spc="1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9"/>
              </a:lnSpc>
              <a:spcBef>
                <a:spcPts val="465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n(i);</a:t>
            </a:r>
            <a:r>
              <a:rPr dirty="0" smtClean="0" spc="0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9"/>
              </a:lnSpc>
              <a:spcBef>
                <a:spcPts val="465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n(i);</a:t>
            </a:r>
            <a:r>
              <a:rPr dirty="0" smtClean="0" spc="0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9"/>
              </a:lnSpc>
              <a:spcBef>
                <a:spcPts val="465"/>
              </a:spcBef>
            </a:pPr>
            <a:r>
              <a:rPr dirty="0" smtClean="0" sz="1600">
                <a:latin typeface="Arial"/>
                <a:cs typeface="Arial"/>
              </a:rPr>
              <a:t>S</a:t>
            </a:r>
            <a:r>
              <a:rPr dirty="0" smtClean="0" spc="-19" sz="1600">
                <a:latin typeface="Arial"/>
                <a:cs typeface="Arial"/>
              </a:rPr>
              <a:t>y</a:t>
            </a:r>
            <a:r>
              <a:rPr dirty="0" smtClean="0" spc="4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tem.out.p</a:t>
            </a:r>
            <a:r>
              <a:rPr dirty="0" smtClean="0" spc="-9" sz="1600">
                <a:latin typeface="Arial"/>
                <a:cs typeface="Arial"/>
              </a:rPr>
              <a:t>r</a:t>
            </a:r>
            <a:r>
              <a:rPr dirty="0" smtClean="0" spc="4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ntln(++</a:t>
            </a:r>
            <a:r>
              <a:rPr dirty="0" smtClean="0" spc="4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);</a:t>
            </a:r>
            <a:r>
              <a:rPr dirty="0" smtClean="0" spc="0"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9"/>
              </a:lnSpc>
              <a:spcBef>
                <a:spcPts val="465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</a:t>
            </a:r>
            <a:r>
              <a:rPr dirty="0" smtClean="0" spc="0" sz="1600">
                <a:latin typeface="Arial"/>
                <a:cs typeface="Arial"/>
              </a:rPr>
              <a:t>+</a:t>
            </a:r>
            <a:r>
              <a:rPr dirty="0" smtClean="0" spc="0" sz="1600">
                <a:latin typeface="Arial"/>
                <a:cs typeface="Arial"/>
              </a:rPr>
              <a:t>+);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475"/>
              </a:spcBef>
            </a:pP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y</a:t>
            </a:r>
            <a:r>
              <a:rPr dirty="0" smtClean="0" spc="0" sz="1600">
                <a:latin typeface="Arial"/>
                <a:cs typeface="Arial"/>
              </a:rPr>
              <a:t>s</a:t>
            </a:r>
            <a:r>
              <a:rPr dirty="0" smtClean="0" spc="0" sz="1600">
                <a:latin typeface="Arial"/>
                <a:cs typeface="Arial"/>
              </a:rPr>
              <a:t>tem.o</a:t>
            </a:r>
            <a:r>
              <a:rPr dirty="0" smtClean="0" spc="0" sz="1600">
                <a:latin typeface="Arial"/>
                <a:cs typeface="Arial"/>
              </a:rPr>
              <a:t>u</a:t>
            </a:r>
            <a:r>
              <a:rPr dirty="0" smtClean="0" spc="0" sz="1600">
                <a:latin typeface="Arial"/>
                <a:cs typeface="Arial"/>
              </a:rPr>
              <a:t>t.print</a:t>
            </a:r>
            <a:r>
              <a:rPr dirty="0" smtClean="0" spc="0" sz="1600">
                <a:latin typeface="Arial"/>
                <a:cs typeface="Arial"/>
              </a:rPr>
              <a:t>l</a:t>
            </a:r>
            <a:r>
              <a:rPr dirty="0" smtClean="0" spc="0" sz="1600">
                <a:latin typeface="Arial"/>
                <a:cs typeface="Arial"/>
              </a:rPr>
              <a:t>n(i);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865" y="4641689"/>
            <a:ext cx="123499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5" y="4934297"/>
            <a:ext cx="123499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19112" y="1066800"/>
            <a:ext cx="7953375" cy="5029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244712"/>
            <a:ext cx="2127961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ational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02" y="244712"/>
            <a:ext cx="2253178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Operation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31140" y="130412"/>
            <a:ext cx="2559541" cy="93483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 marR="30403">
              <a:lnSpc>
                <a:spcPts val="3779"/>
              </a:lnSpc>
            </a:pPr>
            <a:r>
              <a:rPr b="1" dirty="0" smtClean="0" spc="1" sz="3600">
                <a:solidFill>
                  <a:srgbClr val="FF4B00"/>
                </a:solidFill>
                <a:latin typeface="Arial"/>
                <a:cs typeface="Arial"/>
              </a:rPr>
              <a:t>Exercis</a:t>
            </a:r>
            <a:r>
              <a:rPr b="1" dirty="0" smtClean="0" spc="1" sz="36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1" sz="3600">
                <a:solidFill>
                  <a:srgbClr val="FF4B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712825">
              <a:lnSpc>
                <a:spcPct val="95825"/>
              </a:lnSpc>
              <a:spcBef>
                <a:spcPts val="1488"/>
              </a:spcBef>
            </a:pPr>
            <a:r>
              <a:rPr dirty="0" smtClean="0" spc="-8" sz="1600">
                <a:latin typeface="Arial"/>
                <a:cs typeface="Arial"/>
              </a:rPr>
              <a:t>pub</a:t>
            </a:r>
            <a:r>
              <a:rPr dirty="0" smtClean="0" spc="-8" sz="1600">
                <a:latin typeface="Arial"/>
                <a:cs typeface="Arial"/>
              </a:rPr>
              <a:t>l</a:t>
            </a:r>
            <a:r>
              <a:rPr dirty="0" smtClean="0" spc="-8" sz="1600">
                <a:latin typeface="Arial"/>
                <a:cs typeface="Arial"/>
              </a:rPr>
              <a:t>i</a:t>
            </a:r>
            <a:r>
              <a:rPr dirty="0" smtClean="0" spc="-8" sz="1600">
                <a:latin typeface="Arial"/>
                <a:cs typeface="Arial"/>
              </a:rPr>
              <a:t>c</a:t>
            </a:r>
            <a:r>
              <a:rPr dirty="0" smtClean="0" spc="-8" sz="1600">
                <a:latin typeface="Arial"/>
                <a:cs typeface="Arial"/>
              </a:rPr>
              <a:t> </a:t>
            </a:r>
            <a:r>
              <a:rPr dirty="0" smtClean="0" spc="-8" sz="1600">
                <a:latin typeface="Arial"/>
                <a:cs typeface="Arial"/>
              </a:rPr>
              <a:t>c</a:t>
            </a:r>
            <a:r>
              <a:rPr dirty="0" smtClean="0" spc="-8" sz="1600">
                <a:latin typeface="Arial"/>
                <a:cs typeface="Arial"/>
              </a:rPr>
              <a:t>l</a:t>
            </a:r>
            <a:r>
              <a:rPr dirty="0" smtClean="0" spc="-8" sz="1600">
                <a:latin typeface="Arial"/>
                <a:cs typeface="Arial"/>
              </a:rPr>
              <a:t>a</a:t>
            </a:r>
            <a:r>
              <a:rPr dirty="0" smtClean="0" spc="-8" sz="1600">
                <a:latin typeface="Arial"/>
                <a:cs typeface="Arial"/>
              </a:rPr>
              <a:t>s</a:t>
            </a:r>
            <a:r>
              <a:rPr dirty="0" smtClean="0" spc="-8" sz="1600">
                <a:latin typeface="Arial"/>
                <a:cs typeface="Arial"/>
              </a:rPr>
              <a:t>s</a:t>
            </a:r>
            <a:r>
              <a:rPr dirty="0" smtClean="0" spc="-8" sz="1600">
                <a:latin typeface="Arial"/>
                <a:cs typeface="Arial"/>
              </a:rPr>
              <a:t> </a:t>
            </a:r>
            <a:r>
              <a:rPr dirty="0" smtClean="0" spc="-8" sz="1600">
                <a:latin typeface="Arial"/>
                <a:cs typeface="Arial"/>
              </a:rPr>
              <a:t>Ah</a:t>
            </a:r>
            <a:r>
              <a:rPr dirty="0" smtClean="0" spc="-8" sz="1600">
                <a:latin typeface="Arial"/>
                <a:cs typeface="Arial"/>
              </a:rPr>
              <a:t>m</a:t>
            </a:r>
            <a:r>
              <a:rPr dirty="0" smtClean="0" spc="-8" sz="1600">
                <a:latin typeface="Arial"/>
                <a:cs typeface="Arial"/>
              </a:rPr>
              <a:t>ad{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953" y="1422366"/>
            <a:ext cx="3399610" cy="813307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4" sz="1600">
                <a:latin typeface="Arial"/>
                <a:cs typeface="Arial"/>
              </a:rPr>
              <a:t>pub</a:t>
            </a:r>
            <a:r>
              <a:rPr dirty="0" smtClean="0" spc="-4" sz="1600">
                <a:latin typeface="Arial"/>
                <a:cs typeface="Arial"/>
              </a:rPr>
              <a:t>l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c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s</a:t>
            </a:r>
            <a:r>
              <a:rPr dirty="0" smtClean="0" spc="-4" sz="1600">
                <a:latin typeface="Arial"/>
                <a:cs typeface="Arial"/>
              </a:rPr>
              <a:t>tat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c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v</a:t>
            </a:r>
            <a:r>
              <a:rPr dirty="0" smtClean="0" spc="-4" sz="1600">
                <a:latin typeface="Arial"/>
                <a:cs typeface="Arial"/>
              </a:rPr>
              <a:t>o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d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ma</a:t>
            </a:r>
            <a:r>
              <a:rPr dirty="0" smtClean="0" spc="-4" sz="1600">
                <a:latin typeface="Arial"/>
                <a:cs typeface="Arial"/>
              </a:rPr>
              <a:t>i</a:t>
            </a:r>
            <a:r>
              <a:rPr dirty="0" smtClean="0" spc="-4" sz="1600">
                <a:latin typeface="Arial"/>
                <a:cs typeface="Arial"/>
              </a:rPr>
              <a:t>n(String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args[])</a:t>
            </a:r>
            <a:r>
              <a:rPr dirty="0" smtClean="0" spc="-4" sz="1600">
                <a:latin typeface="Arial"/>
                <a:cs typeface="Arial"/>
              </a:rPr>
              <a:t> </a:t>
            </a:r>
            <a:r>
              <a:rPr dirty="0" smtClean="0" spc="-4" sz="160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5191" marR="30403">
              <a:lnSpc>
                <a:spcPct val="95825"/>
              </a:lnSpc>
              <a:spcBef>
                <a:spcPts val="378"/>
              </a:spcBef>
            </a:pPr>
            <a:r>
              <a:rPr dirty="0" smtClean="0" spc="0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nt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a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=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10</a:t>
            </a:r>
            <a:r>
              <a:rPr dirty="0" smtClean="0" spc="0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85191" marR="30403">
              <a:lnSpc>
                <a:spcPct val="95825"/>
              </a:lnSpc>
              <a:spcBef>
                <a:spcPts val="464"/>
              </a:spcBef>
            </a:pPr>
            <a:r>
              <a:rPr dirty="0" smtClean="0" spc="0" sz="1600">
                <a:latin typeface="Arial"/>
                <a:cs typeface="Arial"/>
              </a:rPr>
              <a:t>i</a:t>
            </a:r>
            <a:r>
              <a:rPr dirty="0" smtClean="0" spc="0" sz="1600">
                <a:latin typeface="Arial"/>
                <a:cs typeface="Arial"/>
              </a:rPr>
              <a:t>nt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b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=</a:t>
            </a:r>
            <a:r>
              <a:rPr dirty="0" smtClean="0" spc="0" sz="1600">
                <a:latin typeface="Arial"/>
                <a:cs typeface="Arial"/>
              </a:rPr>
              <a:t> </a:t>
            </a:r>
            <a:r>
              <a:rPr dirty="0" smtClean="0" spc="0" sz="1600">
                <a:latin typeface="Arial"/>
                <a:cs typeface="Arial"/>
              </a:rPr>
              <a:t>20</a:t>
            </a:r>
            <a:r>
              <a:rPr dirty="0" smtClean="0" spc="0" sz="160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445" y="2669252"/>
            <a:ext cx="3831923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y</a:t>
            </a: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tem.o</a:t>
            </a:r>
            <a:r>
              <a:rPr dirty="0" smtClean="0" spc="-2" sz="1600">
                <a:latin typeface="Arial"/>
                <a:cs typeface="Arial"/>
              </a:rPr>
              <a:t>u</a:t>
            </a:r>
            <a:r>
              <a:rPr dirty="0" smtClean="0" spc="-2" sz="1600">
                <a:latin typeface="Arial"/>
                <a:cs typeface="Arial"/>
              </a:rPr>
              <a:t>t.print</a:t>
            </a:r>
            <a:r>
              <a:rPr dirty="0" smtClean="0" spc="-2" sz="1600">
                <a:latin typeface="Arial"/>
                <a:cs typeface="Arial"/>
              </a:rPr>
              <a:t>l</a:t>
            </a:r>
            <a:r>
              <a:rPr dirty="0" smtClean="0" spc="-2" sz="1600">
                <a:latin typeface="Arial"/>
                <a:cs typeface="Arial"/>
              </a:rPr>
              <a:t>n(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+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(a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b)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445" y="3083780"/>
            <a:ext cx="3708889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y</a:t>
            </a:r>
            <a:r>
              <a:rPr dirty="0" smtClean="0" spc="-1" sz="1600">
                <a:latin typeface="Arial"/>
                <a:cs typeface="Arial"/>
              </a:rPr>
              <a:t>s</a:t>
            </a:r>
            <a:r>
              <a:rPr dirty="0" smtClean="0" spc="-1" sz="1600">
                <a:latin typeface="Arial"/>
                <a:cs typeface="Arial"/>
              </a:rPr>
              <a:t>tem.o</a:t>
            </a:r>
            <a:r>
              <a:rPr dirty="0" smtClean="0" spc="-1" sz="1600">
                <a:latin typeface="Arial"/>
                <a:cs typeface="Arial"/>
              </a:rPr>
              <a:t>u</a:t>
            </a:r>
            <a:r>
              <a:rPr dirty="0" smtClean="0" spc="-1" sz="1600">
                <a:latin typeface="Arial"/>
                <a:cs typeface="Arial"/>
              </a:rPr>
              <a:t>t.print</a:t>
            </a:r>
            <a:r>
              <a:rPr dirty="0" smtClean="0" spc="-1" sz="1600">
                <a:latin typeface="Arial"/>
                <a:cs typeface="Arial"/>
              </a:rPr>
              <a:t>l</a:t>
            </a:r>
            <a:r>
              <a:rPr dirty="0" smtClean="0" spc="-1" sz="1600">
                <a:latin typeface="Arial"/>
                <a:cs typeface="Arial"/>
              </a:rPr>
              <a:t>n(</a:t>
            </a:r>
            <a:r>
              <a:rPr dirty="0" smtClean="0" spc="-1" sz="1600">
                <a:latin typeface="Arial"/>
                <a:cs typeface="Arial"/>
              </a:rPr>
              <a:t>"</a:t>
            </a:r>
            <a:r>
              <a:rPr dirty="0" smtClean="0" spc="-1" sz="1600">
                <a:latin typeface="Arial"/>
                <a:cs typeface="Arial"/>
              </a:rPr>
              <a:t>a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!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b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"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+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(a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!</a:t>
            </a:r>
            <a:r>
              <a:rPr dirty="0" smtClean="0" spc="-1" sz="1600">
                <a:latin typeface="Arial"/>
                <a:cs typeface="Arial"/>
              </a:rPr>
              <a:t>=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b)</a:t>
            </a:r>
            <a:r>
              <a:rPr dirty="0" smtClean="0" spc="-1" sz="1600">
                <a:latin typeface="Arial"/>
                <a:cs typeface="Arial"/>
              </a:rPr>
              <a:t> </a:t>
            </a:r>
            <a:r>
              <a:rPr dirty="0" smtClean="0" spc="-1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445" y="3498308"/>
            <a:ext cx="3594368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y</a:t>
            </a: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tem.o</a:t>
            </a:r>
            <a:r>
              <a:rPr dirty="0" smtClean="0" spc="-2" sz="1600">
                <a:latin typeface="Arial"/>
                <a:cs typeface="Arial"/>
              </a:rPr>
              <a:t>u</a:t>
            </a:r>
            <a:r>
              <a:rPr dirty="0" smtClean="0" spc="-2" sz="1600">
                <a:latin typeface="Arial"/>
                <a:cs typeface="Arial"/>
              </a:rPr>
              <a:t>t.print</a:t>
            </a:r>
            <a:r>
              <a:rPr dirty="0" smtClean="0" spc="-2" sz="1600">
                <a:latin typeface="Arial"/>
                <a:cs typeface="Arial"/>
              </a:rPr>
              <a:t>l</a:t>
            </a:r>
            <a:r>
              <a:rPr dirty="0" smtClean="0" spc="-2" sz="1600">
                <a:latin typeface="Arial"/>
                <a:cs typeface="Arial"/>
              </a:rPr>
              <a:t>n(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&gt;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+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(a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&gt;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)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445" y="3912970"/>
            <a:ext cx="3595066" cy="228396"/>
          </a:xfrm>
          <a:prstGeom prst="rect">
            <a:avLst/>
          </a:prstGeom>
        </p:spPr>
        <p:txBody>
          <a:bodyPr bIns="0" lIns="0" rIns="0" rtlCol="0" tIns="11017" wrap="square">
            <a:noAutofit/>
          </a:bodyPr>
          <a:lstStyle/>
          <a:p>
            <a:pPr marL="12700">
              <a:lnSpc>
                <a:spcPts val="1735"/>
              </a:lnSpc>
            </a:pP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y</a:t>
            </a: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tem.out.p</a:t>
            </a:r>
            <a:r>
              <a:rPr dirty="0" smtClean="0" spc="-2" sz="1600">
                <a:latin typeface="Arial"/>
                <a:cs typeface="Arial"/>
              </a:rPr>
              <a:t>r</a:t>
            </a:r>
            <a:r>
              <a:rPr dirty="0" smtClean="0" spc="-2" sz="1600">
                <a:latin typeface="Arial"/>
                <a:cs typeface="Arial"/>
              </a:rPr>
              <a:t>i</a:t>
            </a:r>
            <a:r>
              <a:rPr dirty="0" smtClean="0" spc="-2" sz="1600">
                <a:latin typeface="Arial"/>
                <a:cs typeface="Arial"/>
              </a:rPr>
              <a:t>ntln("a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&lt;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+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(a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&lt;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b)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445" y="4327745"/>
            <a:ext cx="3831923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y</a:t>
            </a: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tem.o</a:t>
            </a:r>
            <a:r>
              <a:rPr dirty="0" smtClean="0" spc="-2" sz="1600">
                <a:latin typeface="Arial"/>
                <a:cs typeface="Arial"/>
              </a:rPr>
              <a:t>u</a:t>
            </a:r>
            <a:r>
              <a:rPr dirty="0" smtClean="0" spc="-2" sz="1600">
                <a:latin typeface="Arial"/>
                <a:cs typeface="Arial"/>
              </a:rPr>
              <a:t>t.print</a:t>
            </a:r>
            <a:r>
              <a:rPr dirty="0" smtClean="0" spc="-2" sz="1600">
                <a:latin typeface="Arial"/>
                <a:cs typeface="Arial"/>
              </a:rPr>
              <a:t>l</a:t>
            </a:r>
            <a:r>
              <a:rPr dirty="0" smtClean="0" spc="-2" sz="1600">
                <a:latin typeface="Arial"/>
                <a:cs typeface="Arial"/>
              </a:rPr>
              <a:t>n(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&gt;=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+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(b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&gt;=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a)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445" y="4742273"/>
            <a:ext cx="3831923" cy="228092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y</a:t>
            </a:r>
            <a:r>
              <a:rPr dirty="0" smtClean="0" spc="-2" sz="1600">
                <a:latin typeface="Arial"/>
                <a:cs typeface="Arial"/>
              </a:rPr>
              <a:t>s</a:t>
            </a:r>
            <a:r>
              <a:rPr dirty="0" smtClean="0" spc="-2" sz="1600">
                <a:latin typeface="Arial"/>
                <a:cs typeface="Arial"/>
              </a:rPr>
              <a:t>tem.o</a:t>
            </a:r>
            <a:r>
              <a:rPr dirty="0" smtClean="0" spc="-2" sz="1600">
                <a:latin typeface="Arial"/>
                <a:cs typeface="Arial"/>
              </a:rPr>
              <a:t>u</a:t>
            </a:r>
            <a:r>
              <a:rPr dirty="0" smtClean="0" spc="-2" sz="1600">
                <a:latin typeface="Arial"/>
                <a:cs typeface="Arial"/>
              </a:rPr>
              <a:t>t.print</a:t>
            </a:r>
            <a:r>
              <a:rPr dirty="0" smtClean="0" spc="-2" sz="1600">
                <a:latin typeface="Arial"/>
                <a:cs typeface="Arial"/>
              </a:rPr>
              <a:t>l</a:t>
            </a:r>
            <a:r>
              <a:rPr dirty="0" smtClean="0" spc="-2" sz="1600">
                <a:latin typeface="Arial"/>
                <a:cs typeface="Arial"/>
              </a:rPr>
              <a:t>n(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&lt;=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a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"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+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(b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&lt;=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a)</a:t>
            </a:r>
            <a:r>
              <a:rPr dirty="0" smtClean="0" spc="-2" sz="1600">
                <a:latin typeface="Arial"/>
                <a:cs typeface="Arial"/>
              </a:rPr>
              <a:t> </a:t>
            </a:r>
            <a:r>
              <a:rPr dirty="0" smtClean="0" spc="-2" sz="160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953" y="5080601"/>
            <a:ext cx="123499" cy="228091"/>
          </a:xfrm>
          <a:prstGeom prst="rect">
            <a:avLst/>
          </a:prstGeom>
        </p:spPr>
        <p:txBody>
          <a:bodyPr bIns="0" lIns="0" rIns="0" rtlCol="0" tIns="10985" wrap="square">
            <a:noAutofit/>
          </a:bodyPr>
          <a:lstStyle/>
          <a:p>
            <a:pPr marL="12700">
              <a:lnSpc>
                <a:spcPts val="1730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65" y="5373216"/>
            <a:ext cx="123647" cy="228396"/>
          </a:xfrm>
          <a:prstGeom prst="rect">
            <a:avLst/>
          </a:prstGeom>
        </p:spPr>
        <p:txBody>
          <a:bodyPr bIns="0" lIns="0" rIns="0" rtlCol="0" tIns="11017" wrap="square">
            <a:noAutofit/>
          </a:bodyPr>
          <a:lstStyle/>
          <a:p>
            <a:pPr marL="12700">
              <a:lnSpc>
                <a:spcPts val="1735"/>
              </a:lnSpc>
            </a:pPr>
            <a:r>
              <a:rPr dirty="0" smtClean="0" sz="160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52600" y="1524000"/>
            <a:ext cx="5953125" cy="271462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244712"/>
            <a:ext cx="1693251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Lo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ical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527" y="244712"/>
            <a:ext cx="2202725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09600" y="685800"/>
            <a:ext cx="8153400" cy="55149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038" y="168512"/>
            <a:ext cx="1694626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Bitwise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797" y="168512"/>
            <a:ext cx="2203574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pc="0" sz="3600">
                <a:solidFill>
                  <a:srgbClr val="FF4B00"/>
                </a:solidFill>
                <a:latin typeface="Arial"/>
                <a:cs typeface="Arial"/>
              </a:rPr>
              <a:t>oper</a:t>
            </a:r>
            <a:r>
              <a:rPr b="1" dirty="0" smtClean="0" spc="0" sz="36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b="1" dirty="0" smtClean="0" spc="0" sz="3600">
                <a:solidFill>
                  <a:srgbClr val="FF4B00"/>
                </a:solidFill>
                <a:latin typeface="Arial"/>
                <a:cs typeface="Arial"/>
              </a:rPr>
              <a:t>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231140" y="130412"/>
            <a:ext cx="2125242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Example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1265" y="843931"/>
            <a:ext cx="152653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4445" y="843931"/>
            <a:ext cx="7159298" cy="5847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pc="-2" sz="2000">
                <a:latin typeface="Arial"/>
                <a:cs typeface="Arial"/>
              </a:rPr>
              <a:t>J</a:t>
            </a:r>
            <a:r>
              <a:rPr dirty="0" smtClean="0" spc="-2" sz="2000">
                <a:latin typeface="Arial"/>
                <a:cs typeface="Arial"/>
              </a:rPr>
              <a:t>a</a:t>
            </a:r>
            <a:r>
              <a:rPr dirty="0" smtClean="0" spc="-2" sz="2000">
                <a:latin typeface="Arial"/>
                <a:cs typeface="Arial"/>
              </a:rPr>
              <a:t>va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defines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s</a:t>
            </a:r>
            <a:r>
              <a:rPr dirty="0" smtClean="0" spc="-2" sz="2000">
                <a:latin typeface="Arial"/>
                <a:cs typeface="Arial"/>
              </a:rPr>
              <a:t>e</a:t>
            </a:r>
            <a:r>
              <a:rPr dirty="0" smtClean="0" spc="-2" sz="2000">
                <a:latin typeface="Arial"/>
                <a:cs typeface="Arial"/>
              </a:rPr>
              <a:t>veral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bitwise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ope</a:t>
            </a:r>
            <a:r>
              <a:rPr dirty="0" smtClean="0" spc="-2" sz="2000">
                <a:latin typeface="Arial"/>
                <a:cs typeface="Arial"/>
              </a:rPr>
              <a:t>r</a:t>
            </a:r>
            <a:r>
              <a:rPr dirty="0" smtClean="0" spc="-2" sz="2000">
                <a:latin typeface="Arial"/>
                <a:cs typeface="Arial"/>
              </a:rPr>
              <a:t>ators,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w</a:t>
            </a:r>
            <a:r>
              <a:rPr dirty="0" smtClean="0" spc="-2" sz="2000">
                <a:latin typeface="Arial"/>
                <a:cs typeface="Arial"/>
              </a:rPr>
              <a:t>h</a:t>
            </a:r>
            <a:r>
              <a:rPr dirty="0" smtClean="0" spc="-2" sz="2000">
                <a:latin typeface="Arial"/>
                <a:cs typeface="Arial"/>
              </a:rPr>
              <a:t>ich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c</a:t>
            </a:r>
            <a:r>
              <a:rPr dirty="0" smtClean="0" spc="-2" sz="2000">
                <a:latin typeface="Arial"/>
                <a:cs typeface="Arial"/>
              </a:rPr>
              <a:t>a</a:t>
            </a:r>
            <a:r>
              <a:rPr dirty="0" smtClean="0" spc="-2" sz="2000">
                <a:latin typeface="Arial"/>
                <a:cs typeface="Arial"/>
              </a:rPr>
              <a:t>n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be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applied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t</a:t>
            </a:r>
            <a:r>
              <a:rPr dirty="0" smtClean="0" spc="-2" sz="200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pc="-4" sz="2000">
                <a:latin typeface="Arial"/>
                <a:cs typeface="Arial"/>
              </a:rPr>
              <a:t>the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integer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t</a:t>
            </a:r>
            <a:r>
              <a:rPr dirty="0" smtClean="0" spc="-4" sz="2000">
                <a:latin typeface="Arial"/>
                <a:cs typeface="Arial"/>
              </a:rPr>
              <a:t>y</a:t>
            </a:r>
            <a:r>
              <a:rPr dirty="0" smtClean="0" spc="-4" sz="2000">
                <a:latin typeface="Arial"/>
                <a:cs typeface="Arial"/>
              </a:rPr>
              <a:t>pe</a:t>
            </a:r>
            <a:r>
              <a:rPr dirty="0" smtClean="0" spc="-4" sz="2000">
                <a:latin typeface="Arial"/>
                <a:cs typeface="Arial"/>
              </a:rPr>
              <a:t>s</a:t>
            </a:r>
            <a:r>
              <a:rPr dirty="0" smtClean="0" spc="-4" sz="2000">
                <a:latin typeface="Arial"/>
                <a:cs typeface="Arial"/>
              </a:rPr>
              <a:t>,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long,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in</a:t>
            </a:r>
            <a:r>
              <a:rPr dirty="0" smtClean="0" spc="-4" sz="2000">
                <a:latin typeface="Arial"/>
                <a:cs typeface="Arial"/>
              </a:rPr>
              <a:t>t</a:t>
            </a:r>
            <a:r>
              <a:rPr dirty="0" smtClean="0" spc="-4" sz="2000">
                <a:latin typeface="Arial"/>
                <a:cs typeface="Arial"/>
              </a:rPr>
              <a:t>,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s</a:t>
            </a:r>
            <a:r>
              <a:rPr dirty="0" smtClean="0" spc="-4" sz="2000">
                <a:latin typeface="Arial"/>
                <a:cs typeface="Arial"/>
              </a:rPr>
              <a:t>h</a:t>
            </a:r>
            <a:r>
              <a:rPr dirty="0" smtClean="0" spc="-4" sz="2000">
                <a:latin typeface="Arial"/>
                <a:cs typeface="Arial"/>
              </a:rPr>
              <a:t>o</a:t>
            </a:r>
            <a:r>
              <a:rPr dirty="0" smtClean="0" spc="-4" sz="2000">
                <a:latin typeface="Arial"/>
                <a:cs typeface="Arial"/>
              </a:rPr>
              <a:t>r</a:t>
            </a:r>
            <a:r>
              <a:rPr dirty="0" smtClean="0" spc="-4" sz="2000">
                <a:latin typeface="Arial"/>
                <a:cs typeface="Arial"/>
              </a:rPr>
              <a:t>t,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c</a:t>
            </a:r>
            <a:r>
              <a:rPr dirty="0" smtClean="0" spc="-4" sz="2000">
                <a:latin typeface="Arial"/>
                <a:cs typeface="Arial"/>
              </a:rPr>
              <a:t>h</a:t>
            </a:r>
            <a:r>
              <a:rPr dirty="0" smtClean="0" spc="-4" sz="2000">
                <a:latin typeface="Arial"/>
                <a:cs typeface="Arial"/>
              </a:rPr>
              <a:t>a</a:t>
            </a:r>
            <a:r>
              <a:rPr dirty="0" smtClean="0" spc="-4" sz="2000">
                <a:latin typeface="Arial"/>
                <a:cs typeface="Arial"/>
              </a:rPr>
              <a:t>r</a:t>
            </a:r>
            <a:r>
              <a:rPr dirty="0" smtClean="0" spc="-4" sz="2000">
                <a:latin typeface="Arial"/>
                <a:cs typeface="Arial"/>
              </a:rPr>
              <a:t>,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and</a:t>
            </a:r>
            <a:r>
              <a:rPr dirty="0" smtClean="0" spc="-4" sz="2000">
                <a:latin typeface="Arial"/>
                <a:cs typeface="Arial"/>
              </a:rPr>
              <a:t> </a:t>
            </a:r>
            <a:r>
              <a:rPr dirty="0" smtClean="0" spc="-4" sz="2000">
                <a:latin typeface="Arial"/>
                <a:cs typeface="Arial"/>
              </a:rPr>
              <a:t>by</a:t>
            </a:r>
            <a:r>
              <a:rPr dirty="0" smtClean="0" spc="-4" sz="2000">
                <a:latin typeface="Arial"/>
                <a:cs typeface="Arial"/>
              </a:rPr>
              <a:t>t</a:t>
            </a:r>
            <a:r>
              <a:rPr dirty="0" smtClean="0" spc="-4" sz="2000">
                <a:latin typeface="Arial"/>
                <a:cs typeface="Arial"/>
              </a:rPr>
              <a:t>e</a:t>
            </a:r>
            <a:r>
              <a:rPr dirty="0" smtClean="0" spc="-4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1265" y="1880251"/>
            <a:ext cx="152653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445" y="1880251"/>
            <a:ext cx="7175399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pc="-1" sz="2000">
                <a:latin typeface="Arial"/>
                <a:cs typeface="Arial"/>
              </a:rPr>
              <a:t>Bi</a:t>
            </a:r>
            <a:r>
              <a:rPr dirty="0" smtClean="0" spc="-1" sz="2000">
                <a:latin typeface="Arial"/>
                <a:cs typeface="Arial"/>
              </a:rPr>
              <a:t>t</a:t>
            </a:r>
            <a:r>
              <a:rPr dirty="0" smtClean="0" spc="-1" sz="2000">
                <a:latin typeface="Arial"/>
                <a:cs typeface="Arial"/>
              </a:rPr>
              <a:t>wi</a:t>
            </a:r>
            <a:r>
              <a:rPr dirty="0" smtClean="0" spc="-1" sz="2000">
                <a:latin typeface="Arial"/>
                <a:cs typeface="Arial"/>
              </a:rPr>
              <a:t>s</a:t>
            </a:r>
            <a:r>
              <a:rPr dirty="0" smtClean="0" spc="-1" sz="2000">
                <a:latin typeface="Arial"/>
                <a:cs typeface="Arial"/>
              </a:rPr>
              <a:t>e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ope</a:t>
            </a:r>
            <a:r>
              <a:rPr dirty="0" smtClean="0" spc="-1" sz="2000">
                <a:latin typeface="Arial"/>
                <a:cs typeface="Arial"/>
              </a:rPr>
              <a:t>r</a:t>
            </a:r>
            <a:r>
              <a:rPr dirty="0" smtClean="0" spc="-1" sz="2000">
                <a:latin typeface="Arial"/>
                <a:cs typeface="Arial"/>
              </a:rPr>
              <a:t>ator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w</a:t>
            </a:r>
            <a:r>
              <a:rPr dirty="0" smtClean="0" spc="-1" sz="2000">
                <a:latin typeface="Arial"/>
                <a:cs typeface="Arial"/>
              </a:rPr>
              <a:t>o</a:t>
            </a:r>
            <a:r>
              <a:rPr dirty="0" smtClean="0" spc="-1" sz="2000">
                <a:latin typeface="Arial"/>
                <a:cs typeface="Arial"/>
              </a:rPr>
              <a:t>r</a:t>
            </a:r>
            <a:r>
              <a:rPr dirty="0" smtClean="0" spc="-1" sz="2000">
                <a:latin typeface="Arial"/>
                <a:cs typeface="Arial"/>
              </a:rPr>
              <a:t>k</a:t>
            </a:r>
            <a:r>
              <a:rPr dirty="0" smtClean="0" spc="-1" sz="2000">
                <a:latin typeface="Arial"/>
                <a:cs typeface="Arial"/>
              </a:rPr>
              <a:t>s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on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bits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and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pe</a:t>
            </a:r>
            <a:r>
              <a:rPr dirty="0" smtClean="0" spc="-1" sz="2000">
                <a:latin typeface="Arial"/>
                <a:cs typeface="Arial"/>
              </a:rPr>
              <a:t>r</a:t>
            </a:r>
            <a:r>
              <a:rPr dirty="0" smtClean="0" spc="-1" sz="2000">
                <a:latin typeface="Arial"/>
                <a:cs typeface="Arial"/>
              </a:rPr>
              <a:t>forms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bi</a:t>
            </a:r>
            <a:r>
              <a:rPr dirty="0" smtClean="0" spc="-1" sz="2000">
                <a:latin typeface="Arial"/>
                <a:cs typeface="Arial"/>
              </a:rPr>
              <a:t>t</a:t>
            </a:r>
            <a:r>
              <a:rPr dirty="0" smtClean="0" spc="-1" sz="2000">
                <a:latin typeface="Arial"/>
                <a:cs typeface="Arial"/>
              </a:rPr>
              <a:t>-</a:t>
            </a:r>
            <a:r>
              <a:rPr dirty="0" smtClean="0" spc="-1" sz="2000">
                <a:latin typeface="Arial"/>
                <a:cs typeface="Arial"/>
              </a:rPr>
              <a:t>b</a:t>
            </a:r>
            <a:r>
              <a:rPr dirty="0" smtClean="0" spc="-1" sz="2000">
                <a:latin typeface="Arial"/>
                <a:cs typeface="Arial"/>
              </a:rPr>
              <a:t>y</a:t>
            </a:r>
            <a:r>
              <a:rPr dirty="0" smtClean="0" spc="-1" sz="2000">
                <a:latin typeface="Arial"/>
                <a:cs typeface="Arial"/>
              </a:rPr>
              <a:t>-</a:t>
            </a:r>
            <a:r>
              <a:rPr dirty="0" smtClean="0" spc="-1" sz="2000">
                <a:latin typeface="Arial"/>
                <a:cs typeface="Arial"/>
              </a:rPr>
              <a:t>bit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ope</a:t>
            </a:r>
            <a:r>
              <a:rPr dirty="0" smtClean="0" spc="-1" sz="2000">
                <a:latin typeface="Arial"/>
                <a:cs typeface="Arial"/>
              </a:rPr>
              <a:t>r</a:t>
            </a:r>
            <a:r>
              <a:rPr dirty="0" smtClean="0" spc="-1" sz="2000">
                <a:latin typeface="Arial"/>
                <a:cs typeface="Arial"/>
              </a:rPr>
              <a:t>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1265" y="2612025"/>
            <a:ext cx="152653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4445" y="2612025"/>
            <a:ext cx="2509416" cy="5847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69088">
              <a:lnSpc>
                <a:spcPts val="2150"/>
              </a:lnSpc>
            </a:pPr>
            <a:r>
              <a:rPr dirty="0" smtClean="0" spc="-2" sz="2000">
                <a:latin typeface="Arial"/>
                <a:cs typeface="Arial"/>
              </a:rPr>
              <a:t>As</a:t>
            </a:r>
            <a:r>
              <a:rPr dirty="0" smtClean="0" spc="-2" sz="2000">
                <a:latin typeface="Arial"/>
                <a:cs typeface="Arial"/>
              </a:rPr>
              <a:t>s</a:t>
            </a:r>
            <a:r>
              <a:rPr dirty="0" smtClean="0" spc="-2" sz="2000">
                <a:latin typeface="Arial"/>
                <a:cs typeface="Arial"/>
              </a:rPr>
              <a:t>ume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if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a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=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60</a:t>
            </a:r>
            <a:r>
              <a:rPr dirty="0" smtClean="0" spc="-2" sz="2000">
                <a:latin typeface="Arial"/>
                <a:cs typeface="Arial"/>
              </a:rPr>
              <a:t> </a:t>
            </a:r>
            <a:r>
              <a:rPr dirty="0" smtClean="0" spc="-2" sz="200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pc="-1" sz="2000">
                <a:latin typeface="Arial"/>
                <a:cs typeface="Arial"/>
              </a:rPr>
              <a:t>follows</a:t>
            </a:r>
            <a:r>
              <a:rPr dirty="0" smtClean="0" spc="-1" sz="2000">
                <a:latin typeface="Arial"/>
                <a:cs typeface="Arial"/>
              </a:rPr>
              <a:t> </a:t>
            </a:r>
            <a:r>
              <a:rPr dirty="0" smtClean="0" spc="-1" sz="2000">
                <a:latin typeface="Arial"/>
                <a:cs typeface="Arial"/>
              </a:rPr>
              <a:t>−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9395" y="2612025"/>
            <a:ext cx="205121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1655" y="2612025"/>
            <a:ext cx="212204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7670" y="2612025"/>
            <a:ext cx="417750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13;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1367" y="2612025"/>
            <a:ext cx="530464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now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7361" y="2612025"/>
            <a:ext cx="261664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122" y="2612025"/>
            <a:ext cx="756762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7610" y="2612025"/>
            <a:ext cx="784847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format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4039" y="2612025"/>
            <a:ext cx="544631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they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4795" y="2612025"/>
            <a:ext cx="417004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8805" y="2612025"/>
            <a:ext cx="346666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1044" y="2612025"/>
            <a:ext cx="332375" cy="279908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12700">
              <a:lnSpc>
                <a:spcPts val="2150"/>
              </a:lnSpc>
            </a:pPr>
            <a:r>
              <a:rPr dirty="0" smtClean="0" sz="200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645" y="3648726"/>
            <a:ext cx="2049079" cy="2474722"/>
          </a:xfrm>
          <a:prstGeom prst="rect">
            <a:avLst/>
          </a:prstGeom>
        </p:spPr>
        <p:txBody>
          <a:bodyPr bIns="0" lIns="0" rIns="0" rtlCol="0" tIns="13652" wrap="square">
            <a:noAutofit/>
          </a:bodyPr>
          <a:lstStyle/>
          <a:p>
            <a:pPr marL="82804" marR="31111">
              <a:lnSpc>
                <a:spcPts val="2150"/>
              </a:lnSpc>
            </a:pPr>
            <a:r>
              <a:rPr dirty="0" smtClean="0" spc="-25" sz="2000">
                <a:latin typeface="Arial"/>
                <a:cs typeface="Arial"/>
              </a:rPr>
              <a:t>a</a:t>
            </a:r>
            <a:r>
              <a:rPr dirty="0" smtClean="0" spc="-25" sz="2000">
                <a:latin typeface="Arial"/>
                <a:cs typeface="Arial"/>
              </a:rPr>
              <a:t> </a:t>
            </a:r>
            <a:r>
              <a:rPr dirty="0" smtClean="0" spc="-25" sz="2000">
                <a:latin typeface="Arial"/>
                <a:cs typeface="Arial"/>
              </a:rPr>
              <a:t>=</a:t>
            </a:r>
            <a:r>
              <a:rPr dirty="0" smtClean="0" spc="-25" sz="2000">
                <a:latin typeface="Arial"/>
                <a:cs typeface="Arial"/>
              </a:rPr>
              <a:t> </a:t>
            </a:r>
            <a:r>
              <a:rPr dirty="0" smtClean="0" spc="-25" sz="2000">
                <a:latin typeface="Arial"/>
                <a:cs typeface="Arial"/>
              </a:rPr>
              <a:t>00</a:t>
            </a:r>
            <a:r>
              <a:rPr dirty="0" smtClean="0" spc="-25" sz="2000">
                <a:latin typeface="Arial"/>
                <a:cs typeface="Arial"/>
              </a:rPr>
              <a:t>1</a:t>
            </a:r>
            <a:r>
              <a:rPr dirty="0" smtClean="0" spc="-25" sz="2000">
                <a:latin typeface="Arial"/>
                <a:cs typeface="Arial"/>
              </a:rPr>
              <a:t>1</a:t>
            </a:r>
            <a:r>
              <a:rPr dirty="0" smtClean="0" spc="-25" sz="2000">
                <a:latin typeface="Arial"/>
                <a:cs typeface="Arial"/>
              </a:rPr>
              <a:t> </a:t>
            </a:r>
            <a:r>
              <a:rPr dirty="0" smtClean="0" spc="-25" sz="2000">
                <a:latin typeface="Arial"/>
                <a:cs typeface="Arial"/>
              </a:rPr>
              <a:t>1</a:t>
            </a:r>
            <a:r>
              <a:rPr dirty="0" smtClean="0" spc="-25" sz="200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82804" marR="31111">
              <a:lnSpc>
                <a:spcPct val="95825"/>
              </a:lnSpc>
              <a:spcBef>
                <a:spcPts val="472"/>
              </a:spcBef>
            </a:pPr>
            <a:r>
              <a:rPr dirty="0" smtClean="0" spc="-13" sz="2000">
                <a:latin typeface="Arial"/>
                <a:cs typeface="Arial"/>
              </a:rPr>
              <a:t>b</a:t>
            </a:r>
            <a:r>
              <a:rPr dirty="0" smtClean="0" spc="-13" sz="2000">
                <a:latin typeface="Arial"/>
                <a:cs typeface="Arial"/>
              </a:rPr>
              <a:t> </a:t>
            </a:r>
            <a:r>
              <a:rPr dirty="0" smtClean="0" spc="-13" sz="2000">
                <a:latin typeface="Arial"/>
                <a:cs typeface="Arial"/>
              </a:rPr>
              <a:t>=</a:t>
            </a:r>
            <a:r>
              <a:rPr dirty="0" smtClean="0" spc="-13" sz="2000">
                <a:latin typeface="Arial"/>
                <a:cs typeface="Arial"/>
              </a:rPr>
              <a:t> </a:t>
            </a:r>
            <a:r>
              <a:rPr dirty="0" smtClean="0" spc="-13" sz="2000">
                <a:latin typeface="Arial"/>
                <a:cs typeface="Arial"/>
              </a:rPr>
              <a:t>0000</a:t>
            </a:r>
            <a:r>
              <a:rPr dirty="0" smtClean="0" spc="-13" sz="2000">
                <a:latin typeface="Arial"/>
                <a:cs typeface="Arial"/>
              </a:rPr>
              <a:t> </a:t>
            </a:r>
            <a:r>
              <a:rPr dirty="0" smtClean="0" spc="-13" sz="2000">
                <a:latin typeface="Arial"/>
                <a:cs typeface="Arial"/>
              </a:rPr>
              <a:t>1</a:t>
            </a:r>
            <a:r>
              <a:rPr dirty="0" smtClean="0" spc="-13" sz="2000">
                <a:latin typeface="Arial"/>
                <a:cs typeface="Arial"/>
              </a:rPr>
              <a:t>101</a:t>
            </a:r>
            <a:endParaRPr sz="2000">
              <a:latin typeface="Arial"/>
              <a:cs typeface="Arial"/>
            </a:endParaRPr>
          </a:p>
          <a:p>
            <a:pPr algn="ctr" marL="121119" marR="429719">
              <a:lnSpc>
                <a:spcPct val="95825"/>
              </a:lnSpc>
              <a:spcBef>
                <a:spcPts val="580"/>
              </a:spcBef>
            </a:pP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----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--</a:t>
            </a:r>
            <a:r>
              <a:rPr dirty="0" smtClean="0" spc="-2" sz="2000">
                <a:latin typeface="Arial"/>
                <a:cs typeface="Arial"/>
              </a:rPr>
              <a:t>-</a:t>
            </a:r>
            <a:r>
              <a:rPr dirty="0" smtClean="0" spc="-2" sz="200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82804">
              <a:lnSpc>
                <a:spcPts val="2299"/>
              </a:lnSpc>
              <a:spcBef>
                <a:spcPts val="580"/>
              </a:spcBef>
            </a:pPr>
            <a:r>
              <a:rPr dirty="0" smtClean="0" spc="-10" sz="2000">
                <a:latin typeface="Arial"/>
                <a:cs typeface="Arial"/>
              </a:rPr>
              <a:t>a&amp;b</a:t>
            </a:r>
            <a:r>
              <a:rPr dirty="0" smtClean="0" spc="-10" sz="2000">
                <a:latin typeface="Arial"/>
                <a:cs typeface="Arial"/>
              </a:rPr>
              <a:t> </a:t>
            </a:r>
            <a:r>
              <a:rPr dirty="0" smtClean="0" spc="-10" sz="2000">
                <a:latin typeface="Arial"/>
                <a:cs typeface="Arial"/>
              </a:rPr>
              <a:t>=</a:t>
            </a:r>
            <a:r>
              <a:rPr dirty="0" smtClean="0" spc="-10" sz="2000">
                <a:latin typeface="Arial"/>
                <a:cs typeface="Arial"/>
              </a:rPr>
              <a:t> </a:t>
            </a:r>
            <a:r>
              <a:rPr dirty="0" smtClean="0" spc="-10" sz="2000">
                <a:latin typeface="Arial"/>
                <a:cs typeface="Arial"/>
              </a:rPr>
              <a:t>0000</a:t>
            </a:r>
            <a:r>
              <a:rPr dirty="0" smtClean="0" spc="-10" sz="2000">
                <a:latin typeface="Arial"/>
                <a:cs typeface="Arial"/>
              </a:rPr>
              <a:t> </a:t>
            </a:r>
            <a:r>
              <a:rPr dirty="0" smtClean="0" spc="-10" sz="2000">
                <a:latin typeface="Arial"/>
                <a:cs typeface="Arial"/>
              </a:rPr>
              <a:t>1</a:t>
            </a:r>
            <a:r>
              <a:rPr dirty="0" smtClean="0" spc="-10" sz="2000">
                <a:latin typeface="Arial"/>
                <a:cs typeface="Arial"/>
              </a:rPr>
              <a:t>100</a:t>
            </a:r>
            <a:r>
              <a:rPr dirty="0" smtClean="0" spc="-10" sz="200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82804">
              <a:lnSpc>
                <a:spcPts val="2299"/>
              </a:lnSpc>
              <a:spcBef>
                <a:spcPts val="581"/>
              </a:spcBef>
            </a:pPr>
            <a:r>
              <a:rPr dirty="0" smtClean="0" spc="-19" sz="2000">
                <a:latin typeface="Arial"/>
                <a:cs typeface="Arial"/>
              </a:rPr>
              <a:t>a|b</a:t>
            </a:r>
            <a:r>
              <a:rPr dirty="0" smtClean="0" spc="-19" sz="2000">
                <a:latin typeface="Arial"/>
                <a:cs typeface="Arial"/>
              </a:rPr>
              <a:t> </a:t>
            </a:r>
            <a:r>
              <a:rPr dirty="0" smtClean="0" spc="-19" sz="2000">
                <a:latin typeface="Arial"/>
                <a:cs typeface="Arial"/>
              </a:rPr>
              <a:t>=</a:t>
            </a:r>
            <a:r>
              <a:rPr dirty="0" smtClean="0" spc="-19" sz="2000">
                <a:latin typeface="Arial"/>
                <a:cs typeface="Arial"/>
              </a:rPr>
              <a:t> </a:t>
            </a:r>
            <a:r>
              <a:rPr dirty="0" smtClean="0" spc="-19" sz="2000">
                <a:latin typeface="Arial"/>
                <a:cs typeface="Arial"/>
              </a:rPr>
              <a:t>00</a:t>
            </a:r>
            <a:r>
              <a:rPr dirty="0" smtClean="0" spc="-19" sz="2000">
                <a:latin typeface="Arial"/>
                <a:cs typeface="Arial"/>
              </a:rPr>
              <a:t>1</a:t>
            </a:r>
            <a:r>
              <a:rPr dirty="0" smtClean="0" spc="-19" sz="2000">
                <a:latin typeface="Arial"/>
                <a:cs typeface="Arial"/>
              </a:rPr>
              <a:t>1</a:t>
            </a:r>
            <a:r>
              <a:rPr dirty="0" smtClean="0" spc="-19" sz="2000">
                <a:latin typeface="Arial"/>
                <a:cs typeface="Arial"/>
              </a:rPr>
              <a:t> </a:t>
            </a:r>
            <a:r>
              <a:rPr dirty="0" smtClean="0" spc="-19" sz="2000">
                <a:latin typeface="Arial"/>
                <a:cs typeface="Arial"/>
              </a:rPr>
              <a:t>1</a:t>
            </a:r>
            <a:r>
              <a:rPr dirty="0" smtClean="0" spc="-19" sz="2000">
                <a:latin typeface="Arial"/>
                <a:cs typeface="Arial"/>
              </a:rPr>
              <a:t>101</a:t>
            </a:r>
            <a:r>
              <a:rPr dirty="0" smtClean="0" spc="-19" sz="200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82804">
              <a:lnSpc>
                <a:spcPts val="2299"/>
              </a:lnSpc>
              <a:spcBef>
                <a:spcPts val="581"/>
              </a:spcBef>
            </a:pPr>
            <a:r>
              <a:rPr dirty="0" smtClean="0" spc="-12" sz="2000">
                <a:latin typeface="Arial"/>
                <a:cs typeface="Arial"/>
              </a:rPr>
              <a:t>a^b</a:t>
            </a:r>
            <a:r>
              <a:rPr dirty="0" smtClean="0" spc="-12" sz="2000">
                <a:latin typeface="Arial"/>
                <a:cs typeface="Arial"/>
              </a:rPr>
              <a:t> </a:t>
            </a:r>
            <a:r>
              <a:rPr dirty="0" smtClean="0" spc="-12" sz="2000">
                <a:latin typeface="Arial"/>
                <a:cs typeface="Arial"/>
              </a:rPr>
              <a:t>=</a:t>
            </a:r>
            <a:r>
              <a:rPr dirty="0" smtClean="0" spc="-12" sz="2000">
                <a:latin typeface="Arial"/>
                <a:cs typeface="Arial"/>
              </a:rPr>
              <a:t> </a:t>
            </a:r>
            <a:r>
              <a:rPr dirty="0" smtClean="0" spc="-12" sz="2000">
                <a:latin typeface="Arial"/>
                <a:cs typeface="Arial"/>
              </a:rPr>
              <a:t>00</a:t>
            </a:r>
            <a:r>
              <a:rPr dirty="0" smtClean="0" spc="-12" sz="2000">
                <a:latin typeface="Arial"/>
                <a:cs typeface="Arial"/>
              </a:rPr>
              <a:t>1</a:t>
            </a:r>
            <a:r>
              <a:rPr dirty="0" smtClean="0" spc="-12" sz="2000">
                <a:latin typeface="Arial"/>
                <a:cs typeface="Arial"/>
              </a:rPr>
              <a:t>1</a:t>
            </a:r>
            <a:r>
              <a:rPr dirty="0" smtClean="0" spc="-12" sz="2000">
                <a:latin typeface="Arial"/>
                <a:cs typeface="Arial"/>
              </a:rPr>
              <a:t> </a:t>
            </a:r>
            <a:r>
              <a:rPr dirty="0" smtClean="0" spc="-12" sz="2000">
                <a:latin typeface="Arial"/>
                <a:cs typeface="Arial"/>
              </a:rPr>
              <a:t>0001</a:t>
            </a:r>
            <a:endParaRPr sz="2000">
              <a:latin typeface="Arial"/>
              <a:cs typeface="Arial"/>
            </a:endParaRPr>
          </a:p>
          <a:p>
            <a:pPr algn="ctr" marR="194256">
              <a:lnSpc>
                <a:spcPct val="95825"/>
              </a:lnSpc>
              <a:spcBef>
                <a:spcPts val="596"/>
              </a:spcBef>
            </a:pPr>
            <a:r>
              <a:rPr dirty="0" smtClean="0" spc="16" sz="2000">
                <a:latin typeface="Arial"/>
                <a:cs typeface="Arial"/>
              </a:rPr>
              <a:t>~</a:t>
            </a:r>
            <a:r>
              <a:rPr dirty="0" smtClean="0" spc="16" sz="2000">
                <a:latin typeface="Arial"/>
                <a:cs typeface="Arial"/>
              </a:rPr>
              <a:t>a</a:t>
            </a:r>
            <a:r>
              <a:rPr dirty="0" smtClean="0" spc="16" sz="2000">
                <a:latin typeface="Arial"/>
                <a:cs typeface="Arial"/>
              </a:rPr>
              <a:t> </a:t>
            </a:r>
            <a:r>
              <a:rPr dirty="0" smtClean="0" spc="16" sz="2000">
                <a:latin typeface="Arial"/>
                <a:cs typeface="Arial"/>
              </a:rPr>
              <a:t>=</a:t>
            </a:r>
            <a:r>
              <a:rPr dirty="0" smtClean="0" spc="16" sz="2000">
                <a:latin typeface="Arial"/>
                <a:cs typeface="Arial"/>
              </a:rPr>
              <a:t> </a:t>
            </a:r>
            <a:r>
              <a:rPr dirty="0" smtClean="0" spc="16" sz="2000">
                <a:latin typeface="Arial"/>
                <a:cs typeface="Arial"/>
              </a:rPr>
              <a:t>1</a:t>
            </a:r>
            <a:r>
              <a:rPr dirty="0" smtClean="0" spc="16" sz="2000">
                <a:latin typeface="Arial"/>
                <a:cs typeface="Arial"/>
              </a:rPr>
              <a:t>100</a:t>
            </a:r>
            <a:r>
              <a:rPr dirty="0" smtClean="0" spc="16" sz="2000">
                <a:latin typeface="Arial"/>
                <a:cs typeface="Arial"/>
              </a:rPr>
              <a:t> </a:t>
            </a:r>
            <a:r>
              <a:rPr dirty="0" smtClean="0" spc="16" sz="2000">
                <a:latin typeface="Arial"/>
                <a:cs typeface="Arial"/>
              </a:rPr>
              <a:t>00</a:t>
            </a:r>
            <a:r>
              <a:rPr dirty="0" smtClean="0" spc="16" sz="2000">
                <a:latin typeface="Arial"/>
                <a:cs typeface="Arial"/>
              </a:rPr>
              <a:t>1</a:t>
            </a:r>
            <a:r>
              <a:rPr dirty="0" smtClean="0" spc="16" sz="200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8150" y="914400"/>
            <a:ext cx="8320151" cy="5257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391" y="168512"/>
            <a:ext cx="2710601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Assignment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048" y="168512"/>
            <a:ext cx="2277852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p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69644" y="435219"/>
            <a:ext cx="2938940" cy="482904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Prepared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b="1" dirty="0" smtClean="0" spc="-1" sz="3600">
                <a:solidFill>
                  <a:srgbClr val="FF4B00"/>
                </a:solidFill>
                <a:latin typeface="Arial"/>
                <a:cs typeface="Arial"/>
              </a:rPr>
              <a:t>By: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644" y="13026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2494" y="1302670"/>
            <a:ext cx="462589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4" sz="2400">
                <a:latin typeface="Arial"/>
                <a:cs typeface="Arial"/>
              </a:rPr>
              <a:t>E</a:t>
            </a:r>
            <a:r>
              <a:rPr dirty="0" smtClean="0" spc="-14" sz="2400">
                <a:latin typeface="Arial"/>
                <a:cs typeface="Arial"/>
              </a:rPr>
              <a:t>n</a:t>
            </a:r>
            <a:r>
              <a:rPr dirty="0" smtClean="0" spc="-14" sz="2400">
                <a:latin typeface="Arial"/>
                <a:cs typeface="Arial"/>
              </a:rPr>
              <a:t>g</a:t>
            </a:r>
            <a:r>
              <a:rPr dirty="0" smtClean="0" spc="-14" sz="2400">
                <a:latin typeface="Arial"/>
                <a:cs typeface="Arial"/>
              </a:rPr>
              <a:t> </a:t>
            </a:r>
            <a:r>
              <a:rPr dirty="0" smtClean="0" spc="-14" sz="2400">
                <a:latin typeface="Arial"/>
                <a:cs typeface="Arial"/>
              </a:rPr>
              <a:t>:</a:t>
            </a:r>
            <a:r>
              <a:rPr dirty="0" smtClean="0" spc="-14" sz="2400">
                <a:latin typeface="Arial"/>
                <a:cs typeface="Arial"/>
              </a:rPr>
              <a:t> </a:t>
            </a:r>
            <a:r>
              <a:rPr dirty="0" smtClean="0" spc="-14" sz="2400">
                <a:latin typeface="Arial"/>
                <a:cs typeface="Arial"/>
              </a:rPr>
              <a:t>A</a:t>
            </a:r>
            <a:r>
              <a:rPr dirty="0" smtClean="0" spc="-14" sz="2400">
                <a:latin typeface="Arial"/>
                <a:cs typeface="Arial"/>
              </a:rPr>
              <a:t>h</a:t>
            </a:r>
            <a:r>
              <a:rPr dirty="0" smtClean="0" spc="-14" sz="2400">
                <a:latin typeface="Arial"/>
                <a:cs typeface="Arial"/>
              </a:rPr>
              <a:t>med</a:t>
            </a:r>
            <a:r>
              <a:rPr dirty="0" smtClean="0" spc="-14" sz="2400">
                <a:latin typeface="Arial"/>
                <a:cs typeface="Arial"/>
              </a:rPr>
              <a:t> </a:t>
            </a:r>
            <a:r>
              <a:rPr dirty="0" smtClean="0" spc="-14" sz="2400">
                <a:latin typeface="Arial"/>
                <a:cs typeface="Arial"/>
              </a:rPr>
              <a:t>As</a:t>
            </a:r>
            <a:r>
              <a:rPr dirty="0" smtClean="0" spc="-14" sz="2400">
                <a:latin typeface="Arial"/>
                <a:cs typeface="Arial"/>
              </a:rPr>
              <a:t>h</a:t>
            </a:r>
            <a:r>
              <a:rPr dirty="0" smtClean="0" spc="-14" sz="2400">
                <a:latin typeface="Arial"/>
                <a:cs typeface="Arial"/>
              </a:rPr>
              <a:t>raf</a:t>
            </a:r>
            <a:r>
              <a:rPr dirty="0" smtClean="0" spc="-14" sz="2400">
                <a:latin typeface="Arial"/>
                <a:cs typeface="Arial"/>
              </a:rPr>
              <a:t> </a:t>
            </a:r>
            <a:r>
              <a:rPr dirty="0" smtClean="0" spc="-14" sz="2400">
                <a:latin typeface="Arial"/>
                <a:cs typeface="Arial"/>
              </a:rPr>
              <a:t>A</a:t>
            </a:r>
            <a:r>
              <a:rPr dirty="0" smtClean="0" spc="-14" sz="2400">
                <a:latin typeface="Arial"/>
                <a:cs typeface="Arial"/>
              </a:rPr>
              <a:t>b</a:t>
            </a:r>
            <a:r>
              <a:rPr dirty="0" smtClean="0" spc="-14" sz="2400">
                <a:latin typeface="Arial"/>
                <a:cs typeface="Arial"/>
              </a:rPr>
              <a:t>de</a:t>
            </a:r>
            <a:r>
              <a:rPr dirty="0" smtClean="0" spc="-14" sz="2400">
                <a:latin typeface="Arial"/>
                <a:cs typeface="Arial"/>
              </a:rPr>
              <a:t>l</a:t>
            </a:r>
            <a:r>
              <a:rPr dirty="0" smtClean="0" spc="-14" sz="2400">
                <a:latin typeface="Arial"/>
                <a:cs typeface="Arial"/>
              </a:rPr>
              <a:t>monem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2180741"/>
            <a:ext cx="210903" cy="330504"/>
          </a:xfrm>
          <a:prstGeom prst="rect">
            <a:avLst/>
          </a:prstGeom>
        </p:spPr>
        <p:txBody>
          <a:bodyPr bIns="0" lIns="0" rIns="0" rtlCol="0" tIns="14890" wrap="square">
            <a:noAutofit/>
          </a:bodyPr>
          <a:lstStyle/>
          <a:p>
            <a:pPr marL="12700">
              <a:lnSpc>
                <a:spcPts val="2345"/>
              </a:lnSpc>
            </a:pPr>
            <a:r>
              <a:rPr dirty="0" smtClean="0" sz="2400">
                <a:latin typeface="Arial Unicode MS"/>
                <a:cs typeface="Arial Unicode MS"/>
              </a:rPr>
              <a:t>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306" y="2180628"/>
            <a:ext cx="525239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7" sz="2400">
                <a:latin typeface="Arial"/>
                <a:cs typeface="Arial"/>
              </a:rPr>
              <a:t>P</a:t>
            </a:r>
            <a:r>
              <a:rPr dirty="0" smtClean="0" spc="-7" sz="2400">
                <a:latin typeface="Arial"/>
                <a:cs typeface="Arial"/>
              </a:rPr>
              <a:t>h</a:t>
            </a:r>
            <a:r>
              <a:rPr dirty="0" smtClean="0" spc="-7" sz="2400">
                <a:latin typeface="Arial"/>
                <a:cs typeface="Arial"/>
              </a:rPr>
              <a:t>o</a:t>
            </a:r>
            <a:r>
              <a:rPr dirty="0" smtClean="0" spc="-7" sz="2400">
                <a:latin typeface="Arial"/>
                <a:cs typeface="Arial"/>
              </a:rPr>
              <a:t>n</a:t>
            </a:r>
            <a:r>
              <a:rPr dirty="0" smtClean="0" spc="-7" sz="2400">
                <a:latin typeface="Arial"/>
                <a:cs typeface="Arial"/>
              </a:rPr>
              <a:t>e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: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0</a:t>
            </a:r>
            <a:r>
              <a:rPr dirty="0" smtClean="0" spc="-7" sz="2400">
                <a:latin typeface="Arial"/>
                <a:cs typeface="Arial"/>
              </a:rPr>
              <a:t>1</a:t>
            </a:r>
            <a:r>
              <a:rPr dirty="0" smtClean="0" spc="-7" sz="2400">
                <a:latin typeface="Arial"/>
                <a:cs typeface="Arial"/>
              </a:rPr>
              <a:t>1</a:t>
            </a:r>
            <a:r>
              <a:rPr dirty="0" smtClean="0" spc="-7" sz="2400">
                <a:latin typeface="Arial"/>
                <a:cs typeface="Arial"/>
              </a:rPr>
              <a:t>4</a:t>
            </a:r>
            <a:r>
              <a:rPr dirty="0" smtClean="0" spc="-7" sz="2400">
                <a:latin typeface="Arial"/>
                <a:cs typeface="Arial"/>
              </a:rPr>
              <a:t>4</a:t>
            </a:r>
            <a:r>
              <a:rPr dirty="0" smtClean="0" spc="-7" sz="2400">
                <a:latin typeface="Arial"/>
                <a:cs typeface="Arial"/>
              </a:rPr>
              <a:t>2</a:t>
            </a:r>
            <a:r>
              <a:rPr dirty="0" smtClean="0" spc="-7" sz="2400">
                <a:latin typeface="Arial"/>
                <a:cs typeface="Arial"/>
              </a:rPr>
              <a:t>7</a:t>
            </a:r>
            <a:r>
              <a:rPr dirty="0" smtClean="0" spc="-7" sz="2400">
                <a:latin typeface="Arial"/>
                <a:cs typeface="Arial"/>
              </a:rPr>
              <a:t>7</a:t>
            </a:r>
            <a:r>
              <a:rPr dirty="0" smtClean="0" spc="-7" sz="2400">
                <a:latin typeface="Arial"/>
                <a:cs typeface="Arial"/>
              </a:rPr>
              <a:t>7</a:t>
            </a:r>
            <a:r>
              <a:rPr dirty="0" smtClean="0" spc="-7" sz="2400">
                <a:latin typeface="Arial"/>
                <a:cs typeface="Arial"/>
              </a:rPr>
              <a:t>2</a:t>
            </a:r>
            <a:r>
              <a:rPr dirty="0" smtClean="0" spc="-7" sz="2400">
                <a:latin typeface="Arial"/>
                <a:cs typeface="Arial"/>
              </a:rPr>
              <a:t>3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–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01027400068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3058812"/>
            <a:ext cx="210718" cy="330200"/>
          </a:xfrm>
          <a:prstGeom prst="rect">
            <a:avLst/>
          </a:prstGeom>
        </p:spPr>
        <p:txBody>
          <a:bodyPr bIns="0" lIns="0" rIns="0" rtlCol="0" tIns="14890" wrap="square">
            <a:noAutofit/>
          </a:bodyPr>
          <a:lstStyle/>
          <a:p>
            <a:pPr marL="12700">
              <a:lnSpc>
                <a:spcPts val="2345"/>
              </a:lnSpc>
            </a:pPr>
            <a:r>
              <a:rPr dirty="0" smtClean="0" sz="2400">
                <a:latin typeface="Arial Unicode MS"/>
                <a:cs typeface="Arial Unicode MS"/>
              </a:rPr>
              <a:t>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3306" y="3058699"/>
            <a:ext cx="100284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Email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0195" y="3058699"/>
            <a:ext cx="590471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en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.ahmadashrafabde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mo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em@gm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pc="0" sz="2400" u="heavy">
                <a:solidFill>
                  <a:srgbClr val="009999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pc="0" sz="2400">
                <a:latin typeface="Arial"/>
                <a:cs typeface="Arial"/>
                <a:hlinkClick r:id="rId2"/>
              </a:rPr>
              <a:t>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3936643"/>
            <a:ext cx="210903" cy="330504"/>
          </a:xfrm>
          <a:prstGeom prst="rect">
            <a:avLst/>
          </a:prstGeom>
        </p:spPr>
        <p:txBody>
          <a:bodyPr bIns="0" lIns="0" rIns="0" rtlCol="0" tIns="14890" wrap="square">
            <a:noAutofit/>
          </a:bodyPr>
          <a:lstStyle/>
          <a:p>
            <a:pPr marL="12700">
              <a:lnSpc>
                <a:spcPts val="2345"/>
              </a:lnSpc>
            </a:pPr>
            <a:r>
              <a:rPr dirty="0" smtClean="0" sz="2400">
                <a:latin typeface="Arial Unicode MS"/>
                <a:cs typeface="Arial Unicode MS"/>
              </a:rPr>
              <a:t>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306" y="3936530"/>
            <a:ext cx="91813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h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urs: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813" y="3936530"/>
            <a:ext cx="3477355" cy="769358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7" sz="2400">
                <a:latin typeface="Arial"/>
                <a:cs typeface="Arial"/>
              </a:rPr>
              <a:t>T</a:t>
            </a:r>
            <a:r>
              <a:rPr dirty="0" smtClean="0" spc="-7" sz="2400">
                <a:latin typeface="Arial"/>
                <a:cs typeface="Arial"/>
              </a:rPr>
              <a:t>u</a:t>
            </a:r>
            <a:r>
              <a:rPr dirty="0" smtClean="0" spc="-7" sz="2400">
                <a:latin typeface="Arial"/>
                <a:cs typeface="Arial"/>
              </a:rPr>
              <a:t>e</a:t>
            </a:r>
            <a:r>
              <a:rPr dirty="0" smtClean="0" spc="-7" sz="2400">
                <a:latin typeface="Arial"/>
                <a:cs typeface="Arial"/>
              </a:rPr>
              <a:t>sd</a:t>
            </a:r>
            <a:r>
              <a:rPr dirty="0" smtClean="0" spc="-7" sz="2400">
                <a:latin typeface="Arial"/>
                <a:cs typeface="Arial"/>
              </a:rPr>
              <a:t>a</a:t>
            </a:r>
            <a:r>
              <a:rPr dirty="0" smtClean="0" spc="-7" sz="2400">
                <a:latin typeface="Arial"/>
                <a:cs typeface="Arial"/>
              </a:rPr>
              <a:t>ys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a</a:t>
            </a:r>
            <a:r>
              <a:rPr dirty="0" smtClean="0" spc="-7" sz="2400">
                <a:latin typeface="Arial"/>
                <a:cs typeface="Arial"/>
              </a:rPr>
              <a:t>n</a:t>
            </a:r>
            <a:r>
              <a:rPr dirty="0" smtClean="0" spc="-7" sz="2400">
                <a:latin typeface="Arial"/>
                <a:cs typeface="Arial"/>
              </a:rPr>
              <a:t>d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T</a:t>
            </a:r>
            <a:r>
              <a:rPr dirty="0" smtClean="0" spc="-7" sz="2400">
                <a:latin typeface="Arial"/>
                <a:cs typeface="Arial"/>
              </a:rPr>
              <a:t>h</a:t>
            </a:r>
            <a:r>
              <a:rPr dirty="0" smtClean="0" spc="-7" sz="2400">
                <a:latin typeface="Arial"/>
                <a:cs typeface="Arial"/>
              </a:rPr>
              <a:t>ursd</a:t>
            </a:r>
            <a:r>
              <a:rPr dirty="0" smtClean="0" spc="-7" sz="2400">
                <a:latin typeface="Arial"/>
                <a:cs typeface="Arial"/>
              </a:rPr>
              <a:t>a</a:t>
            </a:r>
            <a:r>
              <a:rPr dirty="0" smtClean="0" spc="-7" sz="2400">
                <a:latin typeface="Arial"/>
                <a:cs typeface="Arial"/>
              </a:rPr>
              <a:t>ys</a:t>
            </a:r>
            <a:endParaRPr sz="2400">
              <a:latin typeface="Arial"/>
              <a:cs typeface="Arial"/>
            </a:endParaRPr>
          </a:p>
          <a:p>
            <a:pPr marL="87661" marR="45765">
              <a:lnSpc>
                <a:spcPct val="95825"/>
              </a:lnSpc>
              <a:spcBef>
                <a:spcPts val="568"/>
              </a:spcBef>
            </a:pPr>
            <a:r>
              <a:rPr dirty="0" smtClean="0" spc="-1" sz="2400">
                <a:latin typeface="Arial"/>
                <a:cs typeface="Arial"/>
              </a:rPr>
              <a:t>Or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by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app</a:t>
            </a:r>
            <a:r>
              <a:rPr dirty="0" smtClean="0" spc="-1" sz="2400">
                <a:latin typeface="Arial"/>
                <a:cs typeface="Arial"/>
              </a:rPr>
              <a:t>o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n</a:t>
            </a:r>
            <a:r>
              <a:rPr dirty="0" smtClean="0" spc="-1" sz="2400">
                <a:latin typeface="Arial"/>
                <a:cs typeface="Arial"/>
              </a:rPr>
              <a:t>t</a:t>
            </a:r>
            <a:r>
              <a:rPr dirty="0" smtClean="0" spc="-1" sz="2400">
                <a:latin typeface="Arial"/>
                <a:cs typeface="Arial"/>
              </a:rPr>
              <a:t>m</a:t>
            </a:r>
            <a:r>
              <a:rPr dirty="0" smtClean="0" spc="-1" sz="240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9657" y="3936530"/>
            <a:ext cx="1358546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3</a:t>
            </a:r>
            <a:r>
              <a:rPr dirty="0" smtClean="0" spc="-2" sz="2400">
                <a:latin typeface="Arial"/>
                <a:cs typeface="Arial"/>
              </a:rPr>
              <a:t>p</a:t>
            </a:r>
            <a:r>
              <a:rPr dirty="0" smtClean="0" spc="-2" sz="2400">
                <a:latin typeface="Arial"/>
                <a:cs typeface="Arial"/>
              </a:rPr>
              <a:t>m</a:t>
            </a:r>
            <a:r>
              <a:rPr dirty="0" smtClean="0" spc="-2" sz="2400">
                <a:latin typeface="Arial"/>
                <a:cs typeface="Arial"/>
              </a:rPr>
              <a:t>-</a:t>
            </a:r>
            <a:r>
              <a:rPr dirty="0" smtClean="0" spc="-2" sz="2400">
                <a:latin typeface="Arial"/>
                <a:cs typeface="Arial"/>
              </a:rPr>
              <a:t>6pm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07391" y="203564"/>
            <a:ext cx="3978431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Con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ition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or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1" sz="3600">
                <a:solidFill>
                  <a:srgbClr val="FF4B00"/>
                </a:solidFill>
                <a:latin typeface="Arial"/>
                <a:cs typeface="Arial"/>
              </a:rPr>
              <a:t>Misc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8658" y="203564"/>
            <a:ext cx="2126823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8835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2640" y="883570"/>
            <a:ext cx="42947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It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can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be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represented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w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th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"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?: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2127535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640" y="2127535"/>
            <a:ext cx="8202011" cy="87883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 marR="4572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Th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consists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three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operands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used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dirty="0" smtClean="0" spc="0" sz="2400">
                <a:latin typeface="Arial"/>
                <a:cs typeface="Arial"/>
              </a:rPr>
              <a:t>eva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uate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B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ol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an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x</a:t>
            </a:r>
            <a:r>
              <a:rPr dirty="0" smtClean="0" spc="0" sz="2400">
                <a:latin typeface="Arial"/>
                <a:cs typeface="Arial"/>
              </a:rPr>
              <a:t>pressio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s.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goal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of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640" y="3224815"/>
            <a:ext cx="5785810" cy="879151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dec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de,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w</a:t>
            </a:r>
            <a:r>
              <a:rPr dirty="0" smtClean="0" spc="0" sz="2400">
                <a:latin typeface="Arial"/>
                <a:cs typeface="Arial"/>
              </a:rPr>
              <a:t>h</a:t>
            </a:r>
            <a:r>
              <a:rPr dirty="0" smtClean="0" spc="0" sz="2400">
                <a:latin typeface="Arial"/>
                <a:cs typeface="Arial"/>
              </a:rPr>
              <a:t>ich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sho</a:t>
            </a:r>
            <a:r>
              <a:rPr dirty="0" smtClean="0" spc="0" sz="2400">
                <a:latin typeface="Arial"/>
                <a:cs typeface="Arial"/>
              </a:rPr>
              <a:t>u</a:t>
            </a:r>
            <a:r>
              <a:rPr dirty="0" smtClean="0" spc="0" sz="2400">
                <a:latin typeface="Arial"/>
                <a:cs typeface="Arial"/>
              </a:rPr>
              <a:t>ld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be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ass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gn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4"/>
              </a:spcBef>
            </a:pP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p</a:t>
            </a:r>
            <a:r>
              <a:rPr dirty="0" smtClean="0" spc="0" sz="2400">
                <a:latin typeface="Arial"/>
                <a:cs typeface="Arial"/>
              </a:rPr>
              <a:t>erator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written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2069" y="3224815"/>
            <a:ext cx="4948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0476" y="3224815"/>
            <a:ext cx="122143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variab</a:t>
            </a:r>
            <a:r>
              <a:rPr dirty="0" smtClean="0" spc="-1" sz="2400">
                <a:latin typeface="Arial"/>
                <a:cs typeface="Arial"/>
              </a:rPr>
              <a:t>l</a:t>
            </a:r>
            <a:r>
              <a:rPr dirty="0" smtClean="0" spc="-1" sz="240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1868" y="3224815"/>
            <a:ext cx="596334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2108" y="4322349"/>
            <a:ext cx="137688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variab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5816" y="4322349"/>
            <a:ext cx="200721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=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(e</a:t>
            </a:r>
            <a:r>
              <a:rPr dirty="0" smtClean="0" spc="-1" sz="2400">
                <a:latin typeface="Arial"/>
                <a:cs typeface="Arial"/>
              </a:rPr>
              <a:t>x</a:t>
            </a:r>
            <a:r>
              <a:rPr dirty="0" smtClean="0" spc="-1" sz="2400">
                <a:latin typeface="Arial"/>
                <a:cs typeface="Arial"/>
              </a:rPr>
              <a:t>pressio</a:t>
            </a:r>
            <a:r>
              <a:rPr dirty="0" smtClean="0" spc="-1" sz="2400">
                <a:latin typeface="Arial"/>
                <a:cs typeface="Arial"/>
              </a:rPr>
              <a:t>n</a:t>
            </a:r>
            <a:r>
              <a:rPr dirty="0" smtClean="0" spc="-1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603" y="4322349"/>
            <a:ext cx="24063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9015" y="4322349"/>
            <a:ext cx="68691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1" sz="2400">
                <a:latin typeface="Arial"/>
                <a:cs typeface="Arial"/>
              </a:rPr>
              <a:t>T</a:t>
            </a:r>
            <a:r>
              <a:rPr dirty="0" smtClean="0" spc="-21" sz="2400">
                <a:latin typeface="Arial"/>
                <a:cs typeface="Arial"/>
              </a:rPr>
              <a:t>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445" y="4322349"/>
            <a:ext cx="15580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7390" y="4322349"/>
            <a:ext cx="71495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596" y="4322349"/>
            <a:ext cx="15580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90600" y="1524000"/>
            <a:ext cx="6524625" cy="3581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5440" y="317864"/>
            <a:ext cx="1872773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0" y="314388"/>
            <a:ext cx="6705600" cy="6002274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5622" y="6516944"/>
            <a:ext cx="297649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83540" y="244712"/>
            <a:ext cx="3556812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T</a:t>
            </a: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oday</a:t>
            </a: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’</a:t>
            </a: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b="1" dirty="0" smtClean="0" spc="-38" sz="3600">
                <a:solidFill>
                  <a:srgbClr val="FF4B00"/>
                </a:solidFill>
                <a:latin typeface="Arial"/>
                <a:cs typeface="Arial"/>
              </a:rPr>
              <a:t>Agenda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540" y="10359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744" y="1035970"/>
            <a:ext cx="141085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Ope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540" y="1657762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744" y="1657762"/>
            <a:ext cx="242767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7" sz="2400">
                <a:latin typeface="Arial"/>
                <a:cs typeface="Arial"/>
              </a:rPr>
              <a:t>T</a:t>
            </a:r>
            <a:r>
              <a:rPr dirty="0" smtClean="0" spc="-7" sz="2400">
                <a:latin typeface="Arial"/>
                <a:cs typeface="Arial"/>
              </a:rPr>
              <a:t>ype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of</a:t>
            </a:r>
            <a:r>
              <a:rPr dirty="0" smtClean="0" spc="-7" sz="2400">
                <a:latin typeface="Arial"/>
                <a:cs typeface="Arial"/>
              </a:rPr>
              <a:t> </a:t>
            </a:r>
            <a:r>
              <a:rPr dirty="0" smtClean="0" spc="-7" sz="2400">
                <a:latin typeface="Arial"/>
                <a:cs typeface="Arial"/>
              </a:rPr>
              <a:t>o</a:t>
            </a:r>
            <a:r>
              <a:rPr dirty="0" smtClean="0" spc="-7" sz="2400">
                <a:latin typeface="Arial"/>
                <a:cs typeface="Arial"/>
              </a:rPr>
              <a:t>pera</a:t>
            </a:r>
            <a:r>
              <a:rPr dirty="0" smtClean="0" spc="-7" sz="2400">
                <a:latin typeface="Arial"/>
                <a:cs typeface="Arial"/>
              </a:rPr>
              <a:t>t</a:t>
            </a:r>
            <a:r>
              <a:rPr dirty="0" smtClean="0" spc="-7" sz="240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2279688"/>
            <a:ext cx="1779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744" y="2279688"/>
            <a:ext cx="2868755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Arithmetic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2901727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744" y="2901727"/>
            <a:ext cx="287314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2" sz="2400">
                <a:latin typeface="Arial"/>
                <a:cs typeface="Arial"/>
              </a:rPr>
              <a:t>Re</a:t>
            </a:r>
            <a:r>
              <a:rPr dirty="0" smtClean="0" spc="2" sz="2400">
                <a:latin typeface="Arial"/>
                <a:cs typeface="Arial"/>
              </a:rPr>
              <a:t>l</a:t>
            </a:r>
            <a:r>
              <a:rPr dirty="0" smtClean="0" spc="2" sz="2400">
                <a:latin typeface="Arial"/>
                <a:cs typeface="Arial"/>
              </a:rPr>
              <a:t>ational</a:t>
            </a:r>
            <a:r>
              <a:rPr dirty="0" smtClean="0" spc="2" sz="2400">
                <a:latin typeface="Arial"/>
                <a:cs typeface="Arial"/>
              </a:rPr>
              <a:t> </a:t>
            </a:r>
            <a:r>
              <a:rPr dirty="0" smtClean="0" spc="2" sz="2400">
                <a:latin typeface="Arial"/>
                <a:cs typeface="Arial"/>
              </a:rPr>
              <a:t>Ope</a:t>
            </a:r>
            <a:r>
              <a:rPr dirty="0" smtClean="0" spc="2" sz="2400">
                <a:latin typeface="Arial"/>
                <a:cs typeface="Arial"/>
              </a:rPr>
              <a:t>r</a:t>
            </a:r>
            <a:r>
              <a:rPr dirty="0" smtClean="0" spc="2" sz="2400">
                <a:latin typeface="Arial"/>
                <a:cs typeface="Arial"/>
              </a:rPr>
              <a:t>ato</a:t>
            </a:r>
            <a:r>
              <a:rPr dirty="0" smtClean="0" spc="2" sz="2400">
                <a:latin typeface="Arial"/>
                <a:cs typeface="Arial"/>
              </a:rPr>
              <a:t>r</a:t>
            </a:r>
            <a:r>
              <a:rPr dirty="0" smtClean="0" spc="2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3523519"/>
            <a:ext cx="177800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744" y="3523519"/>
            <a:ext cx="2482697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2" sz="2400">
                <a:latin typeface="Arial"/>
                <a:cs typeface="Arial"/>
              </a:rPr>
              <a:t>Logical</a:t>
            </a:r>
            <a:r>
              <a:rPr dirty="0" smtClean="0" spc="2" sz="2400">
                <a:latin typeface="Arial"/>
                <a:cs typeface="Arial"/>
              </a:rPr>
              <a:t> </a:t>
            </a:r>
            <a:r>
              <a:rPr dirty="0" smtClean="0" spc="2" sz="2400">
                <a:latin typeface="Arial"/>
                <a:cs typeface="Arial"/>
              </a:rPr>
              <a:t>Ope</a:t>
            </a:r>
            <a:r>
              <a:rPr dirty="0" smtClean="0" spc="2" sz="2400">
                <a:latin typeface="Arial"/>
                <a:cs typeface="Arial"/>
              </a:rPr>
              <a:t>r</a:t>
            </a:r>
            <a:r>
              <a:rPr dirty="0" smtClean="0" spc="2" sz="2400">
                <a:latin typeface="Arial"/>
                <a:cs typeface="Arial"/>
              </a:rPr>
              <a:t>ato</a:t>
            </a:r>
            <a:r>
              <a:rPr dirty="0" smtClean="0" spc="2" sz="2400">
                <a:latin typeface="Arial"/>
                <a:cs typeface="Arial"/>
              </a:rPr>
              <a:t>r</a:t>
            </a:r>
            <a:r>
              <a:rPr dirty="0" smtClean="0" spc="2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145565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744" y="4145565"/>
            <a:ext cx="247990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Bitw</a:t>
            </a:r>
            <a:r>
              <a:rPr dirty="0" smtClean="0" spc="1" sz="2400">
                <a:latin typeface="Arial"/>
                <a:cs typeface="Arial"/>
              </a:rPr>
              <a:t>i</a:t>
            </a:r>
            <a:r>
              <a:rPr dirty="0" smtClean="0" spc="1" sz="2400">
                <a:latin typeface="Arial"/>
                <a:cs typeface="Arial"/>
              </a:rPr>
              <a:t>se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Ope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ato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4767357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744" y="4767357"/>
            <a:ext cx="310814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Assignment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Ope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ato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5389232"/>
            <a:ext cx="1779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744" y="5389232"/>
            <a:ext cx="2667547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Con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iti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nal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Misc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2611" y="5389232"/>
            <a:ext cx="1428625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Opera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011271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011271"/>
            <a:ext cx="3150386" cy="657565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50800" marR="18973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Preceden</a:t>
            </a:r>
            <a:r>
              <a:rPr dirty="0" smtClean="0" spc="0" sz="2400">
                <a:latin typeface="Arial"/>
                <a:cs typeface="Arial"/>
              </a:rPr>
              <a:t>c</a:t>
            </a:r>
            <a:r>
              <a:rPr dirty="0" smtClean="0" spc="0" sz="240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69"/>
              </a:spcBef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231140" y="244712"/>
            <a:ext cx="2101820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Operation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265" y="10359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3165" y="1035970"/>
            <a:ext cx="325318" cy="87884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dirty="0" smtClean="0" sz="240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2103" y="1035970"/>
            <a:ext cx="3305581" cy="87884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ll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computer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ng</a:t>
            </a:r>
            <a:r>
              <a:rPr dirty="0" smtClean="0" spc="0" sz="2400">
                <a:latin typeface="Arial"/>
                <a:cs typeface="Arial"/>
              </a:rPr>
              <a:t>u</a:t>
            </a:r>
            <a:r>
              <a:rPr dirty="0" smtClean="0" spc="0" sz="2400">
                <a:latin typeface="Arial"/>
                <a:cs typeface="Arial"/>
              </a:rPr>
              <a:t>ag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s,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2"/>
              </a:spcBef>
            </a:pPr>
            <a:r>
              <a:rPr dirty="0" smtClean="0" spc="0" sz="2400">
                <a:latin typeface="Arial"/>
                <a:cs typeface="Arial"/>
              </a:rPr>
              <a:t>c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mponents: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5998" y="1035970"/>
            <a:ext cx="169417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e</a:t>
            </a:r>
            <a:r>
              <a:rPr dirty="0" smtClean="0" spc="-2" sz="2400">
                <a:latin typeface="Arial"/>
                <a:cs typeface="Arial"/>
              </a:rPr>
              <a:t>x</a:t>
            </a:r>
            <a:r>
              <a:rPr dirty="0" smtClean="0" spc="-2" sz="2400">
                <a:latin typeface="Arial"/>
                <a:cs typeface="Arial"/>
              </a:rPr>
              <a:t>pressio</a:t>
            </a:r>
            <a:r>
              <a:rPr dirty="0" smtClean="0" spc="-2" sz="2400">
                <a:latin typeface="Arial"/>
                <a:cs typeface="Arial"/>
              </a:rPr>
              <a:t>n</a:t>
            </a:r>
            <a:r>
              <a:rPr dirty="0" smtClean="0" spc="-2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9228" y="1035970"/>
            <a:ext cx="101838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cons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2195" y="1035970"/>
            <a:ext cx="32531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1132" y="1035970"/>
            <a:ext cx="54543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0136" y="1035970"/>
            <a:ext cx="7996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957" y="2206783"/>
            <a:ext cx="24063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3941" y="2206783"/>
            <a:ext cx="24058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8449" y="2206783"/>
            <a:ext cx="142574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op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rands.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0957" y="2828575"/>
            <a:ext cx="24063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3941" y="2828575"/>
            <a:ext cx="17262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5213" y="2828575"/>
            <a:ext cx="127441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4" sz="2400">
                <a:latin typeface="Arial"/>
                <a:cs typeface="Arial"/>
              </a:rPr>
              <a:t>op</a:t>
            </a:r>
            <a:r>
              <a:rPr dirty="0" smtClean="0" spc="-14" sz="2400">
                <a:latin typeface="Arial"/>
                <a:cs typeface="Arial"/>
              </a:rPr>
              <a:t>e</a:t>
            </a:r>
            <a:r>
              <a:rPr dirty="0" smtClean="0" spc="-14" sz="2400">
                <a:latin typeface="Arial"/>
                <a:cs typeface="Arial"/>
              </a:rPr>
              <a:t>rato</a:t>
            </a:r>
            <a:r>
              <a:rPr dirty="0" smtClean="0" spc="-14" sz="2400">
                <a:latin typeface="Arial"/>
                <a:cs typeface="Arial"/>
              </a:rPr>
              <a:t>r</a:t>
            </a:r>
            <a:r>
              <a:rPr dirty="0" smtClean="0" spc="-14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0957" y="3450367"/>
            <a:ext cx="240635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941" y="3450367"/>
            <a:ext cx="240588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449" y="3450367"/>
            <a:ext cx="2019592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retu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ned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379" y="3450367"/>
            <a:ext cx="2118856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af</a:t>
            </a:r>
            <a:r>
              <a:rPr dirty="0" smtClean="0" spc="-1" sz="2400">
                <a:latin typeface="Arial"/>
                <a:cs typeface="Arial"/>
              </a:rPr>
              <a:t>t</a:t>
            </a:r>
            <a:r>
              <a:rPr dirty="0" smtClean="0" spc="-1" sz="2400">
                <a:latin typeface="Arial"/>
                <a:cs typeface="Arial"/>
              </a:rPr>
              <a:t>er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op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65" y="4072413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985" y="4072413"/>
            <a:ext cx="643934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pc="0" sz="2400">
                <a:latin typeface="Arial"/>
                <a:cs typeface="Arial"/>
              </a:rPr>
              <a:t>Operands</a:t>
            </a:r>
            <a:r>
              <a:rPr b="1"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objects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that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manip</a:t>
            </a:r>
            <a:r>
              <a:rPr dirty="0" smtClean="0" spc="0" sz="2400">
                <a:latin typeface="Arial"/>
                <a:cs typeface="Arial"/>
              </a:rPr>
              <a:t>u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265" y="5316378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165" y="5316378"/>
            <a:ext cx="6965109" cy="87878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b="1" dirty="0" smtClean="0" sz="2400">
                <a:latin typeface="Arial"/>
                <a:cs typeface="Arial"/>
              </a:rPr>
              <a:t>Operator</a:t>
            </a:r>
            <a:r>
              <a:rPr b="1"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is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a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spec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al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symbol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that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tel</a:t>
            </a:r>
            <a:r>
              <a:rPr dirty="0" smtClean="0" sz="2400">
                <a:latin typeface="Arial"/>
                <a:cs typeface="Arial"/>
              </a:rPr>
              <a:t>l</a:t>
            </a:r>
            <a:r>
              <a:rPr dirty="0" smtClean="0" sz="2400">
                <a:latin typeface="Arial"/>
                <a:cs typeface="Arial"/>
              </a:rPr>
              <a:t>s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</a:t>
            </a:r>
            <a:r>
              <a:rPr dirty="0" smtClean="0" sz="2400">
                <a:latin typeface="Arial"/>
                <a:cs typeface="Arial"/>
              </a:rPr>
              <a:t>he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compi</a:t>
            </a:r>
            <a:r>
              <a:rPr dirty="0" smtClean="0" sz="2400">
                <a:latin typeface="Arial"/>
                <a:cs typeface="Arial"/>
              </a:rPr>
              <a:t>l</a:t>
            </a:r>
            <a:r>
              <a:rPr dirty="0" smtClean="0" sz="240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2"/>
              </a:spcBef>
            </a:pPr>
            <a:r>
              <a:rPr dirty="0" smtClean="0" spc="0" sz="2400">
                <a:latin typeface="Arial"/>
                <a:cs typeface="Arial"/>
              </a:rPr>
              <a:t>perfo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m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sp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cific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ma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hematical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og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cal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74" y="5316378"/>
            <a:ext cx="32531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8740" y="89264"/>
            <a:ext cx="3626519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T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ype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of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op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12" sz="3600">
                <a:solidFill>
                  <a:srgbClr val="FF4B00"/>
                </a:solidFill>
                <a:latin typeface="Arial"/>
                <a:cs typeface="Arial"/>
              </a:rPr>
              <a:t>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265" y="9978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3165" y="997870"/>
            <a:ext cx="2867443" cy="208622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 marR="52573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U</a:t>
            </a:r>
            <a:r>
              <a:rPr dirty="0" smtClean="0" spc="-1" sz="2400">
                <a:latin typeface="Arial"/>
                <a:cs typeface="Arial"/>
              </a:rPr>
              <a:t>n</a:t>
            </a:r>
            <a:r>
              <a:rPr dirty="0" smtClean="0" spc="-1" sz="2400">
                <a:latin typeface="Arial"/>
                <a:cs typeface="Arial"/>
              </a:rPr>
              <a:t>ary</a:t>
            </a:r>
            <a:endParaRPr sz="2400">
              <a:latin typeface="Arial"/>
              <a:cs typeface="Arial"/>
            </a:endParaRPr>
          </a:p>
          <a:p>
            <a:pPr marL="343712" marR="508">
              <a:lnSpc>
                <a:spcPct val="95825"/>
              </a:lnSpc>
              <a:spcBef>
                <a:spcPts val="568"/>
              </a:spcBef>
            </a:pP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pc="-1" sz="2400">
                <a:latin typeface="Arial"/>
                <a:cs typeface="Arial"/>
              </a:rPr>
              <a:t>B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nary</a:t>
            </a:r>
            <a:endParaRPr sz="2400">
              <a:latin typeface="Arial"/>
              <a:cs typeface="Arial"/>
            </a:endParaRPr>
          </a:p>
          <a:p>
            <a:pPr marL="343712">
              <a:lnSpc>
                <a:spcPct val="95825"/>
              </a:lnSpc>
              <a:spcBef>
                <a:spcPts val="699"/>
              </a:spcBef>
            </a:pPr>
            <a:r>
              <a:rPr dirty="0" smtClean="0" sz="2400">
                <a:latin typeface="Arial"/>
                <a:cs typeface="Arial"/>
              </a:rPr>
              <a:t>is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an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o</a:t>
            </a:r>
            <a:r>
              <a:rPr dirty="0" smtClean="0" sz="2400">
                <a:latin typeface="Arial"/>
                <a:cs typeface="Arial"/>
              </a:rPr>
              <a:t>p</a:t>
            </a:r>
            <a:r>
              <a:rPr dirty="0" smtClean="0" sz="2400">
                <a:latin typeface="Arial"/>
                <a:cs typeface="Arial"/>
              </a:rPr>
              <a:t>erator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pc="-37" sz="2400">
                <a:latin typeface="Arial"/>
                <a:cs typeface="Arial"/>
              </a:rPr>
              <a:t>T</a:t>
            </a:r>
            <a:r>
              <a:rPr dirty="0" smtClean="0" spc="-37" sz="2400">
                <a:latin typeface="Arial"/>
                <a:cs typeface="Arial"/>
              </a:rPr>
              <a:t>ernary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5042" y="1436782"/>
            <a:ext cx="285017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takes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only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5759" y="1436782"/>
            <a:ext cx="225524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for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its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65" y="1875694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5023" y="2314740"/>
            <a:ext cx="5323088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takes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ly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two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for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its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ratio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65" y="2753899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7973" y="3192811"/>
            <a:ext cx="539106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is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that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takes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one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9833" y="3192811"/>
            <a:ext cx="2254797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for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its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65" y="4070889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165" y="4070889"/>
            <a:ext cx="6356754" cy="69595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x</a:t>
            </a:r>
            <a:r>
              <a:rPr dirty="0" smtClean="0" spc="0" sz="2400">
                <a:latin typeface="Arial"/>
                <a:cs typeface="Arial"/>
              </a:rPr>
              <a:t>cept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for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assignment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s,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bi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ary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f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-</a:t>
            </a:r>
            <a:r>
              <a:rPr dirty="0" smtClean="0" spc="0" sz="2400">
                <a:latin typeface="Arial"/>
                <a:cs typeface="Arial"/>
              </a:rPr>
              <a:t>assoc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ative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5619" y="4070889"/>
            <a:ext cx="135859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65" y="5314607"/>
            <a:ext cx="1779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165" y="5314607"/>
            <a:ext cx="6106252" cy="69615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 marR="4572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ass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g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ment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p</a:t>
            </a:r>
            <a:r>
              <a:rPr dirty="0" smtClean="0" spc="0" sz="2400">
                <a:latin typeface="Arial"/>
                <a:cs typeface="Arial"/>
              </a:rPr>
              <a:t>erators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pc="0" sz="2400">
                <a:latin typeface="Arial"/>
                <a:cs typeface="Arial"/>
              </a:rPr>
              <a:t>con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iti</a:t>
            </a:r>
            <a:r>
              <a:rPr dirty="0" smtClean="0" spc="0" sz="2400">
                <a:latin typeface="Arial"/>
                <a:cs typeface="Arial"/>
              </a:rPr>
              <a:t>o</a:t>
            </a:r>
            <a:r>
              <a:rPr dirty="0" smtClean="0" spc="0" sz="2400">
                <a:latin typeface="Arial"/>
                <a:cs typeface="Arial"/>
              </a:rPr>
              <a:t>nal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(</a:t>
            </a:r>
            <a:r>
              <a:rPr dirty="0" smtClean="0" spc="0" sz="2400">
                <a:latin typeface="Arial"/>
                <a:cs typeface="Arial"/>
              </a:rPr>
              <a:t>?:)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g</a:t>
            </a:r>
            <a:r>
              <a:rPr dirty="0" smtClean="0" spc="0" sz="2400">
                <a:latin typeface="Arial"/>
                <a:cs typeface="Arial"/>
              </a:rPr>
              <a:t>h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-</a:t>
            </a:r>
            <a:r>
              <a:rPr dirty="0" smtClean="0" spc="0" sz="2400">
                <a:latin typeface="Arial"/>
                <a:cs typeface="Arial"/>
              </a:rPr>
              <a:t>assoc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ative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78740" y="89264"/>
            <a:ext cx="3117963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Operators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z="3600">
                <a:solidFill>
                  <a:srgbClr val="FF4B00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265" y="9978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3165" y="997870"/>
            <a:ext cx="3606892" cy="69596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W</a:t>
            </a:r>
            <a:r>
              <a:rPr dirty="0" smtClean="0" spc="-1" sz="2400">
                <a:latin typeface="Arial"/>
                <a:cs typeface="Arial"/>
              </a:rPr>
              <a:t>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can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div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de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all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the</a:t>
            </a:r>
            <a:r>
              <a:rPr dirty="0" smtClean="0" spc="-1" sz="2400">
                <a:latin typeface="Arial"/>
                <a:cs typeface="Arial"/>
              </a:rPr>
              <a:t> </a:t>
            </a:r>
            <a:r>
              <a:rPr dirty="0" smtClean="0" spc="-1" sz="240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pc="0" sz="2400">
                <a:latin typeface="Arial"/>
                <a:cs typeface="Arial"/>
              </a:rPr>
              <a:t>group</a:t>
            </a:r>
            <a:r>
              <a:rPr dirty="0" smtClean="0" spc="0" sz="2400">
                <a:latin typeface="Arial"/>
                <a:cs typeface="Arial"/>
              </a:rPr>
              <a:t>s</a:t>
            </a:r>
            <a:r>
              <a:rPr dirty="0" smtClean="0" spc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4799" y="997870"/>
            <a:ext cx="135859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7008" y="997870"/>
            <a:ext cx="56255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3080" y="997870"/>
            <a:ext cx="495799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3" sz="2400">
                <a:latin typeface="Arial"/>
                <a:cs typeface="Arial"/>
              </a:rPr>
              <a:t>t</a:t>
            </a:r>
            <a:r>
              <a:rPr dirty="0" smtClean="0" spc="3" sz="240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0877" y="997870"/>
            <a:ext cx="1254446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fol</a:t>
            </a:r>
            <a:r>
              <a:rPr dirty="0" smtClean="0" spc="-2" sz="2400">
                <a:latin typeface="Arial"/>
                <a:cs typeface="Arial"/>
              </a:rPr>
              <a:t>l</a:t>
            </a:r>
            <a:r>
              <a:rPr dirty="0" smtClean="0" spc="-2" sz="2400">
                <a:latin typeface="Arial"/>
                <a:cs typeface="Arial"/>
              </a:rPr>
              <a:t>ow</a:t>
            </a:r>
            <a:r>
              <a:rPr dirty="0" smtClean="0" spc="-2" sz="2400">
                <a:latin typeface="Arial"/>
                <a:cs typeface="Arial"/>
              </a:rPr>
              <a:t>i</a:t>
            </a:r>
            <a:r>
              <a:rPr dirty="0" smtClean="0" spc="-2" sz="240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265" y="2355888"/>
            <a:ext cx="324670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4" sz="240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7465" y="2355888"/>
            <a:ext cx="286784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Ar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thmetic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65" y="2977927"/>
            <a:ext cx="32470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465" y="2977927"/>
            <a:ext cx="287068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e</a:t>
            </a:r>
            <a:r>
              <a:rPr dirty="0" smtClean="0" spc="1" sz="2400">
                <a:latin typeface="Arial"/>
                <a:cs typeface="Arial"/>
              </a:rPr>
              <a:t>l</a:t>
            </a:r>
            <a:r>
              <a:rPr dirty="0" smtClean="0" spc="1" sz="2400">
                <a:latin typeface="Arial"/>
                <a:cs typeface="Arial"/>
              </a:rPr>
              <a:t>a</a:t>
            </a:r>
            <a:r>
              <a:rPr dirty="0" smtClean="0" spc="1" sz="2400">
                <a:latin typeface="Arial"/>
                <a:cs typeface="Arial"/>
              </a:rPr>
              <a:t>tion</a:t>
            </a:r>
            <a:r>
              <a:rPr dirty="0" smtClean="0" spc="1" sz="2400">
                <a:latin typeface="Arial"/>
                <a:cs typeface="Arial"/>
              </a:rPr>
              <a:t>a</a:t>
            </a:r>
            <a:r>
              <a:rPr dirty="0" smtClean="0" spc="1" sz="2400">
                <a:latin typeface="Arial"/>
                <a:cs typeface="Arial"/>
              </a:rPr>
              <a:t>l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Operato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65" y="3599719"/>
            <a:ext cx="324708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465" y="3599719"/>
            <a:ext cx="2479014" cy="330199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B</a:t>
            </a:r>
            <a:r>
              <a:rPr dirty="0" smtClean="0" spc="1" sz="2400">
                <a:latin typeface="Arial"/>
                <a:cs typeface="Arial"/>
              </a:rPr>
              <a:t>i</a:t>
            </a:r>
            <a:r>
              <a:rPr dirty="0" smtClean="0" spc="1" sz="2400">
                <a:latin typeface="Arial"/>
                <a:cs typeface="Arial"/>
              </a:rPr>
              <a:t>twise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Operato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265" y="4221765"/>
            <a:ext cx="32470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465" y="4221765"/>
            <a:ext cx="248053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1" sz="2400">
                <a:latin typeface="Arial"/>
                <a:cs typeface="Arial"/>
              </a:rPr>
              <a:t>Lo</a:t>
            </a:r>
            <a:r>
              <a:rPr dirty="0" smtClean="0" spc="1" sz="2400">
                <a:latin typeface="Arial"/>
                <a:cs typeface="Arial"/>
              </a:rPr>
              <a:t>g</a:t>
            </a:r>
            <a:r>
              <a:rPr dirty="0" smtClean="0" spc="1" sz="2400">
                <a:latin typeface="Arial"/>
                <a:cs typeface="Arial"/>
              </a:rPr>
              <a:t>ic</a:t>
            </a:r>
            <a:r>
              <a:rPr dirty="0" smtClean="0" spc="1" sz="2400">
                <a:latin typeface="Arial"/>
                <a:cs typeface="Arial"/>
              </a:rPr>
              <a:t>a</a:t>
            </a:r>
            <a:r>
              <a:rPr dirty="0" smtClean="0" spc="1" sz="2400">
                <a:latin typeface="Arial"/>
                <a:cs typeface="Arial"/>
              </a:rPr>
              <a:t>l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Operato</a:t>
            </a:r>
            <a:r>
              <a:rPr dirty="0" smtClean="0" spc="1" sz="2400">
                <a:latin typeface="Arial"/>
                <a:cs typeface="Arial"/>
              </a:rPr>
              <a:t>r</a:t>
            </a:r>
            <a:r>
              <a:rPr dirty="0" smtClean="0" spc="1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265" y="4843557"/>
            <a:ext cx="32470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465" y="4843557"/>
            <a:ext cx="310537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Ass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gnment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65" y="5465432"/>
            <a:ext cx="324670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4" sz="2400">
                <a:latin typeface="Arial"/>
                <a:cs typeface="Arial"/>
              </a:rPr>
              <a:t>6.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465" y="5465432"/>
            <a:ext cx="2139737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Misc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90600" y="2285936"/>
            <a:ext cx="7591425" cy="398310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1140" y="244712"/>
            <a:ext cx="4641134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Arithmetic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b="1" dirty="0" smtClean="0" sz="3600">
                <a:solidFill>
                  <a:srgbClr val="FF4B00"/>
                </a:solidFill>
                <a:latin typeface="Arial"/>
                <a:cs typeface="Arial"/>
              </a:rPr>
              <a:t>Operation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265" y="9216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3165" y="921670"/>
            <a:ext cx="629080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Arithmetic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operato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used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ma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hematical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7953" y="921670"/>
            <a:ext cx="169418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e</a:t>
            </a:r>
            <a:r>
              <a:rPr dirty="0" smtClean="0" spc="-2" sz="2400">
                <a:latin typeface="Arial"/>
                <a:cs typeface="Arial"/>
              </a:rPr>
              <a:t>x</a:t>
            </a:r>
            <a:r>
              <a:rPr dirty="0" smtClean="0" spc="-2" sz="2400">
                <a:latin typeface="Arial"/>
                <a:cs typeface="Arial"/>
              </a:rPr>
              <a:t>pressio</a:t>
            </a:r>
            <a:r>
              <a:rPr dirty="0" smtClean="0" spc="-2" sz="2400">
                <a:latin typeface="Arial"/>
                <a:cs typeface="Arial"/>
              </a:rPr>
              <a:t>n</a:t>
            </a:r>
            <a:r>
              <a:rPr dirty="0" smtClean="0" spc="-2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165" y="1287430"/>
            <a:ext cx="479687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in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same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way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hat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they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are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519" y="1287430"/>
            <a:ext cx="308352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6607" y="1287430"/>
            <a:ext cx="11712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al</a:t>
            </a:r>
            <a:r>
              <a:rPr dirty="0" smtClean="0" spc="-1" sz="2400">
                <a:latin typeface="Arial"/>
                <a:cs typeface="Arial"/>
              </a:rPr>
              <a:t>g</a:t>
            </a:r>
            <a:r>
              <a:rPr dirty="0" smtClean="0" spc="-1" sz="2400">
                <a:latin typeface="Arial"/>
                <a:cs typeface="Arial"/>
              </a:rPr>
              <a:t>ebra.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7707" y="1287430"/>
            <a:ext cx="596334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6697" y="1287430"/>
            <a:ext cx="1254751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f</a:t>
            </a:r>
            <a:r>
              <a:rPr dirty="0" smtClean="0" spc="-2" sz="2400">
                <a:latin typeface="Arial"/>
                <a:cs typeface="Arial"/>
              </a:rPr>
              <a:t>ol</a:t>
            </a:r>
            <a:r>
              <a:rPr dirty="0" smtClean="0" spc="-2" sz="2400">
                <a:latin typeface="Arial"/>
                <a:cs typeface="Arial"/>
              </a:rPr>
              <a:t>l</a:t>
            </a:r>
            <a:r>
              <a:rPr dirty="0" smtClean="0" spc="-2" sz="2400">
                <a:latin typeface="Arial"/>
                <a:cs typeface="Arial"/>
              </a:rPr>
              <a:t>ow</a:t>
            </a:r>
            <a:r>
              <a:rPr dirty="0" smtClean="0" spc="-2" sz="2400">
                <a:latin typeface="Arial"/>
                <a:cs typeface="Arial"/>
              </a:rPr>
              <a:t>i</a:t>
            </a:r>
            <a:r>
              <a:rPr dirty="0" smtClean="0" spc="-2" sz="240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3165" y="1653190"/>
            <a:ext cx="73206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620" y="1653190"/>
            <a:ext cx="59471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1" sz="2400">
                <a:latin typeface="Arial"/>
                <a:cs typeface="Arial"/>
              </a:rPr>
              <a:t>l</a:t>
            </a:r>
            <a:r>
              <a:rPr dirty="0" smtClean="0" spc="-1" sz="2400">
                <a:latin typeface="Arial"/>
                <a:cs typeface="Arial"/>
              </a:rPr>
              <a:t>i</a:t>
            </a:r>
            <a:r>
              <a:rPr dirty="0" smtClean="0" spc="-1" sz="2400">
                <a:latin typeface="Arial"/>
                <a:cs typeface="Arial"/>
              </a:rPr>
              <a:t>sts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8916" y="1653190"/>
            <a:ext cx="49483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6408" y="1653190"/>
            <a:ext cx="1392783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arithme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2755" y="1653190"/>
            <a:ext cx="1358595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op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rato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31140" y="244712"/>
            <a:ext cx="5302852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Increment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and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decrem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265" y="921670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3165" y="921670"/>
            <a:ext cx="8031884" cy="106172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+</a:t>
            </a:r>
            <a:r>
              <a:rPr dirty="0" smtClean="0" sz="2400">
                <a:latin typeface="Arial"/>
                <a:cs typeface="Arial"/>
              </a:rPr>
              <a:t>+</a:t>
            </a:r>
            <a:r>
              <a:rPr dirty="0" smtClean="0" sz="2400">
                <a:latin typeface="Arial"/>
                <a:cs typeface="Arial"/>
              </a:rPr>
              <a:t>var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prei</a:t>
            </a:r>
            <a:r>
              <a:rPr dirty="0" smtClean="0" sz="2400">
                <a:latin typeface="Arial"/>
                <a:cs typeface="Arial"/>
              </a:rPr>
              <a:t>n</a:t>
            </a:r>
            <a:r>
              <a:rPr dirty="0" smtClean="0" sz="2400">
                <a:latin typeface="Arial"/>
                <a:cs typeface="Arial"/>
              </a:rPr>
              <a:t>cre</a:t>
            </a:r>
            <a:r>
              <a:rPr dirty="0" smtClean="0" sz="2400">
                <a:latin typeface="Arial"/>
                <a:cs typeface="Arial"/>
              </a:rPr>
              <a:t>m</a:t>
            </a:r>
            <a:r>
              <a:rPr dirty="0" smtClean="0" sz="2400">
                <a:latin typeface="Arial"/>
                <a:cs typeface="Arial"/>
              </a:rPr>
              <a:t>ent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The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e</a:t>
            </a:r>
            <a:r>
              <a:rPr dirty="0" smtClean="0" sz="2400">
                <a:latin typeface="Arial"/>
                <a:cs typeface="Arial"/>
              </a:rPr>
              <a:t>x</a:t>
            </a:r>
            <a:r>
              <a:rPr dirty="0" smtClean="0" sz="2400">
                <a:latin typeface="Arial"/>
                <a:cs typeface="Arial"/>
              </a:rPr>
              <a:t>pression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(</a:t>
            </a:r>
            <a:r>
              <a:rPr dirty="0" smtClean="0" sz="2400">
                <a:latin typeface="Arial"/>
                <a:cs typeface="Arial"/>
              </a:rPr>
              <a:t>+</a:t>
            </a:r>
            <a:r>
              <a:rPr dirty="0" smtClean="0" sz="2400">
                <a:latin typeface="Arial"/>
                <a:cs typeface="Arial"/>
              </a:rPr>
              <a:t>+</a:t>
            </a:r>
            <a:r>
              <a:rPr dirty="0" smtClean="0" sz="2400">
                <a:latin typeface="Arial"/>
                <a:cs typeface="Arial"/>
              </a:rPr>
              <a:t>var)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i</a:t>
            </a:r>
            <a:r>
              <a:rPr dirty="0" smtClean="0" sz="2400">
                <a:latin typeface="Arial"/>
                <a:cs typeface="Arial"/>
              </a:rPr>
              <a:t>n</a:t>
            </a:r>
            <a:r>
              <a:rPr dirty="0" smtClean="0" sz="2400">
                <a:latin typeface="Arial"/>
                <a:cs typeface="Arial"/>
              </a:rPr>
              <a:t>cre</a:t>
            </a:r>
            <a:r>
              <a:rPr dirty="0" smtClean="0" sz="2400">
                <a:latin typeface="Arial"/>
                <a:cs typeface="Arial"/>
              </a:rPr>
              <a:t>m</a:t>
            </a:r>
            <a:r>
              <a:rPr dirty="0" smtClean="0" sz="2400">
                <a:latin typeface="Arial"/>
                <a:cs typeface="Arial"/>
              </a:rPr>
              <a:t>ents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var</a:t>
            </a:r>
            <a:endParaRPr sz="2400">
              <a:latin typeface="Arial"/>
              <a:cs typeface="Arial"/>
            </a:endParaRPr>
          </a:p>
          <a:p>
            <a:pPr marL="12700" marR="1067776">
              <a:lnSpc>
                <a:spcPct val="100041"/>
              </a:lnSpc>
            </a:pPr>
            <a:r>
              <a:rPr dirty="0" smtClean="0" sz="2400">
                <a:latin typeface="Arial"/>
                <a:cs typeface="Arial"/>
              </a:rPr>
              <a:t>by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1</a:t>
            </a:r>
            <a:r>
              <a:rPr dirty="0" smtClean="0" spc="-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and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eva</a:t>
            </a:r>
            <a:r>
              <a:rPr dirty="0" smtClean="0" spc="-9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uates</a:t>
            </a:r>
            <a:r>
              <a:rPr dirty="0" smtClean="0" spc="14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to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i="1" smtClean="0" spc="0" sz="2400">
                <a:latin typeface="Arial"/>
                <a:cs typeface="Arial"/>
              </a:rPr>
              <a:t>new</a:t>
            </a:r>
            <a:r>
              <a:rPr dirty="0" i="1" smtClean="0" spc="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</a:t>
            </a:r>
            <a:r>
              <a:rPr dirty="0" smtClean="0" spc="-9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ue</a:t>
            </a:r>
            <a:r>
              <a:rPr dirty="0" smtClean="0" spc="14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var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i="1" smtClean="0" spc="0" sz="2400">
                <a:latin typeface="Arial"/>
                <a:cs typeface="Arial"/>
              </a:rPr>
              <a:t>af</a:t>
            </a:r>
            <a:r>
              <a:rPr dirty="0" i="1" smtClean="0" spc="4" sz="2400">
                <a:latin typeface="Arial"/>
                <a:cs typeface="Arial"/>
              </a:rPr>
              <a:t>t</a:t>
            </a:r>
            <a:r>
              <a:rPr dirty="0" i="1" smtClean="0" spc="0" sz="2400">
                <a:latin typeface="Arial"/>
                <a:cs typeface="Arial"/>
              </a:rPr>
              <a:t>er</a:t>
            </a:r>
            <a:r>
              <a:rPr dirty="0" i="1" smtClean="0" spc="-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-9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cre</a:t>
            </a:r>
            <a:r>
              <a:rPr dirty="0" smtClean="0" spc="4" sz="2400">
                <a:latin typeface="Arial"/>
                <a:cs typeface="Arial"/>
              </a:rPr>
              <a:t>m</a:t>
            </a:r>
            <a:r>
              <a:rPr dirty="0" smtClean="0" spc="0" sz="2400">
                <a:latin typeface="Arial"/>
                <a:cs typeface="Arial"/>
              </a:rPr>
              <a:t>en</a:t>
            </a:r>
            <a:r>
              <a:rPr dirty="0" smtClean="0" spc="4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65" y="2531395"/>
            <a:ext cx="177800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165" y="2531395"/>
            <a:ext cx="7471142" cy="69596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va</a:t>
            </a:r>
            <a:r>
              <a:rPr dirty="0" smtClean="0" spc="0" sz="2400">
                <a:latin typeface="Arial"/>
                <a:cs typeface="Arial"/>
              </a:rPr>
              <a:t>r</a:t>
            </a:r>
            <a:r>
              <a:rPr dirty="0" smtClean="0" spc="0" sz="2400">
                <a:latin typeface="Arial"/>
                <a:cs typeface="Arial"/>
              </a:rPr>
              <a:t>++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posti</a:t>
            </a:r>
            <a:r>
              <a:rPr dirty="0" smtClean="0" spc="0" sz="2400">
                <a:latin typeface="Arial"/>
                <a:cs typeface="Arial"/>
              </a:rPr>
              <a:t>n</a:t>
            </a:r>
            <a:r>
              <a:rPr dirty="0" smtClean="0" spc="0" sz="2400">
                <a:latin typeface="Arial"/>
                <a:cs typeface="Arial"/>
              </a:rPr>
              <a:t>cre</a:t>
            </a:r>
            <a:r>
              <a:rPr dirty="0" smtClean="0" spc="0" sz="2400">
                <a:latin typeface="Arial"/>
                <a:cs typeface="Arial"/>
              </a:rPr>
              <a:t>m</a:t>
            </a:r>
            <a:r>
              <a:rPr dirty="0" smtClean="0" spc="0" sz="2400">
                <a:latin typeface="Arial"/>
                <a:cs typeface="Arial"/>
              </a:rPr>
              <a:t>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x</a:t>
            </a:r>
            <a:r>
              <a:rPr dirty="0" smtClean="0" spc="0" sz="2400">
                <a:latin typeface="Arial"/>
                <a:cs typeface="Arial"/>
              </a:rPr>
              <a:t>pression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(</a:t>
            </a:r>
            <a:r>
              <a:rPr dirty="0" smtClean="0" spc="0" sz="2400">
                <a:latin typeface="Arial"/>
                <a:cs typeface="Arial"/>
              </a:rPr>
              <a:t>var++)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eva</a:t>
            </a:r>
            <a:r>
              <a:rPr dirty="0" smtClean="0" spc="0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uates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pc="1" sz="2400">
                <a:latin typeface="Arial"/>
                <a:cs typeface="Arial"/>
              </a:rPr>
              <a:t>the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i="1" smtClean="0" spc="1" sz="2400">
                <a:latin typeface="Arial"/>
                <a:cs typeface="Arial"/>
              </a:rPr>
              <a:t>orig</a:t>
            </a:r>
            <a:r>
              <a:rPr dirty="0" i="1" smtClean="0" spc="1" sz="2400">
                <a:latin typeface="Arial"/>
                <a:cs typeface="Arial"/>
              </a:rPr>
              <a:t>i</a:t>
            </a:r>
            <a:r>
              <a:rPr dirty="0" i="1" smtClean="0" spc="1" sz="2400">
                <a:latin typeface="Arial"/>
                <a:cs typeface="Arial"/>
              </a:rPr>
              <a:t>nal</a:t>
            </a:r>
            <a:r>
              <a:rPr dirty="0" i="1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va</a:t>
            </a:r>
            <a:r>
              <a:rPr dirty="0" smtClean="0" spc="1" sz="2400">
                <a:latin typeface="Arial"/>
                <a:cs typeface="Arial"/>
              </a:rPr>
              <a:t>l</a:t>
            </a:r>
            <a:r>
              <a:rPr dirty="0" smtClean="0" spc="1" sz="2400">
                <a:latin typeface="Arial"/>
                <a:cs typeface="Arial"/>
              </a:rPr>
              <a:t>ue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in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var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and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increments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var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by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1</a:t>
            </a:r>
            <a:r>
              <a:rPr dirty="0" smtClean="0" spc="1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9358" y="2531395"/>
            <a:ext cx="325318" cy="330200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65" y="3774986"/>
            <a:ext cx="1779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165" y="3774986"/>
            <a:ext cx="7422676" cy="106196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0" sz="2400">
                <a:latin typeface="Arial"/>
                <a:cs typeface="Arial"/>
              </a:rPr>
              <a:t>--</a:t>
            </a:r>
            <a:r>
              <a:rPr dirty="0" smtClean="0" spc="0" sz="2400">
                <a:latin typeface="Arial"/>
                <a:cs typeface="Arial"/>
              </a:rPr>
              <a:t>var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pred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crement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h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x</a:t>
            </a:r>
            <a:r>
              <a:rPr dirty="0" smtClean="0" spc="0" sz="2400">
                <a:latin typeface="Arial"/>
                <a:cs typeface="Arial"/>
              </a:rPr>
              <a:t>press</a:t>
            </a:r>
            <a:r>
              <a:rPr dirty="0" smtClean="0" spc="0" sz="2400">
                <a:latin typeface="Arial"/>
                <a:cs typeface="Arial"/>
              </a:rPr>
              <a:t>i</a:t>
            </a:r>
            <a:r>
              <a:rPr dirty="0" smtClean="0" spc="0" sz="2400">
                <a:latin typeface="Arial"/>
                <a:cs typeface="Arial"/>
              </a:rPr>
              <a:t>on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(</a:t>
            </a:r>
            <a:r>
              <a:rPr dirty="0" smtClean="0" spc="0" sz="2400">
                <a:latin typeface="Arial"/>
                <a:cs typeface="Arial"/>
              </a:rPr>
              <a:t>--</a:t>
            </a:r>
            <a:r>
              <a:rPr dirty="0" smtClean="0" spc="0" sz="2400">
                <a:latin typeface="Arial"/>
                <a:cs typeface="Arial"/>
              </a:rPr>
              <a:t>var)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d</a:t>
            </a:r>
            <a:r>
              <a:rPr dirty="0" smtClean="0" spc="0" sz="2400">
                <a:latin typeface="Arial"/>
                <a:cs typeface="Arial"/>
              </a:rPr>
              <a:t>e</a:t>
            </a:r>
            <a:r>
              <a:rPr dirty="0" smtClean="0" spc="0" sz="2400">
                <a:latin typeface="Arial"/>
                <a:cs typeface="Arial"/>
              </a:rPr>
              <a:t>crements</a:t>
            </a:r>
            <a:endParaRPr sz="2400">
              <a:latin typeface="Arial"/>
              <a:cs typeface="Arial"/>
            </a:endParaRPr>
          </a:p>
          <a:p>
            <a:pPr marL="12700" marR="458568">
              <a:lnSpc>
                <a:spcPct val="100041"/>
              </a:lnSpc>
            </a:pPr>
            <a:r>
              <a:rPr dirty="0" smtClean="0" sz="2400">
                <a:latin typeface="Arial"/>
                <a:cs typeface="Arial"/>
              </a:rPr>
              <a:t>by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1</a:t>
            </a:r>
            <a:r>
              <a:rPr dirty="0" smtClean="0" spc="-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and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eva</a:t>
            </a:r>
            <a:r>
              <a:rPr dirty="0" smtClean="0" spc="-9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uates</a:t>
            </a:r>
            <a:r>
              <a:rPr dirty="0" smtClean="0" spc="14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to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i="1" smtClean="0" spc="0" sz="2400">
                <a:latin typeface="Arial"/>
                <a:cs typeface="Arial"/>
              </a:rPr>
              <a:t>new</a:t>
            </a:r>
            <a:r>
              <a:rPr dirty="0" i="1" smtClean="0" spc="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</a:t>
            </a:r>
            <a:r>
              <a:rPr dirty="0" smtClean="0" spc="-9" sz="2400">
                <a:latin typeface="Arial"/>
                <a:cs typeface="Arial"/>
              </a:rPr>
              <a:t>l</a:t>
            </a:r>
            <a:r>
              <a:rPr dirty="0" smtClean="0" spc="0" sz="2400">
                <a:latin typeface="Arial"/>
                <a:cs typeface="Arial"/>
              </a:rPr>
              <a:t>ue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in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var</a:t>
            </a:r>
            <a:r>
              <a:rPr dirty="0" smtClean="0" spc="9" sz="2400">
                <a:latin typeface="Arial"/>
                <a:cs typeface="Arial"/>
              </a:rPr>
              <a:t> </a:t>
            </a:r>
            <a:r>
              <a:rPr dirty="0" i="1" smtClean="0" spc="0" sz="2400">
                <a:latin typeface="Arial"/>
                <a:cs typeface="Arial"/>
              </a:rPr>
              <a:t>af</a:t>
            </a:r>
            <a:r>
              <a:rPr dirty="0" i="1" smtClean="0" spc="4" sz="2400">
                <a:latin typeface="Arial"/>
                <a:cs typeface="Arial"/>
              </a:rPr>
              <a:t>t</a:t>
            </a:r>
            <a:r>
              <a:rPr dirty="0" i="1" smtClean="0" spc="0" sz="2400">
                <a:latin typeface="Arial"/>
                <a:cs typeface="Arial"/>
              </a:rPr>
              <a:t>er</a:t>
            </a:r>
            <a:r>
              <a:rPr dirty="0" i="1" smtClean="0" spc="-9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the</a:t>
            </a:r>
            <a:r>
              <a:rPr dirty="0" smtClean="0" spc="0" sz="2400">
                <a:latin typeface="Arial"/>
                <a:cs typeface="Arial"/>
              </a:rPr>
              <a:t> </a:t>
            </a:r>
            <a:r>
              <a:rPr dirty="0" smtClean="0" spc="0" sz="2400">
                <a:latin typeface="Arial"/>
                <a:cs typeface="Arial"/>
              </a:rPr>
              <a:t>decremen</a:t>
            </a:r>
            <a:r>
              <a:rPr dirty="0" smtClean="0" spc="4" sz="2400">
                <a:latin typeface="Arial"/>
                <a:cs typeface="Arial"/>
              </a:rPr>
              <a:t>t</a:t>
            </a:r>
            <a:r>
              <a:rPr dirty="0" smtClean="0" spc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9930" y="3774986"/>
            <a:ext cx="495005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var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65" y="5384660"/>
            <a:ext cx="177952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165" y="5384660"/>
            <a:ext cx="4972540" cy="69620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 marR="12293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var</a:t>
            </a:r>
            <a:r>
              <a:rPr dirty="0" smtClean="0" spc="-2" sz="2400">
                <a:latin typeface="Arial"/>
                <a:cs typeface="Arial"/>
              </a:rPr>
              <a:t>-</a:t>
            </a:r>
            <a:r>
              <a:rPr dirty="0" smtClean="0" spc="-2" sz="2400">
                <a:latin typeface="Arial"/>
                <a:cs typeface="Arial"/>
              </a:rPr>
              <a:t>-</a:t>
            </a:r>
            <a:r>
              <a:rPr dirty="0" smtClean="0" spc="-2" sz="2400">
                <a:latin typeface="Arial"/>
                <a:cs typeface="Arial"/>
              </a:rPr>
              <a:t> </a:t>
            </a:r>
            <a:r>
              <a:rPr dirty="0" smtClean="0" spc="-2" sz="2400">
                <a:latin typeface="Arial"/>
                <a:cs typeface="Arial"/>
              </a:rPr>
              <a:t>p</a:t>
            </a:r>
            <a:r>
              <a:rPr dirty="0" smtClean="0" spc="-2" sz="2400">
                <a:latin typeface="Arial"/>
                <a:cs typeface="Arial"/>
              </a:rPr>
              <a:t>o</a:t>
            </a:r>
            <a:r>
              <a:rPr dirty="0" smtClean="0" spc="-2" sz="2400">
                <a:latin typeface="Arial"/>
                <a:cs typeface="Arial"/>
              </a:rPr>
              <a:t>stdecreme</a:t>
            </a:r>
            <a:r>
              <a:rPr dirty="0" smtClean="0" spc="-2" sz="2400">
                <a:latin typeface="Arial"/>
                <a:cs typeface="Arial"/>
              </a:rPr>
              <a:t>n</a:t>
            </a:r>
            <a:r>
              <a:rPr dirty="0" smtClean="0" spc="-2" sz="2400">
                <a:latin typeface="Arial"/>
                <a:cs typeface="Arial"/>
              </a:rPr>
              <a:t>t</a:t>
            </a:r>
            <a:r>
              <a:rPr dirty="0" smtClean="0" spc="-2" sz="2400">
                <a:latin typeface="Arial"/>
                <a:cs typeface="Arial"/>
              </a:rPr>
              <a:t> </a:t>
            </a:r>
            <a:r>
              <a:rPr dirty="0" smtClean="0" spc="-2" sz="2400">
                <a:latin typeface="Arial"/>
                <a:cs typeface="Arial"/>
              </a:rPr>
              <a:t>T</a:t>
            </a:r>
            <a:r>
              <a:rPr dirty="0" smtClean="0" spc="-2" sz="2400">
                <a:latin typeface="Arial"/>
                <a:cs typeface="Arial"/>
              </a:rPr>
              <a:t>h</a:t>
            </a:r>
            <a:r>
              <a:rPr dirty="0" smtClean="0" spc="-2" sz="2400">
                <a:latin typeface="Arial"/>
                <a:cs typeface="Arial"/>
              </a:rPr>
              <a:t>e</a:t>
            </a:r>
            <a:r>
              <a:rPr dirty="0" smtClean="0" spc="-2" sz="2400">
                <a:latin typeface="Arial"/>
                <a:cs typeface="Arial"/>
              </a:rPr>
              <a:t> </a:t>
            </a:r>
            <a:r>
              <a:rPr dirty="0" smtClean="0" spc="-2" sz="2400">
                <a:latin typeface="Arial"/>
                <a:cs typeface="Arial"/>
              </a:rPr>
              <a:t>e</a:t>
            </a:r>
            <a:r>
              <a:rPr dirty="0" smtClean="0" spc="-2" sz="2400">
                <a:latin typeface="Arial"/>
                <a:cs typeface="Arial"/>
              </a:rPr>
              <a:t>x</a:t>
            </a:r>
            <a:r>
              <a:rPr dirty="0" smtClean="0" spc="-2" sz="2400">
                <a:latin typeface="Arial"/>
                <a:cs typeface="Arial"/>
              </a:rPr>
              <a:t>press</a:t>
            </a:r>
            <a:r>
              <a:rPr dirty="0" smtClean="0" spc="-2" sz="2400">
                <a:latin typeface="Arial"/>
                <a:cs typeface="Arial"/>
              </a:rPr>
              <a:t>i</a:t>
            </a:r>
            <a:r>
              <a:rPr dirty="0" smtClean="0" spc="-2" sz="240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i="1" smtClean="0" spc="1" sz="2400">
                <a:latin typeface="Arial"/>
                <a:cs typeface="Arial"/>
              </a:rPr>
              <a:t>orig</a:t>
            </a:r>
            <a:r>
              <a:rPr dirty="0" i="1" smtClean="0" spc="1" sz="2400">
                <a:latin typeface="Arial"/>
                <a:cs typeface="Arial"/>
              </a:rPr>
              <a:t>i</a:t>
            </a:r>
            <a:r>
              <a:rPr dirty="0" i="1" smtClean="0" spc="1" sz="2400">
                <a:latin typeface="Arial"/>
                <a:cs typeface="Arial"/>
              </a:rPr>
              <a:t>nal</a:t>
            </a:r>
            <a:r>
              <a:rPr dirty="0" i="1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va</a:t>
            </a:r>
            <a:r>
              <a:rPr dirty="0" smtClean="0" spc="1" sz="2400">
                <a:latin typeface="Arial"/>
                <a:cs typeface="Arial"/>
              </a:rPr>
              <a:t>l</a:t>
            </a:r>
            <a:r>
              <a:rPr dirty="0" smtClean="0" spc="1" sz="2400">
                <a:latin typeface="Arial"/>
                <a:cs typeface="Arial"/>
              </a:rPr>
              <a:t>ue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in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var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and</a:t>
            </a:r>
            <a:r>
              <a:rPr dirty="0" smtClean="0" spc="1" sz="2400">
                <a:latin typeface="Arial"/>
                <a:cs typeface="Arial"/>
              </a:rPr>
              <a:t> </a:t>
            </a:r>
            <a:r>
              <a:rPr dirty="0" smtClean="0" spc="1" sz="2400">
                <a:latin typeface="Arial"/>
                <a:cs typeface="Arial"/>
              </a:rPr>
              <a:t>decrements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939" y="5384660"/>
            <a:ext cx="910195" cy="69620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 marR="6907">
              <a:lnSpc>
                <a:spcPts val="2555"/>
              </a:lnSpc>
            </a:pPr>
            <a:r>
              <a:rPr dirty="0" smtClean="0" spc="2" sz="2400">
                <a:latin typeface="Arial"/>
                <a:cs typeface="Arial"/>
              </a:rPr>
              <a:t>(</a:t>
            </a:r>
            <a:r>
              <a:rPr dirty="0" smtClean="0" spc="2" sz="2400">
                <a:latin typeface="Arial"/>
                <a:cs typeface="Arial"/>
              </a:rPr>
              <a:t>var</a:t>
            </a:r>
            <a:r>
              <a:rPr dirty="0" smtClean="0" spc="2" sz="2400">
                <a:latin typeface="Arial"/>
                <a:cs typeface="Arial"/>
              </a:rPr>
              <a:t>-</a:t>
            </a:r>
            <a:r>
              <a:rPr dirty="0" smtClean="0" spc="2" sz="2400">
                <a:latin typeface="Arial"/>
                <a:cs typeface="Arial"/>
              </a:rPr>
              <a:t>-</a:t>
            </a:r>
            <a:r>
              <a:rPr dirty="0" smtClean="0" spc="2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2368">
              <a:lnSpc>
                <a:spcPct val="95825"/>
              </a:lnSpc>
            </a:pPr>
            <a:r>
              <a:rPr dirty="0" smtClean="0" sz="2400">
                <a:latin typeface="Arial"/>
                <a:cs typeface="Arial"/>
              </a:rPr>
              <a:t>var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5743" y="5384660"/>
            <a:ext cx="1374615" cy="696206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pc="-2" sz="2400">
                <a:latin typeface="Arial"/>
                <a:cs typeface="Arial"/>
              </a:rPr>
              <a:t>ev</a:t>
            </a:r>
            <a:r>
              <a:rPr dirty="0" smtClean="0" spc="-2" sz="2400">
                <a:latin typeface="Arial"/>
                <a:cs typeface="Arial"/>
              </a:rPr>
              <a:t>a</a:t>
            </a:r>
            <a:r>
              <a:rPr dirty="0" smtClean="0" spc="-2" sz="2400">
                <a:latin typeface="Arial"/>
                <a:cs typeface="Arial"/>
              </a:rPr>
              <a:t>l</a:t>
            </a:r>
            <a:r>
              <a:rPr dirty="0" smtClean="0" spc="-2" sz="2400">
                <a:latin typeface="Arial"/>
                <a:cs typeface="Arial"/>
              </a:rPr>
              <a:t>u</a:t>
            </a:r>
            <a:r>
              <a:rPr dirty="0" smtClean="0" spc="-2" sz="2400">
                <a:latin typeface="Arial"/>
                <a:cs typeface="Arial"/>
              </a:rPr>
              <a:t>ates</a:t>
            </a:r>
            <a:endParaRPr sz="2400">
              <a:latin typeface="Arial"/>
              <a:cs typeface="Arial"/>
            </a:endParaRPr>
          </a:p>
          <a:p>
            <a:pPr marL="22218" marR="45765">
              <a:lnSpc>
                <a:spcPct val="95825"/>
              </a:lnSpc>
            </a:pPr>
            <a:r>
              <a:rPr dirty="0" smtClean="0" spc="-2" sz="2400">
                <a:latin typeface="Arial"/>
                <a:cs typeface="Arial"/>
              </a:rPr>
              <a:t>1</a:t>
            </a:r>
            <a:r>
              <a:rPr dirty="0" smtClean="0" spc="-2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7530" y="5384660"/>
            <a:ext cx="833664" cy="330504"/>
          </a:xfrm>
          <a:prstGeom prst="rect">
            <a:avLst/>
          </a:prstGeom>
        </p:spPr>
        <p:txBody>
          <a:bodyPr bIns="0" lIns="0" rIns="0" rtlCol="0" tIns="16224" wrap="square">
            <a:noAutofit/>
          </a:bodyPr>
          <a:lstStyle/>
          <a:p>
            <a:pPr marL="12700">
              <a:lnSpc>
                <a:spcPts val="2555"/>
              </a:lnSpc>
            </a:pPr>
            <a:r>
              <a:rPr dirty="0" smtClean="0" sz="2400">
                <a:latin typeface="Arial"/>
                <a:cs typeface="Arial"/>
              </a:rPr>
              <a:t>to</a:t>
            </a:r>
            <a:r>
              <a:rPr dirty="0" smtClean="0" sz="2400">
                <a:latin typeface="Arial"/>
                <a:cs typeface="Arial"/>
              </a:rPr>
              <a:t> </a:t>
            </a:r>
            <a:r>
              <a:rPr dirty="0" smtClean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71487" y="838200"/>
            <a:ext cx="8672512" cy="5410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3886200"/>
            <a:ext cx="4057650" cy="105727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244712"/>
            <a:ext cx="2534583" cy="482600"/>
          </a:xfrm>
          <a:prstGeom prst="rect">
            <a:avLst/>
          </a:prstGeom>
        </p:spPr>
        <p:txBody>
          <a:bodyPr bIns="0" lIns="0" rIns="0" rtlCol="0" tIns="24003" wrap="square">
            <a:noAutofit/>
          </a:bodyPr>
          <a:lstStyle/>
          <a:p>
            <a:pPr marL="12700">
              <a:lnSpc>
                <a:spcPts val="3779"/>
              </a:lnSpc>
            </a:pP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Precede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0" sz="3600">
                <a:solidFill>
                  <a:srgbClr val="FF4B00"/>
                </a:solidFill>
                <a:latin typeface="Arial"/>
                <a:cs typeface="Arial"/>
              </a:rPr>
              <a:t>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6516944"/>
            <a:ext cx="3149363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©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2016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hraf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b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d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o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n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m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.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A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l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i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g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h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ts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 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re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s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er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v</a:t>
            </a:r>
            <a:r>
              <a:rPr dirty="0" smtClean="0" spc="-4" sz="1000">
                <a:solidFill>
                  <a:srgbClr val="FF4B00"/>
                </a:solidFill>
                <a:latin typeface="Arial"/>
                <a:cs typeface="Arial"/>
              </a:rPr>
              <a:t>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516944"/>
            <a:ext cx="227498" cy="151892"/>
          </a:xfrm>
          <a:prstGeom prst="rect">
            <a:avLst/>
          </a:prstGeom>
        </p:spPr>
        <p:txBody>
          <a:bodyPr bIns="0" lIns="0" rIns="0" rtlCol="0" tIns="7111" wrap="square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1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-</a:t>
            </a:r>
            <a:r>
              <a:rPr dirty="0" smtClean="0" spc="1" sz="1000">
                <a:solidFill>
                  <a:srgbClr val="FF4B00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