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318" r:id="rId4"/>
    <p:sldId id="270" r:id="rId5"/>
    <p:sldId id="272" r:id="rId6"/>
    <p:sldId id="322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D23"/>
    <a:srgbClr val="4D53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270" y="6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CAF44-915C-4B6B-B7EF-629976C9EF7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A4715-0290-418F-8C66-23199C37FAF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A4715-0290-418F-8C66-23199C37FAF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CCD1-651B-4A45-AB41-A34C717ED63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DDC9-E519-4B64-A5B9-1FD5D344A60F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1"/>
          <a:stretch>
            <a:fillRect/>
          </a:stretch>
        </p:blipFill>
        <p:spPr>
          <a:xfrm>
            <a:off x="-165712" y="0"/>
            <a:ext cx="1235771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CCD1-651B-4A45-AB41-A34C717ED63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DDC9-E519-4B64-A5B9-1FD5D344A6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CCD1-651B-4A45-AB41-A34C717ED63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DDC9-E519-4B64-A5B9-1FD5D344A6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CCD1-651B-4A45-AB41-A34C717ED63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DDC9-E519-4B64-A5B9-1FD5D344A60F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" b="272"/>
          <a:stretch>
            <a:fillRect/>
          </a:stretch>
        </p:blipFill>
        <p:spPr>
          <a:xfrm>
            <a:off x="0" y="0"/>
            <a:ext cx="12189691" cy="6877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CCD1-651B-4A45-AB41-A34C717ED63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DDC9-E519-4B64-A5B9-1FD5D344A6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CCD1-651B-4A45-AB41-A34C717ED63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DDC9-E519-4B64-A5B9-1FD5D344A6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CCD1-651B-4A45-AB41-A34C717ED63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DDC9-E519-4B64-A5B9-1FD5D344A6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CCD1-651B-4A45-AB41-A34C717ED63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DDC9-E519-4B64-A5B9-1FD5D344A6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CCD1-651B-4A45-AB41-A34C717ED63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DDC9-E519-4B64-A5B9-1FD5D344A6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CCD1-651B-4A45-AB41-A34C717ED63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DDC9-E519-4B64-A5B9-1FD5D344A6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CCD1-651B-4A45-AB41-A34C717ED63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1DDC9-E519-4B64-A5B9-1FD5D344A6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DCCD1-651B-4A45-AB41-A34C717ED63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1DDC9-E519-4B64-A5B9-1FD5D344A60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D:\JETS\Mobile Lab\jets mobile lab logo\jets mobile lab large logo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087" y="4029075"/>
            <a:ext cx="4268018" cy="284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4935" y="1122363"/>
            <a:ext cx="9144000" cy="2387600"/>
          </a:xfrm>
        </p:spPr>
        <p:txBody>
          <a:bodyPr/>
          <a:lstStyle/>
          <a:p>
            <a:r>
              <a:rPr lang="en-US" b="1" dirty="0"/>
              <a:t>Native Mobile </a:t>
            </a:r>
            <a:br>
              <a:rPr lang="en-US" b="1" dirty="0"/>
            </a:br>
            <a:r>
              <a:rPr lang="en-US" b="1" dirty="0"/>
              <a:t>Applications Development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94935" y="3602038"/>
            <a:ext cx="9144000" cy="1655762"/>
          </a:xfrm>
        </p:spPr>
        <p:txBody>
          <a:bodyPr anchor="b"/>
          <a:lstStyle/>
          <a:p>
            <a:r>
              <a:rPr lang="en-US" dirty="0"/>
              <a:t>Presented by:</a:t>
            </a:r>
            <a:endParaRPr lang="en-US" dirty="0"/>
          </a:p>
          <a:p>
            <a:r>
              <a:rPr lang="en-US" dirty="0"/>
              <a:t>Ahmed Mazen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Important Connections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1" y="1734339"/>
            <a:ext cx="1246188" cy="623094"/>
          </a:xfrm>
        </p:spPr>
      </p:pic>
      <p:sp>
        <p:nvSpPr>
          <p:cNvPr id="5" name="TextBox 4"/>
          <p:cNvSpPr txBox="1"/>
          <p:nvPr/>
        </p:nvSpPr>
        <p:spPr>
          <a:xfrm>
            <a:off x="2433955" y="1800225"/>
            <a:ext cx="2692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MAD44-Alex</a:t>
            </a:r>
            <a:endParaRPr lang="en-US" sz="2400" b="1" dirty="0"/>
          </a:p>
        </p:txBody>
      </p:sp>
      <p:pic>
        <p:nvPicPr>
          <p:cNvPr id="1034" name="Picture 10" descr="https://www.ryerson.ca/content/dam/google/teach-with-google-apps/communication-tools/google-groups-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4" t="12117" r="12373" b="12423"/>
          <a:stretch>
            <a:fillRect/>
          </a:stretch>
        </p:blipFill>
        <p:spPr bwMode="auto">
          <a:xfrm>
            <a:off x="1114429" y="2514600"/>
            <a:ext cx="872738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429105" y="2567620"/>
            <a:ext cx="435745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mad44-alex@googlegroups.com</a:t>
            </a:r>
            <a:endParaRPr lang="en-US" sz="2400" b="1" dirty="0"/>
          </a:p>
        </p:txBody>
      </p:sp>
      <p:pic>
        <p:nvPicPr>
          <p:cNvPr id="1036" name="Picture 12" descr="https://upload.wikimedia.org/wikipedia/commons/thumb/1/12/Google_Drive_icon_%282020%29.svg/2295px-Google_Drive_icon_%282020%29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781" y="3521587"/>
            <a:ext cx="820858" cy="73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424430" y="3763645"/>
            <a:ext cx="36734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MAD44Alex@gmail.com</a:t>
            </a:r>
            <a:endParaRPr lang="en-US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dirty="0"/>
              <a:t>Permissions Request:</a:t>
            </a:r>
            <a:endParaRPr lang="en-US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511293"/>
            <a:ext cx="5257800" cy="4351338"/>
          </a:xfrm>
        </p:spPr>
        <p:txBody>
          <a:bodyPr/>
          <a:p>
            <a:r>
              <a:rPr lang="en-US" b="1" dirty="0"/>
              <a:t>Track Supervisor: </a:t>
            </a:r>
            <a:endParaRPr lang="en-US" b="1" dirty="0"/>
          </a:p>
          <a:p>
            <a:pPr marL="457200" lvl="1" indent="0">
              <a:buNone/>
            </a:pPr>
            <a:r>
              <a:rPr lang="en-US" dirty="0"/>
              <a:t>Eng. Hager Samir</a:t>
            </a:r>
            <a:endParaRPr lang="en-US" dirty="0"/>
          </a:p>
          <a:p>
            <a:r>
              <a:rPr lang="en-US" b="1" dirty="0"/>
              <a:t>Mobile:</a:t>
            </a:r>
            <a:r>
              <a:rPr lang="en-US" dirty="0"/>
              <a:t>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010 226 65 636</a:t>
            </a:r>
            <a:endParaRPr lang="en-US" dirty="0"/>
          </a:p>
          <a:p>
            <a:r>
              <a:rPr lang="en-US" b="1" dirty="0"/>
              <a:t>Time:</a:t>
            </a:r>
            <a:r>
              <a:rPr lang="en-US" dirty="0"/>
              <a:t>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07:00 A.M. – 08:00 P.M.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NO Permissions via WhatsApp</a:t>
            </a:r>
            <a:endParaRPr lang="en-US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NO Permissions via SMS 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2" descr="https://qrcg-media.s3.eu-central-1.amazonaws.com/wp-content/uploads/2019/12/03111140/07-A-B-test-1024x512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9" t="77889" r="9509" b="2756"/>
          <a:stretch>
            <a:fillRect/>
          </a:stretch>
        </p:blipFill>
        <p:spPr bwMode="auto">
          <a:xfrm>
            <a:off x="7018422" y="5176170"/>
            <a:ext cx="4664114" cy="138196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Screenshot 2023-09-28 at 12.56.33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005" y="1511300"/>
            <a:ext cx="3888740" cy="36645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3251012" y="201879"/>
            <a:ext cx="27653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121D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endParaRPr lang="en-US" sz="4800" b="1" dirty="0">
              <a:solidFill>
                <a:srgbClr val="121D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2950" y="527685"/>
            <a:ext cx="4295775" cy="5067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3251012" y="201879"/>
            <a:ext cx="27653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121D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endParaRPr lang="en-US" sz="4800" b="1" dirty="0">
              <a:solidFill>
                <a:srgbClr val="121D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3115" y="586740"/>
            <a:ext cx="344805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7080" y="158510"/>
            <a:ext cx="10515600" cy="1325563"/>
          </a:xfrm>
        </p:spPr>
        <p:txBody>
          <a:bodyPr anchor="b">
            <a:normAutofit/>
          </a:bodyPr>
          <a:p>
            <a:r>
              <a:rPr lang="en-US" b="1" dirty="0"/>
              <a:t>Register Your Data</a:t>
            </a:r>
            <a:endParaRPr lang="en-US" b="1" dirty="0"/>
          </a:p>
        </p:txBody>
      </p:sp>
      <p:pic>
        <p:nvPicPr>
          <p:cNvPr id="4" name="Picture 3" descr="qrcode_null_nu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6625" y="835025"/>
            <a:ext cx="5996940" cy="59969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veloping Applic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Developing Application</Template>
  <TotalTime>0</TotalTime>
  <Words>321</Words>
  <Application>WPS Presentation</Application>
  <PresentationFormat>Widescreen</PresentationFormat>
  <Paragraphs>33</Paragraphs>
  <Slides>6</Slides>
  <Notes>5</Notes>
  <HiddenSlides>2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Helvetica Neue</vt:lpstr>
      <vt:lpstr>Calibri</vt:lpstr>
      <vt:lpstr>Microsoft YaHei</vt:lpstr>
      <vt:lpstr>汉仪旗黑</vt:lpstr>
      <vt:lpstr>Arial Unicode MS</vt:lpstr>
      <vt:lpstr>Developing Application</vt:lpstr>
      <vt:lpstr>Native Mobile  Applications Development</vt:lpstr>
      <vt:lpstr>Important Connections</vt:lpstr>
      <vt:lpstr>Permissions Request:</vt:lpstr>
      <vt:lpstr>PowerPoint 演示文稿</vt:lpstr>
      <vt:lpstr>PowerPoint 演示文稿</vt:lpstr>
      <vt:lpstr>Register Your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Native Mobile  Applications Development</dc:title>
  <dc:creator>amazen</dc:creator>
  <cp:lastModifiedBy>hagersamir</cp:lastModifiedBy>
  <cp:revision>86</cp:revision>
  <dcterms:created xsi:type="dcterms:W3CDTF">2023-09-28T11:17:46Z</dcterms:created>
  <dcterms:modified xsi:type="dcterms:W3CDTF">2023-09-28T11:17:46Z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1033-5.3.0.7932</vt:lpwstr>
  </property>
</Properties>
</file>