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7EC1-89FC-412E-B2C3-BDABD955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48B9-F4B9-4A0A-9DAD-55BB4895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BCD6-8F90-4906-9592-93BD5E52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CEAD-68F7-4B33-9FA4-6ACDD7F6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A1E1-51A4-40E6-B2A4-375EEEB5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27DC-527E-46D7-A4FF-E0DFB7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46FEC-4BA8-41F8-9A99-79D64EDEB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03B6-05E6-4150-AC5C-9A12409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10B0-B43F-442B-AE56-E21AB09D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9414-2FA2-4313-9BCD-62A3BCFC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BCC63-1D0C-4FB9-A3C3-119FD8F68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86514-2EF5-48F2-B87B-E80A855B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F77F-2D98-435D-A0B2-E1E5FBE6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05C7-6CF3-415F-8077-3F0106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5047-6155-4C91-A0BF-D3E3C531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E0F1-BA90-453E-9F31-B86310D2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E2C4-232D-4D1B-AC49-9D4FB506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E621-A55E-4901-9AD3-20E9DC15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E408-475D-48DA-A146-C9865CE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0C10-5577-4944-8A78-9E267D25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A5A1-4216-4FBE-B637-757B7C04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C003-A61D-4176-B928-57672416B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E8B8-B593-4D74-B426-813C4DB6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8CF3F-AB29-4349-AA11-519D164F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AC31-E680-4F59-A9B6-8FDB1F5E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E46C-8732-4773-8F37-520DB038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7CAF-52A7-47D0-8855-D1A6CEB1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C8095-FFF0-4132-B32F-F0C81EED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5A326-71B5-47D7-86E1-2203F20B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D04FA-E39F-4B88-9BA9-0F6E234A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E5984-9CEE-44AB-8AEA-2BA516D8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97E7-F9D3-4147-93C8-7E51D614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7372-EB19-4486-98DB-C9B5CC10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E45E7-0812-4D15-8C58-9A949CB7F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37508-6D4B-4D45-AF57-25C7B9064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9E3F0-EA7A-4FA7-BE87-11C9B56ED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0D189-BB46-41C7-A2C0-1916CE7E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6B835-F168-49DD-A4C1-A44CCF29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7BF0E-F097-4B55-AA74-217BDF0B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8908-2E5D-41D5-9CB2-A6ECC7A9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D2A13-9BBF-48BD-A0E3-E7DB540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84570-7E0A-459B-AB1B-C366A8E3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B40A8-BCFC-4171-A276-F9534E83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C68E3-4A45-477E-B497-EB722C3A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10FA3-F949-471A-A31E-0BAD3061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8CDCB-F13B-4386-B1C2-8DBFE8B7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581-D37B-425E-8C26-9ADB6761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572A-F915-49C4-9F84-7A83AAF3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42C9-1D73-4522-B82A-20E70C40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35A5B-757E-4B7F-B681-6AC7B6C8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A331-D60C-46E1-9015-6CE9D908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FBAD-E5BB-471E-BDAF-095CA72E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9F62-A401-4B45-80B7-9EDC94EA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4B375-1C01-4F36-9ECD-631A0A232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FC425-726D-4DB5-A62A-597ADBF1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940D-46DA-4402-801D-B82D1ABD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CD2A-1A80-49F5-9FA1-1C0FA1AB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E398-F8F8-4A07-92DD-10DF0EA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9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60BA6-303E-424E-909B-C0752D9E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93AD-BE8B-49C1-BA03-E9FE491F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6C77-3C93-4D32-9045-6FE7D4163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33CA-FACA-4899-9D82-FE57BD757CE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9DBA-E616-4A21-97C2-61438F339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FC58-7C36-4AB1-86C8-8EC0D13C9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4204AB-CE26-43F1-82CE-3499C773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6700">
                <a:solidFill>
                  <a:schemeClr val="bg1"/>
                </a:solidFill>
              </a:rPr>
              <a:t>Crude Oil Production &amp; GDP Impact on 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20666-FA35-4BA2-8466-5D4154CA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Group Members: </a:t>
            </a:r>
          </a:p>
          <a:p>
            <a:pPr algn="l"/>
            <a:r>
              <a:rPr lang="en-US"/>
              <a:t>Diana, Simon, Vino &amp; Lee</a:t>
            </a:r>
          </a:p>
        </p:txBody>
      </p:sp>
    </p:spTree>
    <p:extLst>
      <p:ext uri="{BB962C8B-B14F-4D97-AF65-F5344CB8AC3E}">
        <p14:creationId xmlns:p14="http://schemas.microsoft.com/office/powerpoint/2010/main" val="118276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F9FA7-DAB8-46F1-841B-BA280645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Formulation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48C040-9A1D-4C8F-BE32-1AE1E8EDD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Message / Hypothesis: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954B68-E06B-4BFF-8756-2D2B97684E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GDP does impact climate change.</a:t>
            </a:r>
          </a:p>
          <a:p>
            <a:endParaRPr lang="en-US" dirty="0"/>
          </a:p>
          <a:p>
            <a:r>
              <a:rPr lang="en-US" dirty="0"/>
              <a:t>Crude oil production correlates with climate change.</a:t>
            </a:r>
          </a:p>
          <a:p>
            <a:endParaRPr lang="en-US" dirty="0"/>
          </a:p>
          <a:p>
            <a:r>
              <a:rPr lang="en-US" dirty="0"/>
              <a:t>Temperatures have increased and sea ice mass has deteriorated due to climate change.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F8227F-4764-4561-94DC-E8B9CFC31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Questions Posed: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9A1C5C-DA49-44D5-B638-54B7B506A9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Can a direct correlation be identified between oil production and temperature increases? </a:t>
            </a:r>
          </a:p>
          <a:p>
            <a:endParaRPr lang="en-US" dirty="0"/>
          </a:p>
          <a:p>
            <a:r>
              <a:rPr lang="en-US" dirty="0"/>
              <a:t>Do increase in GDP impact climate change? </a:t>
            </a:r>
          </a:p>
          <a:p>
            <a:endParaRPr lang="en-US" dirty="0"/>
          </a:p>
          <a:p>
            <a:r>
              <a:rPr lang="en-US" dirty="0"/>
              <a:t>Can a Monte Carlo simulation predict temperature increases or further sea ice mass deterioration? </a:t>
            </a:r>
          </a:p>
        </p:txBody>
      </p:sp>
    </p:spTree>
    <p:extLst>
      <p:ext uri="{BB962C8B-B14F-4D97-AF65-F5344CB8AC3E}">
        <p14:creationId xmlns:p14="http://schemas.microsoft.com/office/powerpoint/2010/main" val="38470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2C28-27B9-43BB-A42B-90774774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FB14-0E66-4923-B4B6-29EECFE9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questions we asked and discuss the data we needed to answer our questions and where we found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0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556B-1AB1-42B2-93FE-CD788FE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E65D-8084-4B32-ADB6-F1F162F4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exploration and cleanup process of data</a:t>
            </a:r>
          </a:p>
          <a:p>
            <a:r>
              <a:rPr lang="en-US" dirty="0"/>
              <a:t>Discuss insights we had while exploring data that we did not anticipate</a:t>
            </a:r>
          </a:p>
          <a:p>
            <a:r>
              <a:rPr lang="en-US" dirty="0"/>
              <a:t>Discuss any problems that arose after exploring data and how we resolved</a:t>
            </a:r>
          </a:p>
          <a:p>
            <a:r>
              <a:rPr lang="en-US" dirty="0"/>
              <a:t>Present and discuss interesting figures developed during exploration (can use </a:t>
            </a:r>
            <a:r>
              <a:rPr lang="en-US" dirty="0" err="1"/>
              <a:t>Jupyter</a:t>
            </a:r>
            <a:r>
              <a:rPr lang="en-US" dirty="0"/>
              <a:t> Notebook here).</a:t>
            </a:r>
          </a:p>
        </p:txBody>
      </p:sp>
    </p:spTree>
    <p:extLst>
      <p:ext uri="{BB962C8B-B14F-4D97-AF65-F5344CB8AC3E}">
        <p14:creationId xmlns:p14="http://schemas.microsoft.com/office/powerpoint/2010/main" val="62462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C782-6464-4020-AFFC-225C9B13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74CB-84A8-42E2-AC8D-723D6E2B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proposal.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279672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F3DA-D1E4-4943-9699-D896BEA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5A47-6A21-47FB-9B91-8ADDCBD1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</a:t>
            </a:r>
          </a:p>
          <a:p>
            <a:r>
              <a:rPr lang="en-US" dirty="0"/>
              <a:t>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3698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19F9-27F5-4359-8E7C-79F40FE6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FCE9-FC13-404F-908A-C561A0BD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them.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7333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8009DE5E-10D4-40C2-B5CE-25F45E568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E427E-0407-47B3-A469-5552A8F1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2143125"/>
            <a:ext cx="5266155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117487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Crude Oil Production &amp; GDP Impact on Climate Change</vt:lpstr>
      <vt:lpstr>Project Formulation</vt:lpstr>
      <vt:lpstr>Questions &amp; Data</vt:lpstr>
      <vt:lpstr>Data Cleanup &amp; Exploration</vt:lpstr>
      <vt:lpstr>Data Analysis</vt:lpstr>
      <vt:lpstr>Discussion </vt:lpstr>
      <vt:lpstr>Postmortem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Production &amp; GDP Impact on Climate Change</dc:title>
  <dc:creator>Leland Hages</dc:creator>
  <cp:lastModifiedBy>Leland Hages</cp:lastModifiedBy>
  <cp:revision>5</cp:revision>
  <dcterms:created xsi:type="dcterms:W3CDTF">2020-10-09T21:24:21Z</dcterms:created>
  <dcterms:modified xsi:type="dcterms:W3CDTF">2020-10-09T23:27:11Z</dcterms:modified>
</cp:coreProperties>
</file>