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6" r:id="rId6"/>
    <p:sldId id="260" r:id="rId7"/>
    <p:sldId id="265" r:id="rId8"/>
    <p:sldId id="261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EA979-00F6-4D26-A58A-354F1FA94D3A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2D8FAB-D572-4785-872D-823D7E06FF0E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61611AF8-319A-4355-B449-31B904DBB784}" type="parTrans" cxnId="{AC81D259-74AE-4297-B2F9-97B763939D38}">
      <dgm:prSet/>
      <dgm:spPr/>
      <dgm:t>
        <a:bodyPr/>
        <a:lstStyle/>
        <a:p>
          <a:endParaRPr lang="en-US"/>
        </a:p>
      </dgm:t>
    </dgm:pt>
    <dgm:pt modelId="{21E66362-B952-4FF6-924A-360387E06751}" type="sibTrans" cxnId="{AC81D259-74AE-4297-B2F9-97B763939D38}">
      <dgm:prSet/>
      <dgm:spPr/>
      <dgm:t>
        <a:bodyPr/>
        <a:lstStyle/>
        <a:p>
          <a:endParaRPr lang="en-US"/>
        </a:p>
      </dgm:t>
    </dgm:pt>
    <dgm:pt modelId="{EAE172DC-1DD6-4825-8E30-7EE2FF8C1BDB}">
      <dgm:prSet phldrT="[Text]"/>
      <dgm:spPr/>
      <dgm:t>
        <a:bodyPr/>
        <a:lstStyle/>
        <a:p>
          <a:r>
            <a:rPr lang="en-US" dirty="0" err="1"/>
            <a:t>Plotly</a:t>
          </a:r>
          <a:endParaRPr lang="en-US" dirty="0"/>
        </a:p>
      </dgm:t>
    </dgm:pt>
    <dgm:pt modelId="{7817AFD6-7D8D-4EE8-B794-053C5103C77D}" type="parTrans" cxnId="{E2889E66-1CA4-4F04-8800-4A0FC9AAB6DF}">
      <dgm:prSet/>
      <dgm:spPr/>
      <dgm:t>
        <a:bodyPr/>
        <a:lstStyle/>
        <a:p>
          <a:endParaRPr lang="en-US"/>
        </a:p>
      </dgm:t>
    </dgm:pt>
    <dgm:pt modelId="{43FE45EE-2018-4C0C-8B34-BCA4EC1B4005}" type="sibTrans" cxnId="{E2889E66-1CA4-4F04-8800-4A0FC9AAB6DF}">
      <dgm:prSet/>
      <dgm:spPr/>
      <dgm:t>
        <a:bodyPr/>
        <a:lstStyle/>
        <a:p>
          <a:endParaRPr lang="en-US"/>
        </a:p>
      </dgm:t>
    </dgm:pt>
    <dgm:pt modelId="{E1BFA3BC-BC9B-4A6A-B727-135E888EF701}">
      <dgm:prSet phldrT="[Text]"/>
      <dgm:spPr/>
      <dgm:t>
        <a:bodyPr/>
        <a:lstStyle/>
        <a:p>
          <a:r>
            <a:rPr lang="en-US" dirty="0"/>
            <a:t>Bar Plots (</a:t>
          </a:r>
          <a:r>
            <a:rPr lang="en-US" dirty="0" err="1"/>
            <a:t>hvplot</a:t>
          </a:r>
          <a:r>
            <a:rPr lang="en-US" dirty="0"/>
            <a:t>)</a:t>
          </a:r>
        </a:p>
      </dgm:t>
    </dgm:pt>
    <dgm:pt modelId="{01775667-E712-4C09-8C5B-AC1EA470524B}" type="parTrans" cxnId="{0C9F3FFF-D516-4088-93B7-F9655E42DEE7}">
      <dgm:prSet/>
      <dgm:spPr/>
      <dgm:t>
        <a:bodyPr/>
        <a:lstStyle/>
        <a:p>
          <a:endParaRPr lang="en-US"/>
        </a:p>
      </dgm:t>
    </dgm:pt>
    <dgm:pt modelId="{2B30A4EC-A8C8-4B8F-9063-A5EDCEC45540}" type="sibTrans" cxnId="{0C9F3FFF-D516-4088-93B7-F9655E42DEE7}">
      <dgm:prSet/>
      <dgm:spPr/>
      <dgm:t>
        <a:bodyPr/>
        <a:lstStyle/>
        <a:p>
          <a:endParaRPr lang="en-US"/>
        </a:p>
      </dgm:t>
    </dgm:pt>
    <dgm:pt modelId="{D54A34BD-EA49-4C30-9443-5529861F63F7}">
      <dgm:prSet phldrT="[Text]"/>
      <dgm:spPr/>
      <dgm:t>
        <a:bodyPr/>
        <a:lstStyle/>
        <a:p>
          <a:r>
            <a:rPr lang="en-US" dirty="0" err="1"/>
            <a:t>Mapbox</a:t>
          </a:r>
          <a:endParaRPr lang="en-US" dirty="0"/>
        </a:p>
      </dgm:t>
    </dgm:pt>
    <dgm:pt modelId="{2DC4415D-4BEB-4B2F-9C63-FC04CDE16849}" type="parTrans" cxnId="{D2AFABF4-F58A-4E75-8372-B5EAD2257883}">
      <dgm:prSet/>
      <dgm:spPr/>
      <dgm:t>
        <a:bodyPr/>
        <a:lstStyle/>
        <a:p>
          <a:endParaRPr lang="en-US"/>
        </a:p>
      </dgm:t>
    </dgm:pt>
    <dgm:pt modelId="{116C553B-1097-48B3-88F5-2E13277D39EE}" type="sibTrans" cxnId="{D2AFABF4-F58A-4E75-8372-B5EAD2257883}">
      <dgm:prSet/>
      <dgm:spPr/>
      <dgm:t>
        <a:bodyPr/>
        <a:lstStyle/>
        <a:p>
          <a:endParaRPr lang="en-US"/>
        </a:p>
      </dgm:t>
    </dgm:pt>
    <dgm:pt modelId="{99421A2D-A868-43B5-AA41-0A70C4A2162D}">
      <dgm:prSet phldrT="[Text]"/>
      <dgm:spPr/>
      <dgm:t>
        <a:bodyPr/>
        <a:lstStyle/>
        <a:p>
          <a:r>
            <a:rPr lang="en-US" dirty="0"/>
            <a:t>Altair</a:t>
          </a:r>
        </a:p>
      </dgm:t>
    </dgm:pt>
    <dgm:pt modelId="{64B81F7C-7114-4AB3-ACEF-2884F903B99C}" type="parTrans" cxnId="{0D4C3C1A-F55E-48AE-A160-84848708ED01}">
      <dgm:prSet/>
      <dgm:spPr/>
      <dgm:t>
        <a:bodyPr/>
        <a:lstStyle/>
        <a:p>
          <a:endParaRPr lang="en-US"/>
        </a:p>
      </dgm:t>
    </dgm:pt>
    <dgm:pt modelId="{F0DD9EE1-24FA-4286-AA77-C64D527A771D}" type="sibTrans" cxnId="{0D4C3C1A-F55E-48AE-A160-84848708ED01}">
      <dgm:prSet/>
      <dgm:spPr/>
      <dgm:t>
        <a:bodyPr/>
        <a:lstStyle/>
        <a:p>
          <a:endParaRPr lang="en-US"/>
        </a:p>
      </dgm:t>
    </dgm:pt>
    <dgm:pt modelId="{37A71D09-5314-4A3D-8BEB-E9384CD481F9}">
      <dgm:prSet phldrT="[Text]"/>
      <dgm:spPr/>
      <dgm:t>
        <a:bodyPr/>
        <a:lstStyle/>
        <a:p>
          <a:r>
            <a:rPr lang="en-US" dirty="0"/>
            <a:t>Plot Ice Maps</a:t>
          </a:r>
        </a:p>
      </dgm:t>
    </dgm:pt>
    <dgm:pt modelId="{B4DF77F0-184A-4F10-B684-7506909C8618}" type="parTrans" cxnId="{2288C174-85A2-4E8E-AD7C-A9322903A3CF}">
      <dgm:prSet/>
      <dgm:spPr/>
      <dgm:t>
        <a:bodyPr/>
        <a:lstStyle/>
        <a:p>
          <a:endParaRPr lang="en-US"/>
        </a:p>
      </dgm:t>
    </dgm:pt>
    <dgm:pt modelId="{D8ECF1E3-79E7-48BA-BE38-4A2B38A30119}" type="sibTrans" cxnId="{2288C174-85A2-4E8E-AD7C-A9322903A3CF}">
      <dgm:prSet/>
      <dgm:spPr/>
      <dgm:t>
        <a:bodyPr/>
        <a:lstStyle/>
        <a:p>
          <a:endParaRPr lang="en-US"/>
        </a:p>
      </dgm:t>
    </dgm:pt>
    <dgm:pt modelId="{05F6036F-1FEC-4131-BF3E-B7D09BB68AED}">
      <dgm:prSet phldrT="[Text]"/>
      <dgm:spPr/>
      <dgm:t>
        <a:bodyPr/>
        <a:lstStyle/>
        <a:p>
          <a:r>
            <a:rPr lang="en-US" dirty="0"/>
            <a:t>Correlation Graph </a:t>
          </a:r>
        </a:p>
      </dgm:t>
    </dgm:pt>
    <dgm:pt modelId="{82EF2C32-B169-48FB-96D6-D9E3433995C5}" type="parTrans" cxnId="{74FEFD61-AA81-4450-925F-AA7F4CBF8E9F}">
      <dgm:prSet/>
      <dgm:spPr/>
      <dgm:t>
        <a:bodyPr/>
        <a:lstStyle/>
        <a:p>
          <a:endParaRPr lang="en-US"/>
        </a:p>
      </dgm:t>
    </dgm:pt>
    <dgm:pt modelId="{E22F7975-4940-4C8B-B8CC-5D524B870B59}" type="sibTrans" cxnId="{74FEFD61-AA81-4450-925F-AA7F4CBF8E9F}">
      <dgm:prSet/>
      <dgm:spPr/>
      <dgm:t>
        <a:bodyPr/>
        <a:lstStyle/>
        <a:p>
          <a:endParaRPr lang="en-US"/>
        </a:p>
      </dgm:t>
    </dgm:pt>
    <dgm:pt modelId="{2856CCA2-396E-47CD-A5CD-0ABC7B2BCD23}">
      <dgm:prSet phldrT="[Text]"/>
      <dgm:spPr/>
      <dgm:t>
        <a:bodyPr/>
        <a:lstStyle/>
        <a:p>
          <a:r>
            <a:rPr lang="en-US" dirty="0"/>
            <a:t>Line Graphs (</a:t>
          </a:r>
          <a:r>
            <a:rPr lang="en-US" dirty="0" err="1"/>
            <a:t>hvplot</a:t>
          </a:r>
          <a:r>
            <a:rPr lang="en-US" dirty="0"/>
            <a:t>)</a:t>
          </a:r>
        </a:p>
      </dgm:t>
    </dgm:pt>
    <dgm:pt modelId="{A5A4CF5B-40A2-4578-BCC2-086F063CB6CD}" type="parTrans" cxnId="{E892CC45-D0E8-4926-8DDC-78C8FE14EC35}">
      <dgm:prSet/>
      <dgm:spPr/>
      <dgm:t>
        <a:bodyPr/>
        <a:lstStyle/>
        <a:p>
          <a:endParaRPr lang="en-US"/>
        </a:p>
      </dgm:t>
    </dgm:pt>
    <dgm:pt modelId="{88A88704-8F01-42D6-B4E5-CAD63A44F64D}" type="sibTrans" cxnId="{E892CC45-D0E8-4926-8DDC-78C8FE14EC35}">
      <dgm:prSet/>
      <dgm:spPr/>
      <dgm:t>
        <a:bodyPr/>
        <a:lstStyle/>
        <a:p>
          <a:endParaRPr lang="en-US"/>
        </a:p>
      </dgm:t>
    </dgm:pt>
    <dgm:pt modelId="{CC659045-34D9-4727-9F8B-9F2C70A0367A}">
      <dgm:prSet phldrT="[Text]"/>
      <dgm:spPr/>
      <dgm:t>
        <a:bodyPr/>
        <a:lstStyle/>
        <a:p>
          <a:r>
            <a:rPr lang="en-US" dirty="0"/>
            <a:t>Correlation Plots</a:t>
          </a:r>
        </a:p>
      </dgm:t>
    </dgm:pt>
    <dgm:pt modelId="{8F66287F-7C76-419B-8305-9EE925185908}" type="parTrans" cxnId="{6244922A-F5E3-4197-869C-A3F4CC24AA0E}">
      <dgm:prSet/>
      <dgm:spPr/>
      <dgm:t>
        <a:bodyPr/>
        <a:lstStyle/>
        <a:p>
          <a:endParaRPr lang="en-US"/>
        </a:p>
      </dgm:t>
    </dgm:pt>
    <dgm:pt modelId="{9DDABCE2-0464-49B9-99E0-87F56809641B}" type="sibTrans" cxnId="{6244922A-F5E3-4197-869C-A3F4CC24AA0E}">
      <dgm:prSet/>
      <dgm:spPr/>
      <dgm:t>
        <a:bodyPr/>
        <a:lstStyle/>
        <a:p>
          <a:endParaRPr lang="en-US"/>
        </a:p>
      </dgm:t>
    </dgm:pt>
    <dgm:pt modelId="{0A656F42-B14D-468A-BBC5-63C8292F7620}">
      <dgm:prSet phldrT="[Text]"/>
      <dgm:spPr/>
      <dgm:t>
        <a:bodyPr/>
        <a:lstStyle/>
        <a:p>
          <a:r>
            <a:rPr lang="en-US"/>
            <a:t>Numpy</a:t>
          </a:r>
          <a:endParaRPr lang="en-US" dirty="0"/>
        </a:p>
      </dgm:t>
    </dgm:pt>
    <dgm:pt modelId="{DA2EC68F-6678-4C2E-8BE5-0CAC92DBB8AA}" type="parTrans" cxnId="{9C125B8C-D04D-4107-9A55-B6ECAA5826AE}">
      <dgm:prSet/>
      <dgm:spPr/>
      <dgm:t>
        <a:bodyPr/>
        <a:lstStyle/>
        <a:p>
          <a:endParaRPr lang="en-US"/>
        </a:p>
      </dgm:t>
    </dgm:pt>
    <dgm:pt modelId="{D78B5355-9E34-4C5F-AF57-E51FB66BB212}" type="sibTrans" cxnId="{9C125B8C-D04D-4107-9A55-B6ECAA5826AE}">
      <dgm:prSet/>
      <dgm:spPr/>
      <dgm:t>
        <a:bodyPr/>
        <a:lstStyle/>
        <a:p>
          <a:endParaRPr lang="en-US"/>
        </a:p>
      </dgm:t>
    </dgm:pt>
    <dgm:pt modelId="{98241CA1-EE28-4FAD-9050-E507A52792DC}">
      <dgm:prSet phldrT="[Text]"/>
      <dgm:spPr/>
      <dgm:t>
        <a:bodyPr/>
        <a:lstStyle/>
        <a:p>
          <a:r>
            <a:rPr lang="en-US" dirty="0"/>
            <a:t>Standard Deviation</a:t>
          </a:r>
        </a:p>
      </dgm:t>
    </dgm:pt>
    <dgm:pt modelId="{AEECA90E-8EFE-4542-83A2-180D21ED7D48}" type="parTrans" cxnId="{4EDC311A-9492-41D5-8103-1113893D5126}">
      <dgm:prSet/>
      <dgm:spPr/>
      <dgm:t>
        <a:bodyPr/>
        <a:lstStyle/>
        <a:p>
          <a:endParaRPr lang="en-US"/>
        </a:p>
      </dgm:t>
    </dgm:pt>
    <dgm:pt modelId="{AB2F9109-BC59-4E3D-8CB6-9D44E601B9A5}" type="sibTrans" cxnId="{4EDC311A-9492-41D5-8103-1113893D5126}">
      <dgm:prSet/>
      <dgm:spPr/>
      <dgm:t>
        <a:bodyPr/>
        <a:lstStyle/>
        <a:p>
          <a:endParaRPr lang="en-US"/>
        </a:p>
      </dgm:t>
    </dgm:pt>
    <dgm:pt modelId="{B997664E-6E6E-4743-9D91-87B6C1355766}">
      <dgm:prSet phldrT="[Text]"/>
      <dgm:spPr/>
      <dgm:t>
        <a:bodyPr/>
        <a:lstStyle/>
        <a:p>
          <a:r>
            <a:rPr lang="en-US" dirty="0"/>
            <a:t>Mean Values</a:t>
          </a:r>
        </a:p>
      </dgm:t>
    </dgm:pt>
    <dgm:pt modelId="{4F213B43-BAFD-4FEC-BF1B-6A8C27D865AC}" type="parTrans" cxnId="{F5CE660B-3403-46C2-BC30-494A9C465902}">
      <dgm:prSet/>
      <dgm:spPr/>
      <dgm:t>
        <a:bodyPr/>
        <a:lstStyle/>
        <a:p>
          <a:endParaRPr lang="en-US"/>
        </a:p>
      </dgm:t>
    </dgm:pt>
    <dgm:pt modelId="{4CAE78EA-6A92-42ED-892E-C9C3B301EA31}" type="sibTrans" cxnId="{F5CE660B-3403-46C2-BC30-494A9C465902}">
      <dgm:prSet/>
      <dgm:spPr/>
      <dgm:t>
        <a:bodyPr/>
        <a:lstStyle/>
        <a:p>
          <a:endParaRPr lang="en-US"/>
        </a:p>
      </dgm:t>
    </dgm:pt>
    <dgm:pt modelId="{5CE35E04-F5E4-4721-94AF-7CDC4E20A807}">
      <dgm:prSet phldrT="[Text]"/>
      <dgm:spPr/>
      <dgm:t>
        <a:bodyPr/>
        <a:lstStyle/>
        <a:p>
          <a:r>
            <a:rPr lang="en-US" dirty="0"/>
            <a:t>Monte Carlos Simulation</a:t>
          </a:r>
        </a:p>
      </dgm:t>
    </dgm:pt>
    <dgm:pt modelId="{967C0489-F5EA-488A-BC94-FCE908561810}" type="parTrans" cxnId="{80445E5D-187D-411A-991B-1AA784F26DBE}">
      <dgm:prSet/>
      <dgm:spPr/>
      <dgm:t>
        <a:bodyPr/>
        <a:lstStyle/>
        <a:p>
          <a:endParaRPr lang="en-US"/>
        </a:p>
      </dgm:t>
    </dgm:pt>
    <dgm:pt modelId="{786A9C46-5260-4DEB-9D16-DDC9FBAB2329}" type="sibTrans" cxnId="{80445E5D-187D-411A-991B-1AA784F26DBE}">
      <dgm:prSet/>
      <dgm:spPr/>
      <dgm:t>
        <a:bodyPr/>
        <a:lstStyle/>
        <a:p>
          <a:endParaRPr lang="en-US"/>
        </a:p>
      </dgm:t>
    </dgm:pt>
    <dgm:pt modelId="{96AC9EB7-1DF2-4E4B-9974-3785D2AD65D7}">
      <dgm:prSet phldrT="[Text]"/>
      <dgm:spPr/>
      <dgm:t>
        <a:bodyPr/>
        <a:lstStyle/>
        <a:p>
          <a:r>
            <a:rPr lang="en-US" dirty="0"/>
            <a:t>Random Number Generations</a:t>
          </a:r>
        </a:p>
      </dgm:t>
    </dgm:pt>
    <dgm:pt modelId="{67895460-BB28-42DC-94C7-22DD99516FE2}" type="parTrans" cxnId="{88CB925D-B1E4-46F0-8CBD-D059E660EFCE}">
      <dgm:prSet/>
      <dgm:spPr/>
      <dgm:t>
        <a:bodyPr/>
        <a:lstStyle/>
        <a:p>
          <a:endParaRPr lang="en-US"/>
        </a:p>
      </dgm:t>
    </dgm:pt>
    <dgm:pt modelId="{680ED7AD-C210-4018-9A92-A9AC5F861522}" type="sibTrans" cxnId="{88CB925D-B1E4-46F0-8CBD-D059E660EFCE}">
      <dgm:prSet/>
      <dgm:spPr/>
      <dgm:t>
        <a:bodyPr/>
        <a:lstStyle/>
        <a:p>
          <a:endParaRPr lang="en-US"/>
        </a:p>
      </dgm:t>
    </dgm:pt>
    <dgm:pt modelId="{550EE69F-C8CC-4B52-88CF-DC0260BFC8BD}">
      <dgm:prSet phldrT="[Text]"/>
      <dgm:spPr/>
      <dgm:t>
        <a:bodyPr/>
        <a:lstStyle/>
        <a:p>
          <a:r>
            <a:rPr lang="en-US" dirty="0"/>
            <a:t>Read CSV / Excel / HTML</a:t>
          </a:r>
        </a:p>
      </dgm:t>
    </dgm:pt>
    <dgm:pt modelId="{BC836E39-510A-4017-B91C-D508737E7472}" type="sibTrans" cxnId="{825C18A8-AF51-40D0-97E9-9B436C1406DE}">
      <dgm:prSet/>
      <dgm:spPr/>
      <dgm:t>
        <a:bodyPr/>
        <a:lstStyle/>
        <a:p>
          <a:endParaRPr lang="en-US"/>
        </a:p>
      </dgm:t>
    </dgm:pt>
    <dgm:pt modelId="{B2C4AC69-B9F0-4D87-9D84-407206DDCAF1}" type="parTrans" cxnId="{825C18A8-AF51-40D0-97E9-9B436C1406DE}">
      <dgm:prSet/>
      <dgm:spPr/>
      <dgm:t>
        <a:bodyPr/>
        <a:lstStyle/>
        <a:p>
          <a:endParaRPr lang="en-US"/>
        </a:p>
      </dgm:t>
    </dgm:pt>
    <dgm:pt modelId="{D5408FF9-97AA-43A6-AC6B-D9CE2006C694}">
      <dgm:prSet phldrT="[Text]"/>
      <dgm:spPr/>
      <dgm:t>
        <a:bodyPr/>
        <a:lstStyle/>
        <a:p>
          <a:r>
            <a:rPr lang="en-US" dirty="0"/>
            <a:t>Transpose Data Frames</a:t>
          </a:r>
        </a:p>
      </dgm:t>
    </dgm:pt>
    <dgm:pt modelId="{F1773176-9F1C-44BB-A9E9-3C8B2F412F0E}" type="sibTrans" cxnId="{0BF1DA8D-6F5A-4231-A0CA-0F3647678E03}">
      <dgm:prSet/>
      <dgm:spPr/>
      <dgm:t>
        <a:bodyPr/>
        <a:lstStyle/>
        <a:p>
          <a:endParaRPr lang="en-US"/>
        </a:p>
      </dgm:t>
    </dgm:pt>
    <dgm:pt modelId="{04831A81-9A21-47E7-A0A5-CDD131BB8262}" type="parTrans" cxnId="{0BF1DA8D-6F5A-4231-A0CA-0F3647678E03}">
      <dgm:prSet/>
      <dgm:spPr/>
      <dgm:t>
        <a:bodyPr/>
        <a:lstStyle/>
        <a:p>
          <a:endParaRPr lang="en-US"/>
        </a:p>
      </dgm:t>
    </dgm:pt>
    <dgm:pt modelId="{75E100F4-8BF3-4C92-B13A-7B9F8E04BC92}">
      <dgm:prSet phldrT="[Text]"/>
      <dgm:spPr/>
      <dgm:t>
        <a:bodyPr/>
        <a:lstStyle/>
        <a:p>
          <a:r>
            <a:rPr lang="en-US" dirty="0"/>
            <a:t>Dropped Null Values </a:t>
          </a:r>
        </a:p>
      </dgm:t>
    </dgm:pt>
    <dgm:pt modelId="{5661777A-D155-45E2-A667-935A3677263C}" type="sibTrans" cxnId="{9E6770B8-8692-4633-9FEA-5981E92C5A8E}">
      <dgm:prSet/>
      <dgm:spPr/>
      <dgm:t>
        <a:bodyPr/>
        <a:lstStyle/>
        <a:p>
          <a:endParaRPr lang="en-US"/>
        </a:p>
      </dgm:t>
    </dgm:pt>
    <dgm:pt modelId="{35E058FC-0471-4B2A-A6F1-736602C98B03}" type="parTrans" cxnId="{9E6770B8-8692-4633-9FEA-5981E92C5A8E}">
      <dgm:prSet/>
      <dgm:spPr/>
      <dgm:t>
        <a:bodyPr/>
        <a:lstStyle/>
        <a:p>
          <a:endParaRPr lang="en-US"/>
        </a:p>
      </dgm:t>
    </dgm:pt>
    <dgm:pt modelId="{E66CFF90-197B-4EBC-9198-5FB9EB1D9CF6}">
      <dgm:prSet phldrT="[Text]"/>
      <dgm:spPr/>
      <dgm:t>
        <a:bodyPr/>
        <a:lstStyle/>
        <a:p>
          <a:r>
            <a:rPr lang="en-US" dirty="0"/>
            <a:t>Calculate % Change</a:t>
          </a:r>
        </a:p>
      </dgm:t>
    </dgm:pt>
    <dgm:pt modelId="{2A75C011-F819-473C-946F-A1A1D6C3FA0C}" type="sibTrans" cxnId="{8B6F0704-B34B-4124-8EF0-595580FBF619}">
      <dgm:prSet/>
      <dgm:spPr/>
      <dgm:t>
        <a:bodyPr/>
        <a:lstStyle/>
        <a:p>
          <a:endParaRPr lang="en-US"/>
        </a:p>
      </dgm:t>
    </dgm:pt>
    <dgm:pt modelId="{E0FB0B20-C4B3-4949-AD71-459AD82B60CC}" type="parTrans" cxnId="{8B6F0704-B34B-4124-8EF0-595580FBF619}">
      <dgm:prSet/>
      <dgm:spPr/>
      <dgm:t>
        <a:bodyPr/>
        <a:lstStyle/>
        <a:p>
          <a:endParaRPr lang="en-US"/>
        </a:p>
      </dgm:t>
    </dgm:pt>
    <dgm:pt modelId="{DF334197-20A9-4B8A-9E70-A58B3E217A4B}">
      <dgm:prSet phldrT="[Text]"/>
      <dgm:spPr/>
      <dgm:t>
        <a:bodyPr/>
        <a:lstStyle/>
        <a:p>
          <a:r>
            <a:rPr lang="en-US" dirty="0"/>
            <a:t>Name / Order Columns</a:t>
          </a:r>
        </a:p>
      </dgm:t>
    </dgm:pt>
    <dgm:pt modelId="{1DD4915D-A1F8-4E9F-B30F-5A0DCB4D454B}" type="sibTrans" cxnId="{FB36258D-B12C-43BA-A21B-FF12CFCFD8C1}">
      <dgm:prSet/>
      <dgm:spPr/>
      <dgm:t>
        <a:bodyPr/>
        <a:lstStyle/>
        <a:p>
          <a:endParaRPr lang="en-US"/>
        </a:p>
      </dgm:t>
    </dgm:pt>
    <dgm:pt modelId="{CA0C7F92-79FE-4BF3-AFA8-65D15DF704C5}" type="parTrans" cxnId="{FB36258D-B12C-43BA-A21B-FF12CFCFD8C1}">
      <dgm:prSet/>
      <dgm:spPr/>
      <dgm:t>
        <a:bodyPr/>
        <a:lstStyle/>
        <a:p>
          <a:endParaRPr lang="en-US"/>
        </a:p>
      </dgm:t>
    </dgm:pt>
    <dgm:pt modelId="{7A125C7F-1971-4882-A563-F559D7191D44}">
      <dgm:prSet phldrT="[Text]"/>
      <dgm:spPr/>
      <dgm:t>
        <a:bodyPr/>
        <a:lstStyle/>
        <a:p>
          <a:r>
            <a:rPr lang="en-US" dirty="0"/>
            <a:t>Fill Blank Cells</a:t>
          </a:r>
        </a:p>
      </dgm:t>
    </dgm:pt>
    <dgm:pt modelId="{0E1A2EE7-D01A-4DEA-B242-242AFAFE2132}" type="sibTrans" cxnId="{405BB15E-7A1E-45A6-8EEE-81EF7082224E}">
      <dgm:prSet/>
      <dgm:spPr/>
      <dgm:t>
        <a:bodyPr/>
        <a:lstStyle/>
        <a:p>
          <a:endParaRPr lang="en-US"/>
        </a:p>
      </dgm:t>
    </dgm:pt>
    <dgm:pt modelId="{90758FE6-6074-4A96-B5F0-3D709999F29A}" type="parTrans" cxnId="{405BB15E-7A1E-45A6-8EEE-81EF7082224E}">
      <dgm:prSet/>
      <dgm:spPr/>
      <dgm:t>
        <a:bodyPr/>
        <a:lstStyle/>
        <a:p>
          <a:endParaRPr lang="en-US"/>
        </a:p>
      </dgm:t>
    </dgm:pt>
    <dgm:pt modelId="{61B13824-9265-4B50-A1DF-3205552A31D0}">
      <dgm:prSet phldrT="[Text]"/>
      <dgm:spPr/>
      <dgm:t>
        <a:bodyPr/>
        <a:lstStyle/>
        <a:p>
          <a:r>
            <a:rPr lang="en-US" dirty="0"/>
            <a:t>Concatenate Data Frames</a:t>
          </a:r>
        </a:p>
      </dgm:t>
    </dgm:pt>
    <dgm:pt modelId="{F396C678-71F1-455D-AA72-CD4203424F69}" type="sibTrans" cxnId="{F1D75D5F-81A6-4E5E-9FA5-61C239AC9EC6}">
      <dgm:prSet/>
      <dgm:spPr/>
      <dgm:t>
        <a:bodyPr/>
        <a:lstStyle/>
        <a:p>
          <a:endParaRPr lang="en-US"/>
        </a:p>
      </dgm:t>
    </dgm:pt>
    <dgm:pt modelId="{3F47A035-FACD-48D1-910F-0477AF224139}" type="parTrans" cxnId="{F1D75D5F-81A6-4E5E-9FA5-61C239AC9EC6}">
      <dgm:prSet/>
      <dgm:spPr/>
      <dgm:t>
        <a:bodyPr/>
        <a:lstStyle/>
        <a:p>
          <a:endParaRPr lang="en-US"/>
        </a:p>
      </dgm:t>
    </dgm:pt>
    <dgm:pt modelId="{CA81BDFF-0F89-4B20-941E-0C10D5080CEC}" type="pres">
      <dgm:prSet presAssocID="{4DDEA979-00F6-4D26-A58A-354F1FA94D3A}" presName="Name0" presStyleCnt="0">
        <dgm:presLayoutVars>
          <dgm:dir/>
          <dgm:animLvl val="lvl"/>
          <dgm:resizeHandles val="exact"/>
        </dgm:presLayoutVars>
      </dgm:prSet>
      <dgm:spPr/>
    </dgm:pt>
    <dgm:pt modelId="{E6D7E981-5688-4D1D-A748-213DB9C9E82E}" type="pres">
      <dgm:prSet presAssocID="{702D8FAB-D572-4785-872D-823D7E06FF0E}" presName="linNode" presStyleCnt="0"/>
      <dgm:spPr/>
    </dgm:pt>
    <dgm:pt modelId="{E2D3A282-75AF-447E-B834-B4754095DDE6}" type="pres">
      <dgm:prSet presAssocID="{702D8FAB-D572-4785-872D-823D7E06FF0E}" presName="parTx" presStyleLbl="revTx" presStyleIdx="0" presStyleCnt="5">
        <dgm:presLayoutVars>
          <dgm:chMax val="1"/>
          <dgm:bulletEnabled val="1"/>
        </dgm:presLayoutVars>
      </dgm:prSet>
      <dgm:spPr/>
    </dgm:pt>
    <dgm:pt modelId="{F9C733A0-2C4D-4533-9C42-DDBDF80F78D0}" type="pres">
      <dgm:prSet presAssocID="{702D8FAB-D572-4785-872D-823D7E06FF0E}" presName="bracket" presStyleLbl="parChTrans1D1" presStyleIdx="0" presStyleCnt="5"/>
      <dgm:spPr/>
    </dgm:pt>
    <dgm:pt modelId="{207199ED-7466-4414-8D1B-CCC1D7143E9E}" type="pres">
      <dgm:prSet presAssocID="{702D8FAB-D572-4785-872D-823D7E06FF0E}" presName="spH" presStyleCnt="0"/>
      <dgm:spPr/>
    </dgm:pt>
    <dgm:pt modelId="{7A96DE75-255B-4685-865C-02DE0D6F2453}" type="pres">
      <dgm:prSet presAssocID="{702D8FAB-D572-4785-872D-823D7E06FF0E}" presName="desTx" presStyleLbl="node1" presStyleIdx="0" presStyleCnt="5">
        <dgm:presLayoutVars>
          <dgm:bulletEnabled val="1"/>
        </dgm:presLayoutVars>
      </dgm:prSet>
      <dgm:spPr/>
    </dgm:pt>
    <dgm:pt modelId="{22B9AC6E-5B20-4F78-B491-B27E21F5C307}" type="pres">
      <dgm:prSet presAssocID="{21E66362-B952-4FF6-924A-360387E06751}" presName="spV" presStyleCnt="0"/>
      <dgm:spPr/>
    </dgm:pt>
    <dgm:pt modelId="{05ED852C-358A-4B98-A0BE-D974A3928C28}" type="pres">
      <dgm:prSet presAssocID="{0A656F42-B14D-468A-BBC5-63C8292F7620}" presName="linNode" presStyleCnt="0"/>
      <dgm:spPr/>
    </dgm:pt>
    <dgm:pt modelId="{8637DFE7-A81A-4AF6-BE18-D83D9BF069DF}" type="pres">
      <dgm:prSet presAssocID="{0A656F42-B14D-468A-BBC5-63C8292F7620}" presName="parTx" presStyleLbl="revTx" presStyleIdx="1" presStyleCnt="5">
        <dgm:presLayoutVars>
          <dgm:chMax val="1"/>
          <dgm:bulletEnabled val="1"/>
        </dgm:presLayoutVars>
      </dgm:prSet>
      <dgm:spPr/>
    </dgm:pt>
    <dgm:pt modelId="{E354B591-2007-4F48-8C99-22713FBA1A19}" type="pres">
      <dgm:prSet presAssocID="{0A656F42-B14D-468A-BBC5-63C8292F7620}" presName="bracket" presStyleLbl="parChTrans1D1" presStyleIdx="1" presStyleCnt="5"/>
      <dgm:spPr/>
    </dgm:pt>
    <dgm:pt modelId="{F901DDD4-B155-44CC-89B9-806A8694E1CA}" type="pres">
      <dgm:prSet presAssocID="{0A656F42-B14D-468A-BBC5-63C8292F7620}" presName="spH" presStyleCnt="0"/>
      <dgm:spPr/>
    </dgm:pt>
    <dgm:pt modelId="{E0919275-8407-43DC-B61F-E9A617984F43}" type="pres">
      <dgm:prSet presAssocID="{0A656F42-B14D-468A-BBC5-63C8292F7620}" presName="desTx" presStyleLbl="node1" presStyleIdx="1" presStyleCnt="5">
        <dgm:presLayoutVars>
          <dgm:bulletEnabled val="1"/>
        </dgm:presLayoutVars>
      </dgm:prSet>
      <dgm:spPr/>
    </dgm:pt>
    <dgm:pt modelId="{B9EE2EC4-5B45-4D30-AEAF-14FB731F5C1C}" type="pres">
      <dgm:prSet presAssocID="{D78B5355-9E34-4C5F-AF57-E51FB66BB212}" presName="spV" presStyleCnt="0"/>
      <dgm:spPr/>
    </dgm:pt>
    <dgm:pt modelId="{309065E1-9E8C-4DA9-AC4A-C9D2958F5873}" type="pres">
      <dgm:prSet presAssocID="{EAE172DC-1DD6-4825-8E30-7EE2FF8C1BDB}" presName="linNode" presStyleCnt="0"/>
      <dgm:spPr/>
    </dgm:pt>
    <dgm:pt modelId="{EC5EE6F0-DC81-40DB-B2B1-3374EAFED1C4}" type="pres">
      <dgm:prSet presAssocID="{EAE172DC-1DD6-4825-8E30-7EE2FF8C1BDB}" presName="parTx" presStyleLbl="revTx" presStyleIdx="2" presStyleCnt="5">
        <dgm:presLayoutVars>
          <dgm:chMax val="1"/>
          <dgm:bulletEnabled val="1"/>
        </dgm:presLayoutVars>
      </dgm:prSet>
      <dgm:spPr/>
    </dgm:pt>
    <dgm:pt modelId="{DC12D579-9A09-480E-9B0C-EBF57A8BBE00}" type="pres">
      <dgm:prSet presAssocID="{EAE172DC-1DD6-4825-8E30-7EE2FF8C1BDB}" presName="bracket" presStyleLbl="parChTrans1D1" presStyleIdx="2" presStyleCnt="5"/>
      <dgm:spPr/>
    </dgm:pt>
    <dgm:pt modelId="{156258E2-4546-41C4-A706-DEFB45E2497D}" type="pres">
      <dgm:prSet presAssocID="{EAE172DC-1DD6-4825-8E30-7EE2FF8C1BDB}" presName="spH" presStyleCnt="0"/>
      <dgm:spPr/>
    </dgm:pt>
    <dgm:pt modelId="{D9AEC054-1B6F-412F-99B4-4A044511C5DA}" type="pres">
      <dgm:prSet presAssocID="{EAE172DC-1DD6-4825-8E30-7EE2FF8C1BDB}" presName="desTx" presStyleLbl="node1" presStyleIdx="2" presStyleCnt="5">
        <dgm:presLayoutVars>
          <dgm:bulletEnabled val="1"/>
        </dgm:presLayoutVars>
      </dgm:prSet>
      <dgm:spPr/>
    </dgm:pt>
    <dgm:pt modelId="{FD15E9DE-E1A6-439C-B5A7-2F3042F012CA}" type="pres">
      <dgm:prSet presAssocID="{43FE45EE-2018-4C0C-8B34-BCA4EC1B4005}" presName="spV" presStyleCnt="0"/>
      <dgm:spPr/>
    </dgm:pt>
    <dgm:pt modelId="{42F92A61-CC35-471E-8733-47BC18B58581}" type="pres">
      <dgm:prSet presAssocID="{D54A34BD-EA49-4C30-9443-5529861F63F7}" presName="linNode" presStyleCnt="0"/>
      <dgm:spPr/>
    </dgm:pt>
    <dgm:pt modelId="{6839FE4E-FB24-484D-9D0D-BA69A65FB8EC}" type="pres">
      <dgm:prSet presAssocID="{D54A34BD-EA49-4C30-9443-5529861F63F7}" presName="parTx" presStyleLbl="revTx" presStyleIdx="3" presStyleCnt="5">
        <dgm:presLayoutVars>
          <dgm:chMax val="1"/>
          <dgm:bulletEnabled val="1"/>
        </dgm:presLayoutVars>
      </dgm:prSet>
      <dgm:spPr/>
    </dgm:pt>
    <dgm:pt modelId="{F4980296-5968-47CA-A718-D3C40AD143FA}" type="pres">
      <dgm:prSet presAssocID="{D54A34BD-EA49-4C30-9443-5529861F63F7}" presName="bracket" presStyleLbl="parChTrans1D1" presStyleIdx="3" presStyleCnt="5"/>
      <dgm:spPr/>
    </dgm:pt>
    <dgm:pt modelId="{A41E762E-B28B-4968-BCE5-EC884F2D5951}" type="pres">
      <dgm:prSet presAssocID="{D54A34BD-EA49-4C30-9443-5529861F63F7}" presName="spH" presStyleCnt="0"/>
      <dgm:spPr/>
    </dgm:pt>
    <dgm:pt modelId="{C89F334D-08CD-4A2F-AB45-28C4BF063B80}" type="pres">
      <dgm:prSet presAssocID="{D54A34BD-EA49-4C30-9443-5529861F63F7}" presName="desTx" presStyleLbl="node1" presStyleIdx="3" presStyleCnt="5">
        <dgm:presLayoutVars>
          <dgm:bulletEnabled val="1"/>
        </dgm:presLayoutVars>
      </dgm:prSet>
      <dgm:spPr/>
    </dgm:pt>
    <dgm:pt modelId="{3FD6A9A9-555D-407A-A0D7-508AA24F8B87}" type="pres">
      <dgm:prSet presAssocID="{116C553B-1097-48B3-88F5-2E13277D39EE}" presName="spV" presStyleCnt="0"/>
      <dgm:spPr/>
    </dgm:pt>
    <dgm:pt modelId="{86F6C291-7387-48F0-82C9-9963C3DAD40A}" type="pres">
      <dgm:prSet presAssocID="{99421A2D-A868-43B5-AA41-0A70C4A2162D}" presName="linNode" presStyleCnt="0"/>
      <dgm:spPr/>
    </dgm:pt>
    <dgm:pt modelId="{4342207A-BE72-4470-917E-2E4A633C2EA0}" type="pres">
      <dgm:prSet presAssocID="{99421A2D-A868-43B5-AA41-0A70C4A2162D}" presName="parTx" presStyleLbl="revTx" presStyleIdx="4" presStyleCnt="5">
        <dgm:presLayoutVars>
          <dgm:chMax val="1"/>
          <dgm:bulletEnabled val="1"/>
        </dgm:presLayoutVars>
      </dgm:prSet>
      <dgm:spPr/>
    </dgm:pt>
    <dgm:pt modelId="{0556E238-C039-4A18-97A5-F7174D8421A9}" type="pres">
      <dgm:prSet presAssocID="{99421A2D-A868-43B5-AA41-0A70C4A2162D}" presName="bracket" presStyleLbl="parChTrans1D1" presStyleIdx="4" presStyleCnt="5"/>
      <dgm:spPr/>
    </dgm:pt>
    <dgm:pt modelId="{FE46A928-A9C7-45E6-8CA2-BB80E8870C18}" type="pres">
      <dgm:prSet presAssocID="{99421A2D-A868-43B5-AA41-0A70C4A2162D}" presName="spH" presStyleCnt="0"/>
      <dgm:spPr/>
    </dgm:pt>
    <dgm:pt modelId="{D25F596D-CB3C-498A-B1A7-E6EFF0E20C15}" type="pres">
      <dgm:prSet presAssocID="{99421A2D-A868-43B5-AA41-0A70C4A2162D}" presName="desTx" presStyleLbl="node1" presStyleIdx="4" presStyleCnt="5">
        <dgm:presLayoutVars>
          <dgm:bulletEnabled val="1"/>
        </dgm:presLayoutVars>
      </dgm:prSet>
      <dgm:spPr/>
    </dgm:pt>
  </dgm:ptLst>
  <dgm:cxnLst>
    <dgm:cxn modelId="{8B6F0704-B34B-4124-8EF0-595580FBF619}" srcId="{702D8FAB-D572-4785-872D-823D7E06FF0E}" destId="{E66CFF90-197B-4EBC-9198-5FB9EB1D9CF6}" srcOrd="3" destOrd="0" parTransId="{E0FB0B20-C4B3-4949-AD71-459AD82B60CC}" sibTransId="{2A75C011-F819-473C-946F-A1A1D6C3FA0C}"/>
    <dgm:cxn modelId="{6CF29704-E20C-4983-B9F2-69A51D1440FC}" type="presOf" srcId="{D5408FF9-97AA-43A6-AC6B-D9CE2006C694}" destId="{7A96DE75-255B-4685-865C-02DE0D6F2453}" srcOrd="0" destOrd="1" presId="urn:diagrams.loki3.com/BracketList"/>
    <dgm:cxn modelId="{F5CE660B-3403-46C2-BC30-494A9C465902}" srcId="{0A656F42-B14D-468A-BBC5-63C8292F7620}" destId="{B997664E-6E6E-4743-9D91-87B6C1355766}" srcOrd="1" destOrd="0" parTransId="{4F213B43-BAFD-4FEC-BF1B-6A8C27D865AC}" sibTransId="{4CAE78EA-6A92-42ED-892E-C9C3B301EA31}"/>
    <dgm:cxn modelId="{4EDC311A-9492-41D5-8103-1113893D5126}" srcId="{0A656F42-B14D-468A-BBC5-63C8292F7620}" destId="{98241CA1-EE28-4FAD-9050-E507A52792DC}" srcOrd="0" destOrd="0" parTransId="{AEECA90E-8EFE-4542-83A2-180D21ED7D48}" sibTransId="{AB2F9109-BC59-4E3D-8CB6-9D44E601B9A5}"/>
    <dgm:cxn modelId="{0D4C3C1A-F55E-48AE-A160-84848708ED01}" srcId="{4DDEA979-00F6-4D26-A58A-354F1FA94D3A}" destId="{99421A2D-A868-43B5-AA41-0A70C4A2162D}" srcOrd="4" destOrd="0" parTransId="{64B81F7C-7114-4AB3-ACEF-2884F903B99C}" sibTransId="{F0DD9EE1-24FA-4286-AA77-C64D527A771D}"/>
    <dgm:cxn modelId="{7BD35A29-4FAA-4E6B-AF3A-57094B559F1E}" type="presOf" srcId="{550EE69F-C8CC-4B52-88CF-DC0260BFC8BD}" destId="{7A96DE75-255B-4685-865C-02DE0D6F2453}" srcOrd="0" destOrd="0" presId="urn:diagrams.loki3.com/BracketList"/>
    <dgm:cxn modelId="{6244922A-F5E3-4197-869C-A3F4CC24AA0E}" srcId="{EAE172DC-1DD6-4825-8E30-7EE2FF8C1BDB}" destId="{CC659045-34D9-4727-9F8B-9F2C70A0367A}" srcOrd="2" destOrd="0" parTransId="{8F66287F-7C76-419B-8305-9EE925185908}" sibTransId="{9DDABCE2-0464-49B9-99E0-87F56809641B}"/>
    <dgm:cxn modelId="{AED4B22E-AA22-4E32-8100-C8F24D28A840}" type="presOf" srcId="{75E100F4-8BF3-4C92-B13A-7B9F8E04BC92}" destId="{7A96DE75-255B-4685-865C-02DE0D6F2453}" srcOrd="0" destOrd="2" presId="urn:diagrams.loki3.com/BracketList"/>
    <dgm:cxn modelId="{A35E8731-3F0F-4BB3-A736-B691721E713D}" type="presOf" srcId="{4DDEA979-00F6-4D26-A58A-354F1FA94D3A}" destId="{CA81BDFF-0F89-4B20-941E-0C10D5080CEC}" srcOrd="0" destOrd="0" presId="urn:diagrams.loki3.com/BracketList"/>
    <dgm:cxn modelId="{80445E5D-187D-411A-991B-1AA784F26DBE}" srcId="{0A656F42-B14D-468A-BBC5-63C8292F7620}" destId="{5CE35E04-F5E4-4721-94AF-7CDC4E20A807}" srcOrd="2" destOrd="0" parTransId="{967C0489-F5EA-488A-BC94-FCE908561810}" sibTransId="{786A9C46-5260-4DEB-9D16-DDC9FBAB2329}"/>
    <dgm:cxn modelId="{88CB925D-B1E4-46F0-8CBD-D059E660EFCE}" srcId="{0A656F42-B14D-468A-BBC5-63C8292F7620}" destId="{96AC9EB7-1DF2-4E4B-9974-3785D2AD65D7}" srcOrd="3" destOrd="0" parTransId="{67895460-BB28-42DC-94C7-22DD99516FE2}" sibTransId="{680ED7AD-C210-4018-9A92-A9AC5F861522}"/>
    <dgm:cxn modelId="{405BB15E-7A1E-45A6-8EEE-81EF7082224E}" srcId="{702D8FAB-D572-4785-872D-823D7E06FF0E}" destId="{7A125C7F-1971-4882-A563-F559D7191D44}" srcOrd="5" destOrd="0" parTransId="{90758FE6-6074-4A96-B5F0-3D709999F29A}" sibTransId="{0E1A2EE7-D01A-4DEA-B242-242AFAFE2132}"/>
    <dgm:cxn modelId="{F1D75D5F-81A6-4E5E-9FA5-61C239AC9EC6}" srcId="{702D8FAB-D572-4785-872D-823D7E06FF0E}" destId="{61B13824-9265-4B50-A1DF-3205552A31D0}" srcOrd="6" destOrd="0" parTransId="{3F47A035-FACD-48D1-910F-0477AF224139}" sibTransId="{F396C678-71F1-455D-AA72-CD4203424F69}"/>
    <dgm:cxn modelId="{74FEFD61-AA81-4450-925F-AA7F4CBF8E9F}" srcId="{99421A2D-A868-43B5-AA41-0A70C4A2162D}" destId="{05F6036F-1FEC-4131-BF3E-B7D09BB68AED}" srcOrd="0" destOrd="0" parTransId="{82EF2C32-B169-48FB-96D6-D9E3433995C5}" sibTransId="{E22F7975-4940-4C8B-B8CC-5D524B870B59}"/>
    <dgm:cxn modelId="{E892CC45-D0E8-4926-8DDC-78C8FE14EC35}" srcId="{EAE172DC-1DD6-4825-8E30-7EE2FF8C1BDB}" destId="{2856CCA2-396E-47CD-A5CD-0ABC7B2BCD23}" srcOrd="1" destOrd="0" parTransId="{A5A4CF5B-40A2-4578-BCC2-086F063CB6CD}" sibTransId="{88A88704-8F01-42D6-B4E5-CAD63A44F64D}"/>
    <dgm:cxn modelId="{E2889E66-1CA4-4F04-8800-4A0FC9AAB6DF}" srcId="{4DDEA979-00F6-4D26-A58A-354F1FA94D3A}" destId="{EAE172DC-1DD6-4825-8E30-7EE2FF8C1BDB}" srcOrd="2" destOrd="0" parTransId="{7817AFD6-7D8D-4EE8-B794-053C5103C77D}" sibTransId="{43FE45EE-2018-4C0C-8B34-BCA4EC1B4005}"/>
    <dgm:cxn modelId="{E6EF2D69-1D0A-474B-9E3B-B6BD11ACF543}" type="presOf" srcId="{2856CCA2-396E-47CD-A5CD-0ABC7B2BCD23}" destId="{D9AEC054-1B6F-412F-99B4-4A044511C5DA}" srcOrd="0" destOrd="1" presId="urn:diagrams.loki3.com/BracketList"/>
    <dgm:cxn modelId="{A166CE6F-3A7D-4B64-B412-7086A20AFFCC}" type="presOf" srcId="{37A71D09-5314-4A3D-8BEB-E9384CD481F9}" destId="{C89F334D-08CD-4A2F-AB45-28C4BF063B80}" srcOrd="0" destOrd="0" presId="urn:diagrams.loki3.com/BracketList"/>
    <dgm:cxn modelId="{0C4BE86F-4C1F-46D3-8891-ECE9B278A2BC}" type="presOf" srcId="{99421A2D-A868-43B5-AA41-0A70C4A2162D}" destId="{4342207A-BE72-4470-917E-2E4A633C2EA0}" srcOrd="0" destOrd="0" presId="urn:diagrams.loki3.com/BracketList"/>
    <dgm:cxn modelId="{ED56A552-1D3E-481D-A86D-3224A625C8A5}" type="presOf" srcId="{702D8FAB-D572-4785-872D-823D7E06FF0E}" destId="{E2D3A282-75AF-447E-B834-B4754095DDE6}" srcOrd="0" destOrd="0" presId="urn:diagrams.loki3.com/BracketList"/>
    <dgm:cxn modelId="{98432773-0205-4DC1-BD11-E0218A780CB1}" type="presOf" srcId="{EAE172DC-1DD6-4825-8E30-7EE2FF8C1BDB}" destId="{EC5EE6F0-DC81-40DB-B2B1-3374EAFED1C4}" srcOrd="0" destOrd="0" presId="urn:diagrams.loki3.com/BracketList"/>
    <dgm:cxn modelId="{2288C174-85A2-4E8E-AD7C-A9322903A3CF}" srcId="{D54A34BD-EA49-4C30-9443-5529861F63F7}" destId="{37A71D09-5314-4A3D-8BEB-E9384CD481F9}" srcOrd="0" destOrd="0" parTransId="{B4DF77F0-184A-4F10-B684-7506909C8618}" sibTransId="{D8ECF1E3-79E7-48BA-BE38-4A2B38A30119}"/>
    <dgm:cxn modelId="{AC81D259-74AE-4297-B2F9-97B763939D38}" srcId="{4DDEA979-00F6-4D26-A58A-354F1FA94D3A}" destId="{702D8FAB-D572-4785-872D-823D7E06FF0E}" srcOrd="0" destOrd="0" parTransId="{61611AF8-319A-4355-B449-31B904DBB784}" sibTransId="{21E66362-B952-4FF6-924A-360387E06751}"/>
    <dgm:cxn modelId="{353F7786-0B19-4D30-A477-BB87D6CE2066}" type="presOf" srcId="{D54A34BD-EA49-4C30-9443-5529861F63F7}" destId="{6839FE4E-FB24-484D-9D0D-BA69A65FB8EC}" srcOrd="0" destOrd="0" presId="urn:diagrams.loki3.com/BracketList"/>
    <dgm:cxn modelId="{AF70E687-25BB-400A-98C6-34E9D5B36CB0}" type="presOf" srcId="{DF334197-20A9-4B8A-9E70-A58B3E217A4B}" destId="{7A96DE75-255B-4685-865C-02DE0D6F2453}" srcOrd="0" destOrd="4" presId="urn:diagrams.loki3.com/BracketList"/>
    <dgm:cxn modelId="{9C125B8C-D04D-4107-9A55-B6ECAA5826AE}" srcId="{4DDEA979-00F6-4D26-A58A-354F1FA94D3A}" destId="{0A656F42-B14D-468A-BBC5-63C8292F7620}" srcOrd="1" destOrd="0" parTransId="{DA2EC68F-6678-4C2E-8BE5-0CAC92DBB8AA}" sibTransId="{D78B5355-9E34-4C5F-AF57-E51FB66BB212}"/>
    <dgm:cxn modelId="{FB36258D-B12C-43BA-A21B-FF12CFCFD8C1}" srcId="{702D8FAB-D572-4785-872D-823D7E06FF0E}" destId="{DF334197-20A9-4B8A-9E70-A58B3E217A4B}" srcOrd="4" destOrd="0" parTransId="{CA0C7F92-79FE-4BF3-AFA8-65D15DF704C5}" sibTransId="{1DD4915D-A1F8-4E9F-B30F-5A0DCB4D454B}"/>
    <dgm:cxn modelId="{0BF1DA8D-6F5A-4231-A0CA-0F3647678E03}" srcId="{702D8FAB-D572-4785-872D-823D7E06FF0E}" destId="{D5408FF9-97AA-43A6-AC6B-D9CE2006C694}" srcOrd="1" destOrd="0" parTransId="{04831A81-9A21-47E7-A0A5-CDD131BB8262}" sibTransId="{F1773176-9F1C-44BB-A9E9-3C8B2F412F0E}"/>
    <dgm:cxn modelId="{E904DAA2-1E38-4BF6-87AB-C8736C22AE68}" type="presOf" srcId="{5CE35E04-F5E4-4721-94AF-7CDC4E20A807}" destId="{E0919275-8407-43DC-B61F-E9A617984F43}" srcOrd="0" destOrd="2" presId="urn:diagrams.loki3.com/BracketList"/>
    <dgm:cxn modelId="{825C18A8-AF51-40D0-97E9-9B436C1406DE}" srcId="{702D8FAB-D572-4785-872D-823D7E06FF0E}" destId="{550EE69F-C8CC-4B52-88CF-DC0260BFC8BD}" srcOrd="0" destOrd="0" parTransId="{B2C4AC69-B9F0-4D87-9D84-407206DDCAF1}" sibTransId="{BC836E39-510A-4017-B91C-D508737E7472}"/>
    <dgm:cxn modelId="{117F39AF-D8D9-4197-AEEF-9C5F618134CC}" type="presOf" srcId="{B997664E-6E6E-4743-9D91-87B6C1355766}" destId="{E0919275-8407-43DC-B61F-E9A617984F43}" srcOrd="0" destOrd="1" presId="urn:diagrams.loki3.com/BracketList"/>
    <dgm:cxn modelId="{9979E4B0-A52F-485E-90BD-F21BB458EB7B}" type="presOf" srcId="{98241CA1-EE28-4FAD-9050-E507A52792DC}" destId="{E0919275-8407-43DC-B61F-E9A617984F43}" srcOrd="0" destOrd="0" presId="urn:diagrams.loki3.com/BracketList"/>
    <dgm:cxn modelId="{C31108B5-2DBA-4AFF-B256-62C10E5EF769}" type="presOf" srcId="{CC659045-34D9-4727-9F8B-9F2C70A0367A}" destId="{D9AEC054-1B6F-412F-99B4-4A044511C5DA}" srcOrd="0" destOrd="2" presId="urn:diagrams.loki3.com/BracketList"/>
    <dgm:cxn modelId="{9E6770B8-8692-4633-9FEA-5981E92C5A8E}" srcId="{702D8FAB-D572-4785-872D-823D7E06FF0E}" destId="{75E100F4-8BF3-4C92-B13A-7B9F8E04BC92}" srcOrd="2" destOrd="0" parTransId="{35E058FC-0471-4B2A-A6F1-736602C98B03}" sibTransId="{5661777A-D155-45E2-A667-935A3677263C}"/>
    <dgm:cxn modelId="{481148C2-B1FA-4C54-8B92-88A8EE3FFC71}" type="presOf" srcId="{E66CFF90-197B-4EBC-9198-5FB9EB1D9CF6}" destId="{7A96DE75-255B-4685-865C-02DE0D6F2453}" srcOrd="0" destOrd="3" presId="urn:diagrams.loki3.com/BracketList"/>
    <dgm:cxn modelId="{3244AAC9-709F-490B-91ED-BCD8E4BAED2C}" type="presOf" srcId="{7A125C7F-1971-4882-A563-F559D7191D44}" destId="{7A96DE75-255B-4685-865C-02DE0D6F2453}" srcOrd="0" destOrd="5" presId="urn:diagrams.loki3.com/BracketList"/>
    <dgm:cxn modelId="{D17822CA-3905-428B-B0E7-8ABB4C88E257}" type="presOf" srcId="{E1BFA3BC-BC9B-4A6A-B727-135E888EF701}" destId="{D9AEC054-1B6F-412F-99B4-4A044511C5DA}" srcOrd="0" destOrd="0" presId="urn:diagrams.loki3.com/BracketList"/>
    <dgm:cxn modelId="{C968EDCC-A84C-4FD2-A8EF-50EB8972631C}" type="presOf" srcId="{0A656F42-B14D-468A-BBC5-63C8292F7620}" destId="{8637DFE7-A81A-4AF6-BE18-D83D9BF069DF}" srcOrd="0" destOrd="0" presId="urn:diagrams.loki3.com/BracketList"/>
    <dgm:cxn modelId="{14E691E1-054C-4446-9AFB-17200318F676}" type="presOf" srcId="{96AC9EB7-1DF2-4E4B-9974-3785D2AD65D7}" destId="{E0919275-8407-43DC-B61F-E9A617984F43}" srcOrd="0" destOrd="3" presId="urn:diagrams.loki3.com/BracketList"/>
    <dgm:cxn modelId="{39223BE3-FDCE-4AA2-858A-B6CDB6B7B651}" type="presOf" srcId="{61B13824-9265-4B50-A1DF-3205552A31D0}" destId="{7A96DE75-255B-4685-865C-02DE0D6F2453}" srcOrd="0" destOrd="6" presId="urn:diagrams.loki3.com/BracketList"/>
    <dgm:cxn modelId="{A63346EE-15AE-4724-A4DC-05CE0C572590}" type="presOf" srcId="{05F6036F-1FEC-4131-BF3E-B7D09BB68AED}" destId="{D25F596D-CB3C-498A-B1A7-E6EFF0E20C15}" srcOrd="0" destOrd="0" presId="urn:diagrams.loki3.com/BracketList"/>
    <dgm:cxn modelId="{D2AFABF4-F58A-4E75-8372-B5EAD2257883}" srcId="{4DDEA979-00F6-4D26-A58A-354F1FA94D3A}" destId="{D54A34BD-EA49-4C30-9443-5529861F63F7}" srcOrd="3" destOrd="0" parTransId="{2DC4415D-4BEB-4B2F-9C63-FC04CDE16849}" sibTransId="{116C553B-1097-48B3-88F5-2E13277D39EE}"/>
    <dgm:cxn modelId="{0C9F3FFF-D516-4088-93B7-F9655E42DEE7}" srcId="{EAE172DC-1DD6-4825-8E30-7EE2FF8C1BDB}" destId="{E1BFA3BC-BC9B-4A6A-B727-135E888EF701}" srcOrd="0" destOrd="0" parTransId="{01775667-E712-4C09-8C5B-AC1EA470524B}" sibTransId="{2B30A4EC-A8C8-4B8F-9063-A5EDCEC45540}"/>
    <dgm:cxn modelId="{993E7C9E-C72D-479F-BEE1-3C529C092C61}" type="presParOf" srcId="{CA81BDFF-0F89-4B20-941E-0C10D5080CEC}" destId="{E6D7E981-5688-4D1D-A748-213DB9C9E82E}" srcOrd="0" destOrd="0" presId="urn:diagrams.loki3.com/BracketList"/>
    <dgm:cxn modelId="{1E28CC49-066A-4212-BBA7-5F86C731F4A1}" type="presParOf" srcId="{E6D7E981-5688-4D1D-A748-213DB9C9E82E}" destId="{E2D3A282-75AF-447E-B834-B4754095DDE6}" srcOrd="0" destOrd="0" presId="urn:diagrams.loki3.com/BracketList"/>
    <dgm:cxn modelId="{F6FD3334-085A-4EB9-B9C6-009F51047499}" type="presParOf" srcId="{E6D7E981-5688-4D1D-A748-213DB9C9E82E}" destId="{F9C733A0-2C4D-4533-9C42-DDBDF80F78D0}" srcOrd="1" destOrd="0" presId="urn:diagrams.loki3.com/BracketList"/>
    <dgm:cxn modelId="{DEAB87F0-E0C8-41A4-976A-C4F6BDC39242}" type="presParOf" srcId="{E6D7E981-5688-4D1D-A748-213DB9C9E82E}" destId="{207199ED-7466-4414-8D1B-CCC1D7143E9E}" srcOrd="2" destOrd="0" presId="urn:diagrams.loki3.com/BracketList"/>
    <dgm:cxn modelId="{33F148EF-93CF-45AC-891C-2D40CE8E1D41}" type="presParOf" srcId="{E6D7E981-5688-4D1D-A748-213DB9C9E82E}" destId="{7A96DE75-255B-4685-865C-02DE0D6F2453}" srcOrd="3" destOrd="0" presId="urn:diagrams.loki3.com/BracketList"/>
    <dgm:cxn modelId="{F2D89540-3E38-4BD0-B73A-6E467A783857}" type="presParOf" srcId="{CA81BDFF-0F89-4B20-941E-0C10D5080CEC}" destId="{22B9AC6E-5B20-4F78-B491-B27E21F5C307}" srcOrd="1" destOrd="0" presId="urn:diagrams.loki3.com/BracketList"/>
    <dgm:cxn modelId="{4CBA0511-EBB1-4AAD-B2DE-A6AF0D10FA17}" type="presParOf" srcId="{CA81BDFF-0F89-4B20-941E-0C10D5080CEC}" destId="{05ED852C-358A-4B98-A0BE-D974A3928C28}" srcOrd="2" destOrd="0" presId="urn:diagrams.loki3.com/BracketList"/>
    <dgm:cxn modelId="{5DF343BF-A6F1-4567-9286-243CDB234B53}" type="presParOf" srcId="{05ED852C-358A-4B98-A0BE-D974A3928C28}" destId="{8637DFE7-A81A-4AF6-BE18-D83D9BF069DF}" srcOrd="0" destOrd="0" presId="urn:diagrams.loki3.com/BracketList"/>
    <dgm:cxn modelId="{8A83CBC1-3D5C-4DA5-88DB-23C83CB19919}" type="presParOf" srcId="{05ED852C-358A-4B98-A0BE-D974A3928C28}" destId="{E354B591-2007-4F48-8C99-22713FBA1A19}" srcOrd="1" destOrd="0" presId="urn:diagrams.loki3.com/BracketList"/>
    <dgm:cxn modelId="{71919D80-0A36-431D-9DA7-6943B408F27E}" type="presParOf" srcId="{05ED852C-358A-4B98-A0BE-D974A3928C28}" destId="{F901DDD4-B155-44CC-89B9-806A8694E1CA}" srcOrd="2" destOrd="0" presId="urn:diagrams.loki3.com/BracketList"/>
    <dgm:cxn modelId="{6F6C6899-9F6E-4E1D-82E5-F0BA2172AF95}" type="presParOf" srcId="{05ED852C-358A-4B98-A0BE-D974A3928C28}" destId="{E0919275-8407-43DC-B61F-E9A617984F43}" srcOrd="3" destOrd="0" presId="urn:diagrams.loki3.com/BracketList"/>
    <dgm:cxn modelId="{0D27BE98-8B2E-4863-B8F2-AE96DB6A3699}" type="presParOf" srcId="{CA81BDFF-0F89-4B20-941E-0C10D5080CEC}" destId="{B9EE2EC4-5B45-4D30-AEAF-14FB731F5C1C}" srcOrd="3" destOrd="0" presId="urn:diagrams.loki3.com/BracketList"/>
    <dgm:cxn modelId="{35774B83-2A14-425D-A06D-B8F132D54A44}" type="presParOf" srcId="{CA81BDFF-0F89-4B20-941E-0C10D5080CEC}" destId="{309065E1-9E8C-4DA9-AC4A-C9D2958F5873}" srcOrd="4" destOrd="0" presId="urn:diagrams.loki3.com/BracketList"/>
    <dgm:cxn modelId="{A6A7FCE6-6008-49EC-81B9-0B4B9C79FEAF}" type="presParOf" srcId="{309065E1-9E8C-4DA9-AC4A-C9D2958F5873}" destId="{EC5EE6F0-DC81-40DB-B2B1-3374EAFED1C4}" srcOrd="0" destOrd="0" presId="urn:diagrams.loki3.com/BracketList"/>
    <dgm:cxn modelId="{FFE1F216-AE3E-4CEC-A994-ED2518390247}" type="presParOf" srcId="{309065E1-9E8C-4DA9-AC4A-C9D2958F5873}" destId="{DC12D579-9A09-480E-9B0C-EBF57A8BBE00}" srcOrd="1" destOrd="0" presId="urn:diagrams.loki3.com/BracketList"/>
    <dgm:cxn modelId="{0D6AB4FD-60D7-49DF-A9AE-68278E3E91D9}" type="presParOf" srcId="{309065E1-9E8C-4DA9-AC4A-C9D2958F5873}" destId="{156258E2-4546-41C4-A706-DEFB45E2497D}" srcOrd="2" destOrd="0" presId="urn:diagrams.loki3.com/BracketList"/>
    <dgm:cxn modelId="{86ED6A77-784E-44F3-BD88-0B1B8E9D0738}" type="presParOf" srcId="{309065E1-9E8C-4DA9-AC4A-C9D2958F5873}" destId="{D9AEC054-1B6F-412F-99B4-4A044511C5DA}" srcOrd="3" destOrd="0" presId="urn:diagrams.loki3.com/BracketList"/>
    <dgm:cxn modelId="{56668691-EA7F-401A-A0B6-7ACD12E369F5}" type="presParOf" srcId="{CA81BDFF-0F89-4B20-941E-0C10D5080CEC}" destId="{FD15E9DE-E1A6-439C-B5A7-2F3042F012CA}" srcOrd="5" destOrd="0" presId="urn:diagrams.loki3.com/BracketList"/>
    <dgm:cxn modelId="{1B30F9C2-38EA-4C8A-B37B-5B467F4EBFB2}" type="presParOf" srcId="{CA81BDFF-0F89-4B20-941E-0C10D5080CEC}" destId="{42F92A61-CC35-471E-8733-47BC18B58581}" srcOrd="6" destOrd="0" presId="urn:diagrams.loki3.com/BracketList"/>
    <dgm:cxn modelId="{377E8C86-0953-4CAB-BE5E-2A1E209800A0}" type="presParOf" srcId="{42F92A61-CC35-471E-8733-47BC18B58581}" destId="{6839FE4E-FB24-484D-9D0D-BA69A65FB8EC}" srcOrd="0" destOrd="0" presId="urn:diagrams.loki3.com/BracketList"/>
    <dgm:cxn modelId="{6FE0A552-17F2-444B-9CBD-41E5028C3C09}" type="presParOf" srcId="{42F92A61-CC35-471E-8733-47BC18B58581}" destId="{F4980296-5968-47CA-A718-D3C40AD143FA}" srcOrd="1" destOrd="0" presId="urn:diagrams.loki3.com/BracketList"/>
    <dgm:cxn modelId="{DD3DF265-F3E2-487A-A5D7-16DC29F97A8F}" type="presParOf" srcId="{42F92A61-CC35-471E-8733-47BC18B58581}" destId="{A41E762E-B28B-4968-BCE5-EC884F2D5951}" srcOrd="2" destOrd="0" presId="urn:diagrams.loki3.com/BracketList"/>
    <dgm:cxn modelId="{B226F720-8062-4643-91B0-F9D12904E2AC}" type="presParOf" srcId="{42F92A61-CC35-471E-8733-47BC18B58581}" destId="{C89F334D-08CD-4A2F-AB45-28C4BF063B80}" srcOrd="3" destOrd="0" presId="urn:diagrams.loki3.com/BracketList"/>
    <dgm:cxn modelId="{251B91A7-B1E2-4E28-B5FC-96064DAD956D}" type="presParOf" srcId="{CA81BDFF-0F89-4B20-941E-0C10D5080CEC}" destId="{3FD6A9A9-555D-407A-A0D7-508AA24F8B87}" srcOrd="7" destOrd="0" presId="urn:diagrams.loki3.com/BracketList"/>
    <dgm:cxn modelId="{AD9D1B53-4CC2-47D7-93AA-704748BE08AD}" type="presParOf" srcId="{CA81BDFF-0F89-4B20-941E-0C10D5080CEC}" destId="{86F6C291-7387-48F0-82C9-9963C3DAD40A}" srcOrd="8" destOrd="0" presId="urn:diagrams.loki3.com/BracketList"/>
    <dgm:cxn modelId="{DC7D35A4-CC1E-49DD-893F-B9B494B59DF5}" type="presParOf" srcId="{86F6C291-7387-48F0-82C9-9963C3DAD40A}" destId="{4342207A-BE72-4470-917E-2E4A633C2EA0}" srcOrd="0" destOrd="0" presId="urn:diagrams.loki3.com/BracketList"/>
    <dgm:cxn modelId="{740FA920-2D09-4D5B-A15C-16D73DFB8FA1}" type="presParOf" srcId="{86F6C291-7387-48F0-82C9-9963C3DAD40A}" destId="{0556E238-C039-4A18-97A5-F7174D8421A9}" srcOrd="1" destOrd="0" presId="urn:diagrams.loki3.com/BracketList"/>
    <dgm:cxn modelId="{B5B5B65A-D229-4373-927F-8649BCABD10A}" type="presParOf" srcId="{86F6C291-7387-48F0-82C9-9963C3DAD40A}" destId="{FE46A928-A9C7-45E6-8CA2-BB80E8870C18}" srcOrd="2" destOrd="0" presId="urn:diagrams.loki3.com/BracketList"/>
    <dgm:cxn modelId="{D8417202-B4B3-4313-9EDF-ED223664AB61}" type="presParOf" srcId="{86F6C291-7387-48F0-82C9-9963C3DAD40A}" destId="{D25F596D-CB3C-498A-B1A7-E6EFF0E20C1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3A282-75AF-447E-B834-B4754095DDE6}">
      <dsp:nvSpPr>
        <dsp:cNvPr id="0" name=""/>
        <dsp:cNvSpPr/>
      </dsp:nvSpPr>
      <dsp:spPr>
        <a:xfrm>
          <a:off x="0" y="949274"/>
          <a:ext cx="179627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</dsp:txBody>
      <dsp:txXfrm>
        <a:off x="0" y="949274"/>
        <a:ext cx="1796279" cy="356400"/>
      </dsp:txXfrm>
    </dsp:sp>
    <dsp:sp modelId="{F9C733A0-2C4D-4533-9C42-DDBDF80F78D0}">
      <dsp:nvSpPr>
        <dsp:cNvPr id="0" name=""/>
        <dsp:cNvSpPr/>
      </dsp:nvSpPr>
      <dsp:spPr>
        <a:xfrm>
          <a:off x="1796279" y="35999"/>
          <a:ext cx="359255" cy="21829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6DE75-255B-4685-865C-02DE0D6F2453}">
      <dsp:nvSpPr>
        <dsp:cNvPr id="0" name=""/>
        <dsp:cNvSpPr/>
      </dsp:nvSpPr>
      <dsp:spPr>
        <a:xfrm>
          <a:off x="2299237" y="35999"/>
          <a:ext cx="4885879" cy="21829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Read CSV / Excel / HTML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Transpose Data Frames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Dropped Null Values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Calculate % Change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Name / Order Columns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Fill Blank Cells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Concatenate Data Frames</a:t>
          </a:r>
        </a:p>
      </dsp:txBody>
      <dsp:txXfrm>
        <a:off x="2299237" y="35999"/>
        <a:ext cx="4885879" cy="2182950"/>
      </dsp:txXfrm>
    </dsp:sp>
    <dsp:sp modelId="{8637DFE7-A81A-4AF6-BE18-D83D9BF069DF}">
      <dsp:nvSpPr>
        <dsp:cNvPr id="0" name=""/>
        <dsp:cNvSpPr/>
      </dsp:nvSpPr>
      <dsp:spPr>
        <a:xfrm>
          <a:off x="0" y="2740387"/>
          <a:ext cx="179627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Numpy</a:t>
          </a:r>
          <a:endParaRPr lang="en-US" sz="1800" kern="1200" dirty="0"/>
        </a:p>
      </dsp:txBody>
      <dsp:txXfrm>
        <a:off x="0" y="2740387"/>
        <a:ext cx="1796279" cy="356400"/>
      </dsp:txXfrm>
    </dsp:sp>
    <dsp:sp modelId="{E354B591-2007-4F48-8C99-22713FBA1A19}">
      <dsp:nvSpPr>
        <dsp:cNvPr id="0" name=""/>
        <dsp:cNvSpPr/>
      </dsp:nvSpPr>
      <dsp:spPr>
        <a:xfrm>
          <a:off x="1796279" y="2283749"/>
          <a:ext cx="359255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19275-8407-43DC-B61F-E9A617984F43}">
      <dsp:nvSpPr>
        <dsp:cNvPr id="0" name=""/>
        <dsp:cNvSpPr/>
      </dsp:nvSpPr>
      <dsp:spPr>
        <a:xfrm>
          <a:off x="2299237" y="2283749"/>
          <a:ext cx="4885879" cy="126967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Standard Deviation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Mean Values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Monte Carlos Simulation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Random Number Generations</a:t>
          </a:r>
        </a:p>
      </dsp:txBody>
      <dsp:txXfrm>
        <a:off x="2299237" y="2283749"/>
        <a:ext cx="4885879" cy="1269675"/>
      </dsp:txXfrm>
    </dsp:sp>
    <dsp:sp modelId="{EC5EE6F0-DC81-40DB-B2B1-3374EAFED1C4}">
      <dsp:nvSpPr>
        <dsp:cNvPr id="0" name=""/>
        <dsp:cNvSpPr/>
      </dsp:nvSpPr>
      <dsp:spPr>
        <a:xfrm>
          <a:off x="0" y="3930074"/>
          <a:ext cx="1796279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Plotly</a:t>
          </a:r>
          <a:endParaRPr lang="en-US" sz="1800" kern="1200" dirty="0"/>
        </a:p>
      </dsp:txBody>
      <dsp:txXfrm>
        <a:off x="0" y="3930074"/>
        <a:ext cx="1796279" cy="356400"/>
      </dsp:txXfrm>
    </dsp:sp>
    <dsp:sp modelId="{DC12D579-9A09-480E-9B0C-EBF57A8BBE00}">
      <dsp:nvSpPr>
        <dsp:cNvPr id="0" name=""/>
        <dsp:cNvSpPr/>
      </dsp:nvSpPr>
      <dsp:spPr>
        <a:xfrm>
          <a:off x="1796279" y="3618225"/>
          <a:ext cx="359255" cy="9801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EC054-1B6F-412F-99B4-4A044511C5DA}">
      <dsp:nvSpPr>
        <dsp:cNvPr id="0" name=""/>
        <dsp:cNvSpPr/>
      </dsp:nvSpPr>
      <dsp:spPr>
        <a:xfrm>
          <a:off x="2299237" y="3618225"/>
          <a:ext cx="4885879" cy="9801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Bar Plots (</a:t>
          </a:r>
          <a:r>
            <a:rPr lang="en-US" sz="1800" kern="1200" dirty="0" err="1"/>
            <a:t>hvplot</a:t>
          </a:r>
          <a:r>
            <a:rPr lang="en-US" sz="1800" kern="1200" dirty="0"/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Line Graphs (</a:t>
          </a:r>
          <a:r>
            <a:rPr lang="en-US" sz="1800" kern="1200" dirty="0" err="1"/>
            <a:t>hvplot</a:t>
          </a:r>
          <a:r>
            <a:rPr lang="en-US" sz="1800" kern="1200" dirty="0"/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Correlation Plots</a:t>
          </a:r>
        </a:p>
      </dsp:txBody>
      <dsp:txXfrm>
        <a:off x="2299237" y="3618225"/>
        <a:ext cx="4885879" cy="980100"/>
      </dsp:txXfrm>
    </dsp:sp>
    <dsp:sp modelId="{6839FE4E-FB24-484D-9D0D-BA69A65FB8EC}">
      <dsp:nvSpPr>
        <dsp:cNvPr id="0" name=""/>
        <dsp:cNvSpPr/>
      </dsp:nvSpPr>
      <dsp:spPr>
        <a:xfrm>
          <a:off x="0" y="4679831"/>
          <a:ext cx="1798035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Mapbox</a:t>
          </a:r>
          <a:endParaRPr lang="en-US" sz="1800" kern="1200" dirty="0"/>
        </a:p>
      </dsp:txBody>
      <dsp:txXfrm>
        <a:off x="0" y="4679831"/>
        <a:ext cx="1798035" cy="356400"/>
      </dsp:txXfrm>
    </dsp:sp>
    <dsp:sp modelId="{F4980296-5968-47CA-A718-D3C40AD143FA}">
      <dsp:nvSpPr>
        <dsp:cNvPr id="0" name=""/>
        <dsp:cNvSpPr/>
      </dsp:nvSpPr>
      <dsp:spPr>
        <a:xfrm>
          <a:off x="1798034" y="4663125"/>
          <a:ext cx="359607" cy="389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F334D-08CD-4A2F-AB45-28C4BF063B80}">
      <dsp:nvSpPr>
        <dsp:cNvPr id="0" name=""/>
        <dsp:cNvSpPr/>
      </dsp:nvSpPr>
      <dsp:spPr>
        <a:xfrm>
          <a:off x="2301484" y="4663125"/>
          <a:ext cx="4890655" cy="389812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Plot Ice Maps</a:t>
          </a:r>
        </a:p>
      </dsp:txBody>
      <dsp:txXfrm>
        <a:off x="2301484" y="4663125"/>
        <a:ext cx="4890655" cy="389812"/>
      </dsp:txXfrm>
    </dsp:sp>
    <dsp:sp modelId="{4342207A-BE72-4470-917E-2E4A633C2EA0}">
      <dsp:nvSpPr>
        <dsp:cNvPr id="0" name=""/>
        <dsp:cNvSpPr/>
      </dsp:nvSpPr>
      <dsp:spPr>
        <a:xfrm>
          <a:off x="0" y="5134443"/>
          <a:ext cx="1798035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Altair</a:t>
          </a:r>
        </a:p>
      </dsp:txBody>
      <dsp:txXfrm>
        <a:off x="0" y="5134443"/>
        <a:ext cx="1798035" cy="356400"/>
      </dsp:txXfrm>
    </dsp:sp>
    <dsp:sp modelId="{0556E238-C039-4A18-97A5-F7174D8421A9}">
      <dsp:nvSpPr>
        <dsp:cNvPr id="0" name=""/>
        <dsp:cNvSpPr/>
      </dsp:nvSpPr>
      <dsp:spPr>
        <a:xfrm>
          <a:off x="1798034" y="5117737"/>
          <a:ext cx="359607" cy="389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F596D-CB3C-498A-B1A7-E6EFF0E20C15}">
      <dsp:nvSpPr>
        <dsp:cNvPr id="0" name=""/>
        <dsp:cNvSpPr/>
      </dsp:nvSpPr>
      <dsp:spPr>
        <a:xfrm>
          <a:off x="2301484" y="5117737"/>
          <a:ext cx="4890655" cy="38981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Correlation Graph </a:t>
          </a:r>
        </a:p>
      </dsp:txBody>
      <dsp:txXfrm>
        <a:off x="2301484" y="5117737"/>
        <a:ext cx="4890655" cy="389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7EC1-89FC-412E-B2C3-BDABD955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48B9-F4B9-4A0A-9DAD-55BB4895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BCD6-8F90-4906-9592-93BD5E52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CEAD-68F7-4B33-9FA4-6ACDD7F6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A1E1-51A4-40E6-B2A4-375EEEB5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27DC-527E-46D7-A4FF-E0DFB7C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46FEC-4BA8-41F8-9A99-79D64EDEB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03B6-05E6-4150-AC5C-9A12409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10B0-B43F-442B-AE56-E21AB09D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9414-2FA2-4313-9BCD-62A3BCFC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BCC63-1D0C-4FB9-A3C3-119FD8F68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86514-2EF5-48F2-B87B-E80A855B1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0F77F-2D98-435D-A0B2-E1E5FBE6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05C7-6CF3-415F-8077-3F0106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5047-6155-4C91-A0BF-D3E3C531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E0F1-BA90-453E-9F31-B86310D2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E2C4-232D-4D1B-AC49-9D4FB506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E621-A55E-4901-9AD3-20E9DC15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E408-475D-48DA-A146-C9865CE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0C10-5577-4944-8A78-9E267D25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A5A1-4216-4FBE-B637-757B7C04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C003-A61D-4176-B928-57672416B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E8B8-B593-4D74-B426-813C4DB6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8CF3F-AB29-4349-AA11-519D164F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AC31-E680-4F59-A9B6-8FDB1F5E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E46C-8732-4773-8F37-520DB038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7CAF-52A7-47D0-8855-D1A6CEB1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C8095-FFF0-4132-B32F-F0C81EED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5A326-71B5-47D7-86E1-2203F20B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D04FA-E39F-4B88-9BA9-0F6E234A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E5984-9CEE-44AB-8AEA-2BA516D8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97E7-F9D3-4147-93C8-7E51D614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7372-EB19-4486-98DB-C9B5CC10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E45E7-0812-4D15-8C58-9A949CB7F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37508-6D4B-4D45-AF57-25C7B9064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9E3F0-EA7A-4FA7-BE87-11C9B56ED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0D189-BB46-41C7-A2C0-1916CE7E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6B835-F168-49DD-A4C1-A44CCF29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7BF0E-F097-4B55-AA74-217BDF0B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8908-2E5D-41D5-9CB2-A6ECC7A9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D2A13-9BBF-48BD-A0E3-E7DB5404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84570-7E0A-459B-AB1B-C366A8E3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B40A8-BCFC-4171-A276-F9534E83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C68E3-4A45-477E-B497-EB722C3A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10FA3-F949-471A-A31E-0BAD3061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8CDCB-F13B-4386-B1C2-8DBFE8B7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C581-D37B-425E-8C26-9ADB6761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572A-F915-49C4-9F84-7A83AAF3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42C9-1D73-4522-B82A-20E70C40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35A5B-757E-4B7F-B681-6AC7B6C8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A331-D60C-46E1-9015-6CE9D908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FBAD-E5BB-471E-BDAF-095CA72E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9F62-A401-4B45-80B7-9EDC94EA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4B375-1C01-4F36-9ECD-631A0A232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FC425-726D-4DB5-A62A-597ADBF1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940D-46DA-4402-801D-B82D1ABD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CCD2A-1A80-49F5-9FA1-1C0FA1AB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9E398-F8F8-4A07-92DD-10DF0EA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9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60BA6-303E-424E-909B-C0752D9E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93AD-BE8B-49C1-BA03-E9FE491F1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6C77-3C93-4D32-9045-6FE7D4163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33CA-FACA-4899-9D82-FE57BD757CEA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9DBA-E616-4A21-97C2-61438F339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FC58-7C36-4AB1-86C8-8EC0D13C9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1E61-2FD6-4ECC-8B7C-A716636A7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sidc.org/data/glacier_inventory/query.html" TargetMode="External"/><Relationship Id="rId3" Type="http://schemas.openxmlformats.org/officeDocument/2006/relationships/hyperlink" Target="https://data.giss.nasa.gov/gistemp/" TargetMode="External"/><Relationship Id="rId7" Type="http://schemas.openxmlformats.org/officeDocument/2006/relationships/hyperlink" Target="https://www.epa.gov/climate-indicators/climate-change-indicators-arctic-sea-ic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pa.gov/climate-indicators/climate-change-indicators-glaciers" TargetMode="External"/><Relationship Id="rId5" Type="http://schemas.openxmlformats.org/officeDocument/2006/relationships/hyperlink" Target="https://databank.worldbank.org/indicator/NY.GDP.MKTP.KD.ZG/1ff4a498/Popular-Indicators" TargetMode="External"/><Relationship Id="rId4" Type="http://schemas.openxmlformats.org/officeDocument/2006/relationships/hyperlink" Target="https://www.indexmundi.com/energy/?product=oil&amp;graph=production" TargetMode="External"/><Relationship Id="rId9" Type="http://schemas.openxmlformats.org/officeDocument/2006/relationships/hyperlink" Target="https://www.epa.gov/climate-indicators/climate-change-indicators-antarctic-sea-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4204AB-CE26-43F1-82CE-3499C7734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b="1">
                <a:solidFill>
                  <a:srgbClr val="FFFFFF"/>
                </a:solidFill>
              </a:rPr>
              <a:t>Crude Oil Production &amp; GDP Impact on 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20666-FA35-4BA2-8466-5D4154CA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Group Members: </a:t>
            </a:r>
          </a:p>
          <a:p>
            <a:r>
              <a:rPr lang="en-US" sz="1500">
                <a:solidFill>
                  <a:srgbClr val="FFFFFF"/>
                </a:solidFill>
              </a:rPr>
              <a:t>Diana, Simon, Vino &amp; Lee</a:t>
            </a:r>
          </a:p>
        </p:txBody>
      </p:sp>
    </p:spTree>
    <p:extLst>
      <p:ext uri="{BB962C8B-B14F-4D97-AF65-F5344CB8AC3E}">
        <p14:creationId xmlns:p14="http://schemas.microsoft.com/office/powerpoint/2010/main" val="118276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B619F9-27F5-4359-8E7C-79F40FE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Additional Thoughts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FCE9-FC13-404F-908A-C561A0BD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8314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More to Consider: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Could a correlation between greenhouse gas emission and GDP be identified?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Is there a correlation between oil price and production? 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do crude oil ETFs impact crude oil production?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Determine temperature change lag period.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Identify exact temperature differences and detailed climate data in Arctic and Antarctic locations 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impact of global warming on marine life?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much does meat processing and consumption impact global warming?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impact of inflation on global warming?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2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Quizzical burrowing owl looking forward">
            <a:extLst>
              <a:ext uri="{FF2B5EF4-FFF2-40B4-BE49-F238E27FC236}">
                <a16:creationId xmlns:a16="http://schemas.microsoft.com/office/drawing/2014/main" id="{8009DE5E-10D4-40C2-B5CE-25F45E568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2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E427E-0407-47B3-A469-5552A8F1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2143125"/>
            <a:ext cx="5266155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117487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CE96D65-C406-4A1B-8CDB-5F544AA0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Project Formulation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496AE8-1D65-4111-AA6E-4621B1C2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106666"/>
            <a:ext cx="5837266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What we thought (hypothesis):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GDP and crude oil production correlate with changes in global temperature, causing sea ice mass deterioration. 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Questions posed: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a direct correlation be identified between oil production and temperature increases?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Do increases in GDP impact climate change?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Is there a correlation between oil production and sea ice melt?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5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2C28-27B9-43BB-A42B-90774774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Gathering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FB14-0E66-4923-B4B6-29EECFE9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560" y="801866"/>
            <a:ext cx="6228080" cy="5639574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900" dirty="0">
                <a:solidFill>
                  <a:srgbClr val="000000"/>
                </a:solidFill>
              </a:rPr>
              <a:t>Data was pulled from the NASA website (temperature data) and Index Mundi website (crude oil production) for correlation analysis between oil production and temperature increases.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Temperature Data: </a:t>
            </a:r>
            <a:r>
              <a:rPr lang="en-US" sz="2000" dirty="0">
                <a:solidFill>
                  <a:srgbClr val="000000"/>
                </a:solidFill>
                <a:latin typeface="Slack-Lato"/>
                <a:hlinkClick r:id="rId3"/>
              </a:rPr>
              <a:t>https://data.giss.nasa.gov/gistemp/</a:t>
            </a:r>
            <a:endParaRPr lang="en-US" sz="2000" dirty="0">
              <a:solidFill>
                <a:srgbClr val="000000"/>
              </a:solidFill>
              <a:latin typeface="Slack-Lato"/>
            </a:endParaRP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lack-Lato"/>
              </a:rPr>
              <a:t>Crude Oil Data: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lack-Lato"/>
                <a:hlinkClick r:id="rId4"/>
              </a:rPr>
              <a:t>https://www.indexmundi.com/energy/?product=oil&amp;graph=production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Slack-Lato"/>
            </a:endParaRPr>
          </a:p>
          <a:p>
            <a:pPr marL="457200" lvl="1" indent="0"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r>
              <a:rPr lang="en-US" sz="2900" dirty="0">
                <a:solidFill>
                  <a:srgbClr val="000000"/>
                </a:solidFill>
              </a:rPr>
              <a:t>GDP data was pulled from The World Bank for correlation analysis between GDP and temperature increases.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GDP Data: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lack-Lato"/>
                <a:hlinkClick r:id="rId5"/>
              </a:rPr>
              <a:t>https://databank.worldbank.org/indicator/NY.GDP.MKTP.KD.ZG/1ff4a498/Popular-Indicators#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To analyze potential correlation between sea ice melt and crude oil production &amp; GDP increases, data was pulled from The EPA website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EPA data: </a:t>
            </a:r>
          </a:p>
          <a:p>
            <a:pPr marL="457200" lvl="1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lack-Lato"/>
                <a:hlinkClick r:id="rId6"/>
              </a:rPr>
              <a:t>https://www.epa.gov/climate-indicators/climate-change-indicators-glaciers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lack-Lato"/>
                <a:hlinkClick r:id="rId7"/>
              </a:rPr>
              <a:t>https://www.epa.gov/climate-indicators/climate-change-indicators-arctic-sea-ice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lack-Lato"/>
                <a:hlinkClick r:id="rId8"/>
              </a:rPr>
              <a:t>https://nsidc.org/data/glacier_inventory/query.html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0" u="sng" dirty="0">
                <a:solidFill>
                  <a:srgbClr val="000000"/>
                </a:solidFill>
                <a:effectLst/>
                <a:latin typeface="Slack-Lato"/>
                <a:hlinkClick r:id="rId9"/>
              </a:rPr>
              <a:t>https://www.epa.gov/climate-indicators/climate-change-indicators-antarctic-sea-ice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0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72556B-1AB1-42B2-93FE-CD788FEB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Cleanup &amp; Exploration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B10DC855-4C0B-44C5-9B22-34F18B47D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162056"/>
              </p:ext>
            </p:extLst>
          </p:nvPr>
        </p:nvGraphicFramePr>
        <p:xfrm>
          <a:off x="4648200" y="647701"/>
          <a:ext cx="7192140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462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50A0-410A-4D19-9B8E-E9452F3A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SLIDE?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1E47-FDCC-4DC9-A7F0-7619E5A6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data frames for temperature, GDP, crude oil production, and sea ice data.  Cleaned, manipulated, and plotted all data.  Combined all data sets to look for correlations. </a:t>
            </a:r>
          </a:p>
          <a:p>
            <a:r>
              <a:rPr lang="en-US" dirty="0"/>
              <a:t>Monte Carlo simulation ran to predict temperature and sea ice melt over 10 years.  Reviewed correlation plots and found inconsistent correlations.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0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C782-6464-4020-AFFC-225C9B13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Correlations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AFFBE-06F9-45BB-8EAB-D2B055BC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1" y="240785"/>
            <a:ext cx="4046219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95600-944F-4EB9-AC43-A15B99CCE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1" y="4501831"/>
            <a:ext cx="404622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2E0950-A018-44A3-9B90-F9541105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80" y="2373668"/>
            <a:ext cx="4046220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B9064E-4515-4C41-8F9F-A730AEAD5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44" y="1521136"/>
            <a:ext cx="6977385" cy="4971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72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66AA-2E61-4DA8-A2D6-13DC98F9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Monte Carlo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47390-0991-4F48-A9FF-4F696E23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3" y="1549796"/>
            <a:ext cx="6075891" cy="5031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9D6D8-E1DA-4359-B32B-534CCF65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98" y="4171950"/>
            <a:ext cx="5048734" cy="2409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42DE1-5D2C-4D4F-B521-CA2A32F41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998" y="1549796"/>
            <a:ext cx="504873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560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5F3DA-D1E4-4943-9699-D896BEA3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 for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5A47-6A21-47FB-9B91-8ADDCBD1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</a:rPr>
              <a:t>Key Findings: 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Correlation exists between world temperature and oil production.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No correlation between arctic sea ice melt and crude oil production.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Slight correlation between Antarctic sea ice melt and crude oil production.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Estimated 2-degree Celsius temperature variance in the next 10 years, per Monte Carlo simulation.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Potential accelerated sea ice melt over the next 10 years, per Monte Carlo simulations.</a:t>
            </a:r>
          </a:p>
          <a:p>
            <a:pPr marL="457200" lvl="1" indent="0"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Conclusions: 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Global warming is negatively impacting arctic and Antarctic sea ice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Increased oil production results in increased global temperature</a:t>
            </a:r>
          </a:p>
        </p:txBody>
      </p:sp>
    </p:spTree>
    <p:extLst>
      <p:ext uri="{BB962C8B-B14F-4D97-AF65-F5344CB8AC3E}">
        <p14:creationId xmlns:p14="http://schemas.microsoft.com/office/powerpoint/2010/main" val="33698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72556B-1AB1-42B2-93FE-CD788FEB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Cleanup &amp; Exploration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E28138D-DBB4-4689-B80B-21693A8DB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2111" y="801865"/>
            <a:ext cx="5314547" cy="54370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</a:rPr>
              <a:t>Insights: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Sea ice data was more applicable than glacier data, which was originally used. 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Limited date range based on data availability. 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GDP grouped by region rather than country specific.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</a:rPr>
              <a:t>Problems: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Incomplete data sets,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Reading in certain file types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Generating accurate Panel dashboards.</a:t>
            </a:r>
          </a:p>
          <a:p>
            <a:pPr marL="457200" lvl="1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0000"/>
                </a:solidFill>
              </a:rPr>
              <a:t>Jupyter</a:t>
            </a:r>
            <a:r>
              <a:rPr lang="en-US" sz="2200" dirty="0">
                <a:solidFill>
                  <a:srgbClr val="000000"/>
                </a:solidFill>
              </a:rPr>
              <a:t> Notebook Review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4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644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Crude Oil Production &amp; GDP Impact on Climate Change</vt:lpstr>
      <vt:lpstr>Project Formulation</vt:lpstr>
      <vt:lpstr>Data Gathering </vt:lpstr>
      <vt:lpstr>Data Cleanup &amp; Exploration</vt:lpstr>
      <vt:lpstr>DELETE SLIDE? </vt:lpstr>
      <vt:lpstr>Data Analysis – Correlations </vt:lpstr>
      <vt:lpstr>Data Analysis – Monte Carlo Simulations</vt:lpstr>
      <vt:lpstr>Analysis for Discussion </vt:lpstr>
      <vt:lpstr>Data Cleanup &amp; Exploration</vt:lpstr>
      <vt:lpstr>Additional Thoughts &amp; Questions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Oil Production &amp; GDP Impact on Climate Change</dc:title>
  <dc:creator>Leland Hages</dc:creator>
  <cp:lastModifiedBy>Leland Hages</cp:lastModifiedBy>
  <cp:revision>4</cp:revision>
  <dcterms:created xsi:type="dcterms:W3CDTF">2020-10-13T23:28:08Z</dcterms:created>
  <dcterms:modified xsi:type="dcterms:W3CDTF">2020-10-13T23:38:30Z</dcterms:modified>
</cp:coreProperties>
</file>