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ED05-961A-1749-8428-52AC64FB94B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8FBA-54D2-224A-A6E6-51970829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49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ED05-961A-1749-8428-52AC64FB94B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8FBA-54D2-224A-A6E6-51970829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82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ED05-961A-1749-8428-52AC64FB94B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8FBA-54D2-224A-A6E6-51970829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16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ED05-961A-1749-8428-52AC64FB94B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8FBA-54D2-224A-A6E6-51970829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9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ED05-961A-1749-8428-52AC64FB94B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8FBA-54D2-224A-A6E6-51970829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67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ED05-961A-1749-8428-52AC64FB94B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8FBA-54D2-224A-A6E6-51970829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70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ED05-961A-1749-8428-52AC64FB94B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8FBA-54D2-224A-A6E6-51970829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71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ED05-961A-1749-8428-52AC64FB94B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8FBA-54D2-224A-A6E6-51970829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1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ED05-961A-1749-8428-52AC64FB94B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8FBA-54D2-224A-A6E6-51970829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36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ED05-961A-1749-8428-52AC64FB94B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8FBA-54D2-224A-A6E6-51970829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ED05-961A-1749-8428-52AC64FB94B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8FBA-54D2-224A-A6E6-51970829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35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ED05-961A-1749-8428-52AC64FB94B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8FBA-54D2-224A-A6E6-51970829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-226804" y="2535385"/>
            <a:ext cx="1598706" cy="836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複数を組み合わせる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888788" y="5732445"/>
            <a:ext cx="1598706" cy="836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ボトルネックを追いかける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902416" y="1738712"/>
            <a:ext cx="1598706" cy="836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近い未来を予測する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902416" y="4386678"/>
            <a:ext cx="1598706" cy="836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成長を実感する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776006" y="2229403"/>
            <a:ext cx="1598706" cy="836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自動化の恩恵に預かる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634409" y="200729"/>
            <a:ext cx="1598706" cy="836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問題にフォーカスする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888788" y="3066109"/>
            <a:ext cx="1598706" cy="836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変化が見るかに着目する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-2150597" y="2446015"/>
            <a:ext cx="1598706" cy="836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自分たちで創る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598706" y="3656486"/>
            <a:ext cx="1598706" cy="836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目的を共有する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>
            <a:stCxn id="9" idx="2"/>
            <a:endCxn id="6" idx="0"/>
          </p:cNvCxnSpPr>
          <p:nvPr/>
        </p:nvCxnSpPr>
        <p:spPr>
          <a:xfrm>
            <a:off x="4433762" y="1037435"/>
            <a:ext cx="2268007" cy="7012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2"/>
            <a:endCxn id="10" idx="0"/>
          </p:cNvCxnSpPr>
          <p:nvPr/>
        </p:nvCxnSpPr>
        <p:spPr>
          <a:xfrm flipH="1">
            <a:off x="6688141" y="2575418"/>
            <a:ext cx="13628" cy="4906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7" idx="2"/>
            <a:endCxn id="5" idx="0"/>
          </p:cNvCxnSpPr>
          <p:nvPr/>
        </p:nvCxnSpPr>
        <p:spPr>
          <a:xfrm flipH="1">
            <a:off x="6688141" y="5223384"/>
            <a:ext cx="13628" cy="509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9" idx="2"/>
            <a:endCxn id="13" idx="0"/>
          </p:cNvCxnSpPr>
          <p:nvPr/>
        </p:nvCxnSpPr>
        <p:spPr>
          <a:xfrm flipH="1">
            <a:off x="2398059" y="1037435"/>
            <a:ext cx="2035703" cy="26190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9" idx="2"/>
            <a:endCxn id="11" idx="0"/>
          </p:cNvCxnSpPr>
          <p:nvPr/>
        </p:nvCxnSpPr>
        <p:spPr>
          <a:xfrm flipH="1">
            <a:off x="-1351244" y="1037435"/>
            <a:ext cx="5785006" cy="14085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9" idx="2"/>
            <a:endCxn id="4" idx="0"/>
          </p:cNvCxnSpPr>
          <p:nvPr/>
        </p:nvCxnSpPr>
        <p:spPr>
          <a:xfrm flipH="1">
            <a:off x="572549" y="1037435"/>
            <a:ext cx="3861213" cy="1497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9" idx="2"/>
            <a:endCxn id="8" idx="0"/>
          </p:cNvCxnSpPr>
          <p:nvPr/>
        </p:nvCxnSpPr>
        <p:spPr>
          <a:xfrm>
            <a:off x="4433762" y="1037435"/>
            <a:ext cx="141597" cy="1191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10" idx="1"/>
            <a:endCxn id="13" idx="3"/>
          </p:cNvCxnSpPr>
          <p:nvPr/>
        </p:nvCxnSpPr>
        <p:spPr>
          <a:xfrm flipH="1">
            <a:off x="3197412" y="3484462"/>
            <a:ext cx="2691376" cy="5903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13" idx="3"/>
            <a:endCxn id="7" idx="1"/>
          </p:cNvCxnSpPr>
          <p:nvPr/>
        </p:nvCxnSpPr>
        <p:spPr>
          <a:xfrm>
            <a:off x="3197412" y="4074839"/>
            <a:ext cx="2705004" cy="7301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4" idx="2"/>
            <a:endCxn id="13" idx="1"/>
          </p:cNvCxnSpPr>
          <p:nvPr/>
        </p:nvCxnSpPr>
        <p:spPr>
          <a:xfrm>
            <a:off x="572549" y="3372091"/>
            <a:ext cx="1026157" cy="7027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11" idx="2"/>
            <a:endCxn id="13" idx="1"/>
          </p:cNvCxnSpPr>
          <p:nvPr/>
        </p:nvCxnSpPr>
        <p:spPr>
          <a:xfrm>
            <a:off x="-1351244" y="3282721"/>
            <a:ext cx="2949950" cy="7921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8" idx="2"/>
            <a:endCxn id="13" idx="3"/>
          </p:cNvCxnSpPr>
          <p:nvPr/>
        </p:nvCxnSpPr>
        <p:spPr>
          <a:xfrm flipH="1">
            <a:off x="3197412" y="3066109"/>
            <a:ext cx="1377947" cy="10087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-2479729" y="0"/>
            <a:ext cx="1056908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7381654" y="188273"/>
            <a:ext cx="1598706" cy="8367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会話を促す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2976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</Words>
  <Application>Microsoft Macintosh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細谷 泰夫</dc:creator>
  <cp:lastModifiedBy>細谷 泰夫</cp:lastModifiedBy>
  <cp:revision>3</cp:revision>
  <dcterms:created xsi:type="dcterms:W3CDTF">2017-01-15T02:40:28Z</dcterms:created>
  <dcterms:modified xsi:type="dcterms:W3CDTF">2017-01-15T03:07:06Z</dcterms:modified>
</cp:coreProperties>
</file>