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8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598" r:id="rId19"/>
    <p:sldId id="599" r:id="rId20"/>
    <p:sldId id="600" r:id="rId21"/>
    <p:sldId id="601" r:id="rId22"/>
    <p:sldId id="602" r:id="rId23"/>
    <p:sldId id="615" r:id="rId24"/>
    <p:sldId id="616" r:id="rId25"/>
    <p:sldId id="617" r:id="rId26"/>
    <p:sldId id="618" r:id="rId27"/>
    <p:sldId id="619" r:id="rId28"/>
    <p:sldId id="585" r:id="rId29"/>
    <p:sldId id="451" r:id="rId30"/>
    <p:sldId id="603" r:id="rId31"/>
    <p:sldId id="604" r:id="rId32"/>
    <p:sldId id="605" r:id="rId33"/>
    <p:sldId id="525" r:id="rId34"/>
    <p:sldId id="529" r:id="rId35"/>
    <p:sldId id="586" r:id="rId36"/>
    <p:sldId id="606" r:id="rId37"/>
    <p:sldId id="607" r:id="rId38"/>
    <p:sldId id="608" r:id="rId39"/>
    <p:sldId id="587" r:id="rId40"/>
    <p:sldId id="609" r:id="rId41"/>
    <p:sldId id="610" r:id="rId42"/>
    <p:sldId id="611" r:id="rId43"/>
    <p:sldId id="588" r:id="rId44"/>
    <p:sldId id="612" r:id="rId45"/>
    <p:sldId id="613" r:id="rId46"/>
    <p:sldId id="614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43:24.458" idx="10">
    <p:pos x="10" y="10"/>
    <p:text>キーワードを抽出し、それを青でハイライトする。
後でまとめて列挙し、ポイントとしてまとめる。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プロダクトを知ることは、</a:t>
            </a:r>
            <a:r>
              <a:rPr lang="en-US" altLang="ja-JP" dirty="0" smtClean="0"/>
              <a:t>TE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TEM</a:t>
            </a:r>
            <a:r>
              <a:rPr lang="ja-JP" altLang="en-US" dirty="0" smtClean="0"/>
              <a:t>の最初の仕事</a:t>
            </a:r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楽天技術研究所所長</a:t>
            </a:r>
            <a:r>
              <a:rPr lang="ja-JP" altLang="en-US" dirty="0" smtClean="0"/>
              <a:t>の森</a:t>
            </a:r>
            <a:r>
              <a:rPr lang="ja-JP" altLang="en-US" dirty="0" smtClean="0"/>
              <a:t>　正弥</a:t>
            </a:r>
            <a:r>
              <a:rPr lang="ja-JP" altLang="en-US" dirty="0" smtClean="0"/>
              <a:t>さんから教わった判断基準</a:t>
            </a:r>
            <a:r>
              <a:rPr lang="ja-JP" altLang="en-US" dirty="0" smtClean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</a:t>
            </a:r>
            <a:r>
              <a:rPr lang="ja-JP" altLang="en-US" dirty="0" smtClean="0"/>
              <a:t>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ここで、参加者に話を振ります。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14日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14日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14日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アジャイルコーチ」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という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チャレンジに魅力を感じた。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DevOps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活用してビジネスを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成功させて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いうグローバルかつ多くの人々の生活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インフラとなって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2" y="5391578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3774756" y="5293924"/>
            <a:ext cx="1620000" cy="720000"/>
          </a:xfrm>
          <a:prstGeom prst="wedgeEllipseCallout">
            <a:avLst>
              <a:gd name="adj1" fmla="val 76674"/>
              <a:gd name="adj2" fmla="val 25149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グローバル！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7524000" y="5645812"/>
            <a:ext cx="1620000" cy="720000"/>
          </a:xfrm>
          <a:prstGeom prst="wedgeEllipseCallout">
            <a:avLst>
              <a:gd name="adj1" fmla="val -79166"/>
              <a:gd name="adj2" fmla="val -67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社会</a:t>
            </a:r>
            <a:endParaRPr lang="en-US" altLang="ja-JP" sz="1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インフラ！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2902018" y="5997106"/>
            <a:ext cx="1620000" cy="720000"/>
          </a:xfrm>
          <a:prstGeom prst="wedgeEllipseCallout">
            <a:avLst>
              <a:gd name="adj1" fmla="val 132398"/>
              <a:gd name="adj2" fmla="val -2585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インパクト！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初めに注目した課題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何をやれば良いのか分からない。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688786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何を為すべきなのかを見つけ出し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それ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をもとに</a:t>
            </a:r>
            <a:r>
              <a:rPr lang="en-US" altLang="ja-JP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の役割と責務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定義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し実践すれば良いと考えた。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やるべきこと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現状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の把握および課題の発見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施策および目標案の策定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を役員・マネージャー陣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提案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し合意を得ること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400" dirty="0" smtClean="0">
                <a:latin typeface="ヒラギノ角ゴ ProN W6"/>
                <a:ea typeface="ヒラギノ角ゴ ProN W6"/>
                <a:cs typeface="ヒラギノ角ゴ ProN W6"/>
              </a:rPr>
              <a:t>プロダクトオーナーシップ</a:t>
            </a:r>
            <a:r>
              <a:rPr lang="ja-JP" altLang="en-US" sz="4400" dirty="0" smtClean="0">
                <a:latin typeface="ヒラギノ角ゴ ProN W6"/>
                <a:ea typeface="ヒラギノ角ゴ ProN W6"/>
                <a:cs typeface="ヒラギノ角ゴ ProN W6"/>
              </a:rPr>
              <a:t>の応用</a:t>
            </a:r>
            <a:endParaRPr kumimoji="1" lang="ja-JP" altLang="en-US" sz="44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プロダクトで解決すべき課題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発見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明確化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の目的と全体像の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ビジネス系ステークホルダー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合意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取り付け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プロダクトバックログの決定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優先順位付け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初期リリース計画の策定と実施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98" y="4662694"/>
            <a:ext cx="1687602" cy="1690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実際にやったこと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」（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コア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バックエンドサービス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）の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解析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各サービス・プロダクト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社内の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・テスト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自動化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からの情報収集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判断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基準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：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仕事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」の解析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42463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ja-JP" altLang="ja-JP" sz="80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なのか</a:t>
            </a:r>
            <a:r>
              <a:rPr lang="ja-JP" altLang="en-US" sz="8000" dirty="0">
                <a:latin typeface="ヒラギノ角ゴ ProN W6"/>
                <a:ea typeface="ヒラギノ角ゴ ProN W6"/>
                <a:cs typeface="ヒラギノ角ゴ ProN W6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テスト自動化の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7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つの無駄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アジャイルサムライの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Jonathan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 さんによる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テスト自動化の 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Tips</a:t>
            </a: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※Spotify 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に勤務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WithJonath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" y="1708759"/>
            <a:ext cx="4587309" cy="3440482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391913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質問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そもそも、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7200" dirty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でしょうか？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の略称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有名になった、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の役職の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答え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フレームワーク・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フレームワーク・ミドルウェア・プロセス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704544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6" name="円形吹き出し 5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4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4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536238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1460</TotalTime>
  <Words>2844</Words>
  <Application>Microsoft Macintosh PowerPoint</Application>
  <PresentationFormat>画面に合わせる (4:3)</PresentationFormat>
  <Paragraphs>487</Paragraphs>
  <Slides>45</Slides>
  <Notes>42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45</vt:i4>
      </vt:variant>
    </vt:vector>
  </HeadingPairs>
  <TitlesOfParts>
    <vt:vector size="47" baseType="lpstr">
      <vt:lpstr>Office テーマ</vt:lpstr>
      <vt:lpstr>1_Office テーマ</vt:lpstr>
      <vt:lpstr> An Agile Way  As an SET  At LINE</vt:lpstr>
      <vt:lpstr>伊藤　宏幸（The HIRO）</vt:lpstr>
      <vt:lpstr>[前提] なぜSETなのか？</vt:lpstr>
      <vt:lpstr>PowerPoint プレゼンテーション</vt:lpstr>
      <vt:lpstr>答え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初めに注目した課題</vt:lpstr>
      <vt:lpstr>解決方針</vt:lpstr>
      <vt:lpstr>やるべきこと</vt:lpstr>
      <vt:lpstr>プロダクトオーナーシップの応用</vt:lpstr>
      <vt:lpstr>実際にやったこと</vt:lpstr>
      <vt:lpstr>判断基準：仕事の3つの KPI</vt:lpstr>
      <vt:lpstr>1. 「Talk-server」の解析</vt:lpstr>
      <vt:lpstr>なぜSETになったのか？</vt:lpstr>
      <vt:lpstr>なぜSETになったのか？</vt:lpstr>
      <vt:lpstr>なぜSETになったのか？</vt:lpstr>
      <vt:lpstr>PowerPoint プレゼンテーション</vt:lpstr>
      <vt:lpstr>基本情報</vt:lpstr>
      <vt:lpstr>なぜSETになったのか？</vt:lpstr>
      <vt:lpstr>なぜSETになったのか？</vt:lpstr>
      <vt:lpstr>なぜSETになったのか？</vt:lpstr>
      <vt:lpstr>テスト自動化の7つの無駄</vt:lpstr>
      <vt:lpstr>参考資料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2026</cp:revision>
  <dcterms:created xsi:type="dcterms:W3CDTF">2016-11-21T06:16:44Z</dcterms:created>
  <dcterms:modified xsi:type="dcterms:W3CDTF">2017-12-14T00:04:32Z</dcterms:modified>
</cp:coreProperties>
</file>