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1"/>
  </p:notesMasterIdLst>
  <p:sldIdLst>
    <p:sldId id="294" r:id="rId3"/>
    <p:sldId id="295" r:id="rId4"/>
    <p:sldId id="582" r:id="rId5"/>
    <p:sldId id="583" r:id="rId6"/>
    <p:sldId id="503" r:id="rId7"/>
    <p:sldId id="589" r:id="rId8"/>
    <p:sldId id="593" r:id="rId9"/>
    <p:sldId id="590" r:id="rId10"/>
    <p:sldId id="594" r:id="rId11"/>
    <p:sldId id="591" r:id="rId12"/>
    <p:sldId id="596" r:id="rId13"/>
    <p:sldId id="592" r:id="rId14"/>
    <p:sldId id="597" r:id="rId15"/>
    <p:sldId id="595" r:id="rId16"/>
    <p:sldId id="445" r:id="rId17"/>
    <p:sldId id="584" r:id="rId18"/>
    <p:sldId id="451" r:id="rId19"/>
    <p:sldId id="456" r:id="rId20"/>
    <p:sldId id="585" r:id="rId21"/>
    <p:sldId id="504" r:id="rId22"/>
    <p:sldId id="505" r:id="rId23"/>
    <p:sldId id="525" r:id="rId24"/>
    <p:sldId id="529" r:id="rId25"/>
    <p:sldId id="586" r:id="rId26"/>
    <p:sldId id="587" r:id="rId27"/>
    <p:sldId id="588" r:id="rId28"/>
    <p:sldId id="425" r:id="rId29"/>
    <p:sldId id="56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82577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17/12/12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2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ここで、参加者に話を振ります。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2017年 12月 12日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2017年 12月 12日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.jp/dp/03218030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.jp/dp/032180302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necorp.com/ja/career/position/74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inecorp.com/ja/career/position/74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endParaRPr kumimoji="1" lang="ja-JP" altLang="en-US" sz="8800" b="1" i="1" dirty="0">
              <a:solidFill>
                <a:srgbClr val="F2F2F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2017年 12月 12日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01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解決自体を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リード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の後に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解決自体を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リード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の後に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スクラムフレームワークと同様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コンテキスト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合わせて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・目標・仕事の進め方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再定義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・調整することが必要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な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役割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であると判断した。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984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私はこれまで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年間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アジャイルコーチ」と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名乗って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活動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してきた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年齢も</a:t>
            </a:r>
            <a:r>
              <a:rPr lang="en-US" altLang="ja-JP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42</a:t>
            </a:r>
            <a:r>
              <a:rPr lang="ja-JP" altLang="en-US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と、決して若くはない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そのまま「アジャイルコーチ」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続けて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はいけなかったのか？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知識・経験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70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を活用すること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で、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施策の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043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42463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実際に参加してみての印象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ja-JP" altLang="en-US" sz="3600" dirty="0" smtClean="0">
                <a:latin typeface="ヒラギノ角ゴ ProN W6"/>
                <a:ea typeface="ヒラギノ角ゴ ProN W6"/>
                <a:cs typeface="ヒラギノ角ゴ ProN W6"/>
              </a:rPr>
              <a:t>例年になく世界的な著名人が</a:t>
            </a:r>
            <a:r>
              <a:rPr lang="ja-JP" altLang="en-US" sz="3600" dirty="0" smtClean="0">
                <a:latin typeface="ヒラギノ角ゴ ProN W6"/>
                <a:ea typeface="ヒラギノ角ゴ ProN W6"/>
                <a:cs typeface="ヒラギノ角ゴ ProN W6"/>
              </a:rPr>
              <a:t>集合</a:t>
            </a:r>
            <a:endParaRPr kumimoji="1" lang="en-US" altLang="ja-JP" sz="36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 charset="0"/>
              <a:buChar char="•"/>
            </a:pPr>
            <a:r>
              <a:rPr lang="ja-JP" altLang="en-US" sz="3600" dirty="0" smtClean="0">
                <a:latin typeface="ヒラギノ角ゴ ProN W6"/>
                <a:ea typeface="ヒラギノ角ゴ ProN W6"/>
                <a:cs typeface="ヒラギノ角ゴ ProN W6"/>
              </a:rPr>
              <a:t>数年前に初めて登壇した人たちが、継続参加して著名になっている</a:t>
            </a:r>
            <a:endParaRPr lang="en-US" altLang="ja-JP" sz="36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>
              <a:buFont typeface="Arial" charset="0"/>
              <a:buChar char="•"/>
            </a:pP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トラックチェアの担当など</a:t>
            </a: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 charset="0"/>
              <a:buChar char="•"/>
            </a:pPr>
            <a:r>
              <a:rPr kumimoji="1" lang="ja-JP" altLang="en-US" sz="3600" dirty="0" smtClean="0">
                <a:latin typeface="ヒラギノ角ゴ ProN W6"/>
                <a:ea typeface="ヒラギノ角ゴ ProN W6"/>
                <a:cs typeface="ヒラギノ角ゴ ProN W6"/>
              </a:rPr>
              <a:t>新規のテーマが急増している</a:t>
            </a:r>
            <a:endParaRPr kumimoji="1" lang="en-US" altLang="ja-JP" sz="36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>
              <a:buFont typeface="Arial" charset="0"/>
              <a:buChar char="•"/>
            </a:pP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機械学習（とテスト）</a:t>
            </a: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>
              <a:buFont typeface="Arial" charset="0"/>
              <a:buChar char="•"/>
            </a:pP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モブプログラミング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86875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2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32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endParaRPr lang="en-US" altLang="ja-JP" kern="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今回の参加目的（再掲）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kumimoji="1" lang="en-US" altLang="ja-JP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の情報収集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kumimoji="1" lang="en-US" altLang="ja-JP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メトリクス</a:t>
            </a: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dirty="0"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収集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kumimoji="1" lang="en-US" altLang="ja-JP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モブプログラミング</a:t>
            </a: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知る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/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著名な会社の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現場事例</a:t>
            </a: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を知る</a:t>
            </a: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/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著名人との交流</a:t>
            </a:r>
            <a:endParaRPr lang="en-US" altLang="ja-JP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3452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今回の参加目的（再掲）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kumimoji="1" lang="en-US" altLang="ja-JP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の情報収集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kumimoji="1" lang="en-US" altLang="ja-JP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メトリクス</a:t>
            </a: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dirty="0"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収集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kumimoji="1" lang="en-US" altLang="ja-JP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モブプログラミング</a:t>
            </a: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kumimoji="1"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知る</a:t>
            </a:r>
            <a:endParaRPr kumimoji="1"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/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著名な会社の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現場事例</a:t>
            </a:r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を知る</a:t>
            </a: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85837" lvl="1" indent="-571500"/>
            <a:r>
              <a:rPr lang="ja-JP" altLang="en-US" dirty="0" smtClean="0">
                <a:latin typeface="ヒラギノ角ゴ ProN W6"/>
                <a:ea typeface="ヒラギノ角ゴ ProN W6"/>
                <a:cs typeface="ヒラギノ角ゴ ProN W6"/>
              </a:rPr>
              <a:t>著名人との交流</a:t>
            </a:r>
            <a:endParaRPr lang="en-US" altLang="ja-JP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55739" y="2447919"/>
            <a:ext cx="7145364" cy="22643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4607105" y="1423746"/>
            <a:ext cx="3600000" cy="720000"/>
          </a:xfrm>
          <a:prstGeom prst="wedgeRectCallout">
            <a:avLst>
              <a:gd name="adj1" fmla="val -56959"/>
              <a:gd name="adj2" fmla="val 92249"/>
            </a:avLst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24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特にここにフォーカス</a:t>
            </a:r>
            <a:endParaRPr lang="ja-JP" altLang="en-US" sz="24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3662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テスト自動化の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7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つの無駄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アジャイルサムライの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Jonathan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 さんによる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テスト自動化の 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Tips</a:t>
            </a: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※Spotify 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に勤務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WithJonath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" y="1708759"/>
            <a:ext cx="4587309" cy="3440482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391913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627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ctr" anchorCtr="0">
            <a:noAutofit/>
          </a:bodyPr>
          <a:lstStyle/>
          <a:p>
            <a:pPr algn="ctr"/>
            <a:r>
              <a:rPr lang="ja-JP" altLang="en-US" sz="4800" b="1" dirty="0" smtClean="0"/>
              <a:t>ほぼ全ての事例において、メトリクス</a:t>
            </a:r>
            <a:r>
              <a:rPr lang="ja-JP" altLang="en-US" sz="4800" b="1" dirty="0"/>
              <a:t>の取得・</a:t>
            </a:r>
            <a:r>
              <a:rPr lang="ja-JP" altLang="en-US" sz="4800" b="1" dirty="0" smtClean="0"/>
              <a:t>活用と</a:t>
            </a:r>
            <a:endParaRPr lang="en-US" altLang="ja-JP" sz="4800" b="1" dirty="0" smtClean="0"/>
          </a:p>
          <a:p>
            <a:pPr algn="ctr"/>
            <a:r>
              <a:rPr lang="ja-JP" altLang="en-US" sz="4800" b="1" dirty="0" smtClean="0"/>
              <a:t>それに基づく改善は、</a:t>
            </a:r>
            <a:endParaRPr lang="en-US" altLang="ja-JP" sz="4800" b="1" dirty="0" smtClean="0"/>
          </a:p>
          <a:p>
            <a:pPr algn="ctr"/>
            <a:r>
              <a:rPr lang="ja-JP" altLang="en-US" sz="4800" b="1" dirty="0" smtClean="0">
                <a:solidFill>
                  <a:srgbClr val="44C404"/>
                </a:solidFill>
              </a:rPr>
              <a:t>「当たり前」</a:t>
            </a:r>
            <a:r>
              <a:rPr lang="ja-JP" altLang="en-US" sz="4800" b="1" dirty="0" smtClean="0"/>
              <a:t>のこととして</a:t>
            </a:r>
            <a:endParaRPr lang="en-US" altLang="ja-JP" sz="4800" b="1" dirty="0" smtClean="0"/>
          </a:p>
          <a:p>
            <a:pPr algn="ctr"/>
            <a:r>
              <a:rPr lang="ja-JP" altLang="en-US" sz="4800" b="1" dirty="0" smtClean="0"/>
              <a:t>語られていた</a:t>
            </a:r>
            <a:endParaRPr lang="en-US" altLang="ja-JP" sz="4800" b="1" dirty="0" smtClean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メトリクスの定着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2769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4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Onboarding</a:t>
            </a:r>
          </a:p>
          <a:p>
            <a:pPr algn="ctr"/>
            <a:endParaRPr lang="en-US" altLang="ja-JP" sz="4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新しく会社・チームに</a:t>
            </a:r>
            <a:endParaRPr lang="en-US" altLang="ja-JP" sz="4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加わるメンバーを、</a:t>
            </a:r>
            <a:endParaRPr lang="en-US" altLang="ja-JP" sz="4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いかに迅速に適応させるか</a:t>
            </a:r>
            <a:endParaRPr lang="ja-JP" altLang="en-US" sz="4800" dirty="0">
              <a:solidFill>
                <a:schemeClr val="tx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アジャイルのホットな課題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7806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ja-JP" altLang="ja-JP" sz="80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なのか</a:t>
            </a:r>
            <a:r>
              <a:rPr lang="ja-JP" altLang="en-US" sz="8000" dirty="0">
                <a:latin typeface="ヒラギノ角ゴ ProN W6"/>
                <a:ea typeface="ヒラギノ角ゴ ProN W6"/>
                <a:cs typeface="ヒラギノ角ゴ ProN W6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361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質問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そもそも、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en-US" altLang="ja-JP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7200" dirty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でしょうか？</a:t>
            </a:r>
            <a:endParaRPr kumimoji="1" lang="ja-JP" altLang="en-US" sz="7200" dirty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81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est</a:t>
            </a: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の略称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一言で言うと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開発者寄りの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」。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書籍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有名になった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役職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つ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en-US" altLang="ja-JP" sz="2000" dirty="0" err="1" smtClean="0">
                <a:latin typeface="ヒラギノ角ゴ ProN W6"/>
                <a:ea typeface="ヒラギノ角ゴ ProN W6"/>
                <a:cs typeface="ヒラギノ角ゴ ProN W6"/>
              </a:rPr>
              <a:t>DeNA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や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メル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カリで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導入例がある。</a:t>
            </a:r>
            <a:endParaRPr kumimoji="1" lang="en-US" altLang="ja-JP" sz="2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0" y="3172449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答え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FW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FW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あくまで</a:t>
            </a:r>
            <a:r>
              <a:rPr lang="en-US" altLang="ja-JP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での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定義で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あることに注意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837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実態と異なっている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！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現在鋭意修正中）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354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1413</TotalTime>
  <Words>1384</Words>
  <Application>Microsoft Macintosh PowerPoint</Application>
  <PresentationFormat>画面に合わせる (4:3)</PresentationFormat>
  <Paragraphs>266</Paragraphs>
  <Slides>28</Slides>
  <Notes>23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0" baseType="lpstr">
      <vt:lpstr>Office テーマ</vt:lpstr>
      <vt:lpstr>1_Office テーマ</vt:lpstr>
      <vt:lpstr> An Agile Way  As an SET  At LINE</vt:lpstr>
      <vt:lpstr>伊藤　宏幸（The HIRO）</vt:lpstr>
      <vt:lpstr>[前提] なぜSETなのか？</vt:lpstr>
      <vt:lpstr>PowerPoint プレゼンテーション</vt:lpstr>
      <vt:lpstr>答え</vt:lpstr>
      <vt:lpstr>SETの責務</vt:lpstr>
      <vt:lpstr>SETの責務</vt:lpstr>
      <vt:lpstr>LINEにおけるSETの責務</vt:lpstr>
      <vt:lpstr>LINEにおけるSETの責務</vt:lpstr>
      <vt:lpstr>LINEにおけるSETの実態</vt:lpstr>
      <vt:lpstr>LINEにおけるSETの実態</vt:lpstr>
      <vt:lpstr>なぜSETになったのか？</vt:lpstr>
      <vt:lpstr>なぜSETになったのか？</vt:lpstr>
      <vt:lpstr>皆さんにお伝えしたいこと</vt:lpstr>
      <vt:lpstr>アジェンダ</vt:lpstr>
      <vt:lpstr>PowerPoint プレゼンテーション</vt:lpstr>
      <vt:lpstr>基本情報</vt:lpstr>
      <vt:lpstr>実際に参加してみての印象</vt:lpstr>
      <vt:lpstr>PowerPoint プレゼンテーション</vt:lpstr>
      <vt:lpstr>今回の参加目的（再掲）</vt:lpstr>
      <vt:lpstr>今回の参加目的（再掲）</vt:lpstr>
      <vt:lpstr>テスト自動化の7つの無駄</vt:lpstr>
      <vt:lpstr>参考資料</vt:lpstr>
      <vt:lpstr>PowerPoint プレゼンテーション</vt:lpstr>
      <vt:lpstr>PowerPoint プレゼンテーション</vt:lpstr>
      <vt:lpstr>PowerPoint プレゼンテーション</vt:lpstr>
      <vt:lpstr>メトリクスの定着</vt:lpstr>
      <vt:lpstr>アジャイルのホットな課題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1935</cp:revision>
  <dcterms:created xsi:type="dcterms:W3CDTF">2016-11-21T06:16:44Z</dcterms:created>
  <dcterms:modified xsi:type="dcterms:W3CDTF">2017-12-11T18:39:45Z</dcterms:modified>
</cp:coreProperties>
</file>