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43"/>
  </p:notesMasterIdLst>
  <p:sldIdLst>
    <p:sldId id="294" r:id="rId3"/>
    <p:sldId id="295" r:id="rId4"/>
    <p:sldId id="582" r:id="rId5"/>
    <p:sldId id="583" r:id="rId6"/>
    <p:sldId id="503" r:id="rId7"/>
    <p:sldId id="589" r:id="rId8"/>
    <p:sldId id="593" r:id="rId9"/>
    <p:sldId id="590" r:id="rId10"/>
    <p:sldId id="594" r:id="rId11"/>
    <p:sldId id="591" r:id="rId12"/>
    <p:sldId id="596" r:id="rId13"/>
    <p:sldId id="592" r:id="rId14"/>
    <p:sldId id="597" r:id="rId15"/>
    <p:sldId id="595" r:id="rId16"/>
    <p:sldId id="445" r:id="rId17"/>
    <p:sldId id="584" r:id="rId18"/>
    <p:sldId id="598" r:id="rId19"/>
    <p:sldId id="599" r:id="rId20"/>
    <p:sldId id="600" r:id="rId21"/>
    <p:sldId id="601" r:id="rId22"/>
    <p:sldId id="602" r:id="rId23"/>
    <p:sldId id="451" r:id="rId24"/>
    <p:sldId id="585" r:id="rId25"/>
    <p:sldId id="603" r:id="rId26"/>
    <p:sldId id="604" r:id="rId27"/>
    <p:sldId id="605" r:id="rId28"/>
    <p:sldId id="525" r:id="rId29"/>
    <p:sldId id="529" r:id="rId30"/>
    <p:sldId id="586" r:id="rId31"/>
    <p:sldId id="606" r:id="rId32"/>
    <p:sldId id="607" r:id="rId33"/>
    <p:sldId id="608" r:id="rId34"/>
    <p:sldId id="587" r:id="rId35"/>
    <p:sldId id="609" r:id="rId36"/>
    <p:sldId id="610" r:id="rId37"/>
    <p:sldId id="611" r:id="rId38"/>
    <p:sldId id="588" r:id="rId39"/>
    <p:sldId id="612" r:id="rId40"/>
    <p:sldId id="613" r:id="rId41"/>
    <p:sldId id="614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4C404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5" autoAdjust="0"/>
    <p:restoredTop sz="82577"/>
  </p:normalViewPr>
  <p:slideViewPr>
    <p:cSldViewPr snapToGrid="0">
      <p:cViewPr>
        <p:scale>
          <a:sx n="83" d="100"/>
          <a:sy n="83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25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ここで、参加者に話を振ります。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2017年 12月 13日 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2017年 12月 13日 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.jp/dp/032180302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.jp/dp/032180302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endParaRPr kumimoji="1" lang="ja-JP" altLang="en-US" sz="8800" b="1" i="1" dirty="0">
              <a:solidFill>
                <a:srgbClr val="F2F2F2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2017年 12月 13日 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01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スクラムフレームワークと同様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コンテキスト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合わせて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・目標・仕事の進め方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再定義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・調整することが必要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な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役割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であると判断した。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984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私はこれまで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5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年間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アジャイルコーチ」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名乗って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活動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してきた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年齢も</a:t>
            </a:r>
            <a:r>
              <a:rPr lang="en-US" altLang="ja-JP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42</a:t>
            </a:r>
            <a:r>
              <a:rPr lang="ja-JP" altLang="en-US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と、決して若くはない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そのまま「アジャイルコーチ」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続けて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はいけなかったのか？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DevOps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32" y="5391578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3774756" y="5293924"/>
            <a:ext cx="1620000" cy="720000"/>
          </a:xfrm>
          <a:prstGeom prst="wedgeEllipseCallout">
            <a:avLst>
              <a:gd name="adj1" fmla="val 76674"/>
              <a:gd name="adj2" fmla="val 25149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グローバル！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7524000" y="5645812"/>
            <a:ext cx="1620000" cy="720000"/>
          </a:xfrm>
          <a:prstGeom prst="wedgeEllipseCallout">
            <a:avLst>
              <a:gd name="adj1" fmla="val -79166"/>
              <a:gd name="adj2" fmla="val -67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社会</a:t>
            </a:r>
            <a:endParaRPr lang="en-US" altLang="ja-JP" sz="1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インフラ！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円形吹き出し 9"/>
          <p:cNvSpPr/>
          <p:nvPr/>
        </p:nvSpPr>
        <p:spPr>
          <a:xfrm>
            <a:off x="2902018" y="5997106"/>
            <a:ext cx="1620000" cy="720000"/>
          </a:xfrm>
          <a:prstGeom prst="wedgeEllipseCallout">
            <a:avLst>
              <a:gd name="adj1" fmla="val 132398"/>
              <a:gd name="adj2" fmla="val -2585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インパクト！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7025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施策の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0431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7839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2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32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基本情報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42463"/>
              </p:ext>
            </p:extLst>
          </p:nvPr>
        </p:nvGraphicFramePr>
        <p:xfrm>
          <a:off x="628650" y="1689095"/>
          <a:ext cx="7886700" cy="375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943350"/>
                <a:gridCol w="3943350"/>
              </a:tblGrid>
              <a:tr h="626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項目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詳細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期間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8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/7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（月）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- 8/11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（金）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セッション数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274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-13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・セッションのジャンル数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+1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・最大同時並行トラック数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chemeClr val="tx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19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参加者数（国籍）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2,500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名（</a:t>
                      </a:r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40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か国以上）</a:t>
                      </a:r>
                      <a:endParaRPr kumimoji="1" lang="en-US" altLang="ja-JP" sz="2400" b="0" i="0" dirty="0" smtClean="0">
                        <a:solidFill>
                          <a:srgbClr val="595959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5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テスト自動化の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7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つの無駄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アジャイルサムライの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Jonathan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 さんによる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テスト自動化の 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Tips</a:t>
            </a: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※Spotify 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に勤務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WithJonath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" y="1708759"/>
            <a:ext cx="4587309" cy="3440482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391913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参考資料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今回の話題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を含む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最新の著書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日本語訳が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017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9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月に</a:t>
            </a: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発売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IMG_073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3" y="1175461"/>
            <a:ext cx="3683354" cy="4911139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2627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ja-JP" altLang="ja-JP" sz="80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  <a: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8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なのか</a:t>
            </a:r>
            <a:r>
              <a:rPr lang="ja-JP" altLang="en-US" sz="8000" dirty="0">
                <a:latin typeface="ヒラギノ角ゴ ProN W6"/>
                <a:ea typeface="ヒラギノ角ゴ ProN W6"/>
                <a:cs typeface="ヒラギノ角ゴ ProN W6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361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質問</a:t>
            </a:r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そもそも、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en-US" altLang="ja-JP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とは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7200" dirty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でしょうか？</a:t>
            </a:r>
            <a:endParaRPr kumimoji="1" lang="ja-JP" altLang="en-US" sz="7200" dirty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8172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est</a:t>
            </a: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の略称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一言で言うと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開発者寄りの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」。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書籍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で有名になった、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の役職の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つ。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en-US" altLang="ja-JP" sz="2000" dirty="0" err="1" smtClean="0">
                <a:latin typeface="ヒラギノ角ゴ ProN W6"/>
                <a:ea typeface="ヒラギノ角ゴ ProN W6"/>
                <a:cs typeface="ヒラギノ角ゴ ProN W6"/>
              </a:rPr>
              <a:t>DeNA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や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メル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カリで導入例がある。</a:t>
            </a:r>
            <a:endParaRPr kumimoji="1" lang="en-US" altLang="ja-JP" sz="2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0" y="3172449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答え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47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フレームワーク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29845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フレームワーク・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29845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704544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あくまで</a:t>
            </a:r>
            <a:r>
              <a:rPr lang="en-US" altLang="ja-JP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での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定義で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あることに注意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8372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3" name="図 2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6" name="円形吹き出し 5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643343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実態と異なっている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！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現在鋭意修正中）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83540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1429</TotalTime>
  <Words>3150</Words>
  <Application>Microsoft Macintosh PowerPoint</Application>
  <PresentationFormat>画面に合わせる (4:3)</PresentationFormat>
  <Paragraphs>471</Paragraphs>
  <Slides>40</Slides>
  <Notes>37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40</vt:i4>
      </vt:variant>
    </vt:vector>
  </HeadingPairs>
  <TitlesOfParts>
    <vt:vector size="42" baseType="lpstr">
      <vt:lpstr>Office テーマ</vt:lpstr>
      <vt:lpstr>1_Office テーマ</vt:lpstr>
      <vt:lpstr> An Agile Way  As an SET  At LINE</vt:lpstr>
      <vt:lpstr>伊藤　宏幸（The HIRO）</vt:lpstr>
      <vt:lpstr>[前提] なぜSETなのか？</vt:lpstr>
      <vt:lpstr>PowerPoint プレゼンテーション</vt:lpstr>
      <vt:lpstr>答え</vt:lpstr>
      <vt:lpstr>SETの責務</vt:lpstr>
      <vt:lpstr>SETの責務</vt:lpstr>
      <vt:lpstr>LINEにおけるSETの責務</vt:lpstr>
      <vt:lpstr>LINEにおけるSETの責務</vt:lpstr>
      <vt:lpstr>LINEにおけるSETの実態</vt:lpstr>
      <vt:lpstr>LINEにおけるSETの実態</vt:lpstr>
      <vt:lpstr>なぜSETになったのか？</vt:lpstr>
      <vt:lpstr>なぜSETになったのか？</vt:lpstr>
      <vt:lpstr>皆さんにお伝えしたいこと</vt:lpstr>
      <vt:lpstr>アジェンダ</vt:lpstr>
      <vt:lpstr>PowerPoint プレゼンテーション</vt:lpstr>
      <vt:lpstr>なぜSETになったのか？</vt:lpstr>
      <vt:lpstr>なぜSETになったのか？</vt:lpstr>
      <vt:lpstr>なぜSETになったのか？</vt:lpstr>
      <vt:lpstr>なぜSETになったのか？</vt:lpstr>
      <vt:lpstr>なぜSETになったのか？</vt:lpstr>
      <vt:lpstr>基本情報</vt:lpstr>
      <vt:lpstr>PowerPoint プレゼンテーション</vt:lpstr>
      <vt:lpstr>なぜSETになったのか？</vt:lpstr>
      <vt:lpstr>なぜSETになったのか？</vt:lpstr>
      <vt:lpstr>なぜSETになったのか？</vt:lpstr>
      <vt:lpstr>テスト自動化の7つの無駄</vt:lpstr>
      <vt:lpstr>参考資料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伊藤 宏幸</cp:lastModifiedBy>
  <cp:revision>1955</cp:revision>
  <dcterms:created xsi:type="dcterms:W3CDTF">2016-11-21T06:16:44Z</dcterms:created>
  <dcterms:modified xsi:type="dcterms:W3CDTF">2017-12-13T05:37:35Z</dcterms:modified>
</cp:coreProperties>
</file>