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4.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5.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59"/>
  </p:notesMasterIdLst>
  <p:sldIdLst>
    <p:sldId id="294" r:id="rId3"/>
    <p:sldId id="637" r:id="rId4"/>
    <p:sldId id="638" r:id="rId5"/>
    <p:sldId id="295" r:id="rId6"/>
    <p:sldId id="641" r:id="rId7"/>
    <p:sldId id="642" r:id="rId8"/>
    <p:sldId id="503" r:id="rId9"/>
    <p:sldId id="589" r:id="rId10"/>
    <p:sldId id="590" r:id="rId11"/>
    <p:sldId id="644" r:id="rId12"/>
    <p:sldId id="645" r:id="rId13"/>
    <p:sldId id="646" r:id="rId14"/>
    <p:sldId id="445" r:id="rId15"/>
    <p:sldId id="584" r:id="rId16"/>
    <p:sldId id="598" r:id="rId17"/>
    <p:sldId id="599" r:id="rId18"/>
    <p:sldId id="600" r:id="rId19"/>
    <p:sldId id="601" r:id="rId20"/>
    <p:sldId id="602" r:id="rId21"/>
    <p:sldId id="615" r:id="rId22"/>
    <p:sldId id="616" r:id="rId23"/>
    <p:sldId id="617" r:id="rId24"/>
    <p:sldId id="618" r:id="rId25"/>
    <p:sldId id="619" r:id="rId26"/>
    <p:sldId id="625" r:id="rId27"/>
    <p:sldId id="585" r:id="rId28"/>
    <p:sldId id="620" r:id="rId29"/>
    <p:sldId id="621" r:id="rId30"/>
    <p:sldId id="622" r:id="rId31"/>
    <p:sldId id="603" r:id="rId32"/>
    <p:sldId id="629" r:id="rId33"/>
    <p:sldId id="632" r:id="rId34"/>
    <p:sldId id="630" r:id="rId35"/>
    <p:sldId id="604" r:id="rId36"/>
    <p:sldId id="605" r:id="rId37"/>
    <p:sldId id="624" r:id="rId38"/>
    <p:sldId id="586" r:id="rId39"/>
    <p:sldId id="627" r:id="rId40"/>
    <p:sldId id="628" r:id="rId41"/>
    <p:sldId id="636" r:id="rId42"/>
    <p:sldId id="606" r:id="rId43"/>
    <p:sldId id="607" r:id="rId44"/>
    <p:sldId id="608" r:id="rId45"/>
    <p:sldId id="626" r:id="rId46"/>
    <p:sldId id="587" r:id="rId47"/>
    <p:sldId id="639" r:id="rId48"/>
    <p:sldId id="643" r:id="rId49"/>
    <p:sldId id="609" r:id="rId50"/>
    <p:sldId id="610" r:id="rId51"/>
    <p:sldId id="611" r:id="rId52"/>
    <p:sldId id="588" r:id="rId53"/>
    <p:sldId id="612" r:id="rId54"/>
    <p:sldId id="613" r:id="rId55"/>
    <p:sldId id="614" r:id="rId56"/>
    <p:sldId id="633" r:id="rId57"/>
    <p:sldId id="634"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44C404"/>
    <a:srgbClr val="0000FF"/>
    <a:srgbClr val="82878C"/>
    <a:srgbClr val="F2F2F2"/>
    <a:srgbClr val="E4E4EC"/>
    <a:srgbClr val="DEDEDE"/>
    <a:srgbClr val="FAFAFC"/>
    <a:srgbClr val="54545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2" autoAdjust="0"/>
    <p:restoredTop sz="82645" autoAdjust="0"/>
  </p:normalViewPr>
  <p:slideViewPr>
    <p:cSldViewPr snapToGrid="0">
      <p:cViewPr>
        <p:scale>
          <a:sx n="83" d="100"/>
          <a:sy n="83" d="100"/>
        </p:scale>
        <p:origin x="-214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notesMaster" Target="notesMasters/notesMaster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1-31T11:50:21.861" idx="13">
    <p:pos x="260" y="780"/>
    <p:text>イメージは、シェフ大泉のメニュー。
ドン！とアニメーションしたい。
フォントをいじれないか？</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1-31T11:23:22.790" idx="16">
    <p:pos x="260" y="780"/>
    <p:text>イメージは、シェフ大泉のメニュー。
ドン！とアニメーションしたい。</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12-17T15:38:06.594" idx="17">
    <p:pos x="1311" y="1157"/>
    <p:text>上３行はコメント行き＆口頭説明へ</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12-17T15:38:06.594" idx="11">
    <p:pos x="1311" y="1157"/>
    <p:text>上３行はコメント行き＆口頭説明へ</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7-12-17T15:38:06.594" idx="14">
    <p:pos x="1311" y="1157"/>
    <p:text>上３行はコメント行き＆口頭説明へ</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E67B1-E584-4720-817D-DD5D20C3975D}" type="datetimeFigureOut">
              <a:rPr kumimoji="1" lang="ja-JP" altLang="en-US" smtClean="0"/>
              <a:t>18/01/31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31A60-C776-4263-A2FB-8D24586021F6}" type="slidenum">
              <a:rPr kumimoji="1" lang="ja-JP" altLang="en-US" smtClean="0"/>
              <a:t>‹#›</a:t>
            </a:fld>
            <a:endParaRPr kumimoji="1" lang="ja-JP" altLang="en-US"/>
          </a:p>
        </p:txBody>
      </p:sp>
    </p:spTree>
    <p:extLst>
      <p:ext uri="{BB962C8B-B14F-4D97-AF65-F5344CB8AC3E}">
        <p14:creationId xmlns:p14="http://schemas.microsoft.com/office/powerpoint/2010/main" val="3817197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1" dirty="0" smtClean="0">
                <a:latin typeface="+mn-ea"/>
                <a:ea typeface="+mn-ea"/>
                <a:cs typeface="HGPｺﾞｼｯｸE"/>
              </a:rPr>
              <a:t>プロダクトオーナー祭り</a:t>
            </a:r>
            <a:r>
              <a:rPr lang="en-US" altLang="ja-JP" sz="1200" b="1" dirty="0" smtClean="0">
                <a:latin typeface="+mn-ea"/>
                <a:ea typeface="+mn-ea"/>
                <a:cs typeface="HGPｺﾞｼｯｸE"/>
              </a:rPr>
              <a:t>2018 </a:t>
            </a:r>
            <a:r>
              <a:rPr lang="ja-JP" altLang="en-US" sz="1200" b="1" dirty="0" smtClean="0">
                <a:latin typeface="+mn-ea"/>
                <a:ea typeface="+mn-ea"/>
                <a:cs typeface="HGPｺﾞｼｯｸE"/>
              </a:rPr>
              <a:t>～世界を創るのは俺たちだ！～</a:t>
            </a:r>
            <a:r>
              <a:rPr kumimoji="1" lang="en-US" altLang="ja-JP" sz="1200" dirty="0" smtClean="0">
                <a:latin typeface="+mn-ea"/>
                <a:ea typeface="+mn-ea"/>
                <a:cs typeface="HGPｺﾞｼｯｸE"/>
              </a:rPr>
              <a:t/>
            </a:r>
            <a:br>
              <a:rPr kumimoji="1" lang="en-US" altLang="ja-JP" sz="1200" dirty="0" smtClean="0">
                <a:latin typeface="+mn-ea"/>
                <a:ea typeface="+mn-ea"/>
                <a:cs typeface="HGPｺﾞｼｯｸE"/>
              </a:rPr>
            </a:br>
            <a:r>
              <a:rPr kumimoji="1" lang="en-US" altLang="ja-JP" sz="1200" dirty="0" smtClean="0">
                <a:latin typeface="+mn-ea"/>
                <a:ea typeface="+mn-ea"/>
                <a:cs typeface="HGPｺﾞｼｯｸE"/>
              </a:rPr>
              <a:t>https://</a:t>
            </a:r>
            <a:r>
              <a:rPr kumimoji="1" lang="en-US" altLang="ja-JP" sz="1200" dirty="0" err="1" smtClean="0">
                <a:latin typeface="+mn-ea"/>
                <a:ea typeface="+mn-ea"/>
                <a:cs typeface="HGPｺﾞｼｯｸE"/>
              </a:rPr>
              <a:t>postudy.doorkeeper.jp</a:t>
            </a:r>
            <a:r>
              <a:rPr kumimoji="1" lang="en-US" altLang="ja-JP" sz="1200" dirty="0" smtClean="0">
                <a:latin typeface="+mn-ea"/>
                <a:ea typeface="+mn-ea"/>
                <a:cs typeface="HGPｺﾞｼｯｸE"/>
              </a:rPr>
              <a:t>/events/64846</a:t>
            </a:r>
            <a:endParaRPr kumimoji="1" lang="ja-JP" altLang="en-US" sz="1200" dirty="0">
              <a:latin typeface="+mn-ea"/>
              <a:ea typeface="+mn-ea"/>
              <a:cs typeface="HGPｺﾞｼｯｸE"/>
            </a:endParaRPr>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a:t>
            </a:fld>
            <a:endParaRPr kumimoji="1" lang="ja-JP" altLang="en-US"/>
          </a:p>
        </p:txBody>
      </p:sp>
    </p:spTree>
    <p:extLst>
      <p:ext uri="{BB962C8B-B14F-4D97-AF65-F5344CB8AC3E}">
        <p14:creationId xmlns:p14="http://schemas.microsoft.com/office/powerpoint/2010/main" val="1262132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課題（何から手をつければ良いか分からない）</a:t>
            </a:r>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10</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11</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⭐️汎用＆言いたいこと</a:t>
            </a:r>
            <a:endParaRPr lang="en-US" altLang="ja-JP" dirty="0" smtClean="0"/>
          </a:p>
          <a:p>
            <a:r>
              <a:rPr lang="ja-JP" altLang="en-US" dirty="0" smtClean="0"/>
              <a:t>楽天技術研究所所長の森　正弥さんから教わった判断基準です。</a:t>
            </a:r>
            <a:endParaRPr lang="en-US" altLang="ja-JP" dirty="0" smtClean="0"/>
          </a:p>
          <a:p>
            <a:r>
              <a:rPr lang="ja-JP" altLang="en-US" dirty="0" smtClean="0"/>
              <a:t>これを具体的な数値で把握することで、分析精度の向上を期しました。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12</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13</a:t>
            </a:fld>
            <a:endParaRPr kumimoji="1" lang="ja-JP" altLang="en-US"/>
          </a:p>
        </p:txBody>
      </p:sp>
    </p:spTree>
    <p:extLst>
      <p:ext uri="{BB962C8B-B14F-4D97-AF65-F5344CB8AC3E}">
        <p14:creationId xmlns:p14="http://schemas.microsoft.com/office/powerpoint/2010/main" val="1968179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14</a:t>
            </a:fld>
            <a:endParaRPr kumimoji="1" lang="ja-JP" altLang="en-US"/>
          </a:p>
        </p:txBody>
      </p:sp>
    </p:spTree>
    <p:extLst>
      <p:ext uri="{BB962C8B-B14F-4D97-AF65-F5344CB8AC3E}">
        <p14:creationId xmlns:p14="http://schemas.microsoft.com/office/powerpoint/2010/main" val="196817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15</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16</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17</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プロダクトを知ることは、</a:t>
            </a:r>
            <a:r>
              <a:rPr lang="en-US" altLang="ja-JP" dirty="0" smtClean="0"/>
              <a:t>TE</a:t>
            </a:r>
            <a:r>
              <a:rPr lang="ja-JP" altLang="en-US" dirty="0" smtClean="0"/>
              <a:t>・</a:t>
            </a:r>
            <a:r>
              <a:rPr lang="en-US" altLang="ja-JP" dirty="0" smtClean="0"/>
              <a:t>TEM</a:t>
            </a:r>
            <a:r>
              <a:rPr lang="ja-JP" altLang="en-US" dirty="0" smtClean="0"/>
              <a:t>の最初の仕事です。</a:t>
            </a:r>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18</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19</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tx2"/>
                </a:solidFill>
              </a:rPr>
              <a:t>当セッション／当資料では、</a:t>
            </a:r>
            <a:r>
              <a:rPr lang="ja-JP" altLang="en-US" dirty="0" smtClean="0">
                <a:solidFill>
                  <a:schemeClr val="tx2"/>
                </a:solidFill>
              </a:rPr>
              <a:t>新企画／継続中</a:t>
            </a:r>
            <a:r>
              <a:rPr lang="ja-JP" altLang="en-US" dirty="0" smtClean="0">
                <a:solidFill>
                  <a:schemeClr val="tx2"/>
                </a:solidFill>
              </a:rPr>
              <a:t>の</a:t>
            </a:r>
            <a:r>
              <a:rPr lang="ja-JP" altLang="en-US" dirty="0" smtClean="0">
                <a:solidFill>
                  <a:schemeClr val="tx2"/>
                </a:solidFill>
              </a:rPr>
              <a:t>企画</a:t>
            </a:r>
            <a:r>
              <a:rPr lang="ja-JP" altLang="en-US" dirty="0" smtClean="0">
                <a:solidFill>
                  <a:schemeClr val="tx2"/>
                </a:solidFill>
              </a:rPr>
              <a:t>を問わず、アジャイルの各種プラクティスなどを活用して成功させる方法を紹介します。（一例）</a:t>
            </a:r>
            <a:endParaRPr lang="en-US" altLang="ja-JP"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tx2"/>
                </a:solidFill>
              </a:rPr>
              <a:t>またこの方法は、プロダクト企画にも技術刷新にも適用できると考えています。</a:t>
            </a:r>
            <a:endParaRPr kumimoji="1" lang="ja-JP" altLang="en-US" dirty="0" smtClean="0">
              <a:solidFill>
                <a:schemeClr val="tx2"/>
              </a:solidFill>
            </a:endParaRPr>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楽天技術研究所所長の森　正弥さんから教わった判断基準です。</a:t>
            </a:r>
            <a:endParaRPr lang="en-US" altLang="ja-JP" dirty="0" smtClean="0"/>
          </a:p>
          <a:p>
            <a:r>
              <a:rPr lang="ja-JP" altLang="en-US" dirty="0" smtClean="0"/>
              <a:t>これを具体的な数値で把握することで、分析精度の向上を期しました。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20</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21</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22</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23</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24</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25</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26</a:t>
            </a:fld>
            <a:endParaRPr kumimoji="1" lang="ja-JP" altLang="en-US"/>
          </a:p>
        </p:txBody>
      </p:sp>
    </p:spTree>
    <p:extLst>
      <p:ext uri="{BB962C8B-B14F-4D97-AF65-F5344CB8AC3E}">
        <p14:creationId xmlns:p14="http://schemas.microsoft.com/office/powerpoint/2010/main" val="1968179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27</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28</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29</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裏</a:t>
            </a:r>
            <a:r>
              <a:rPr kumimoji="1" lang="ja-JP" altLang="en-US" dirty="0" smtClean="0"/>
              <a:t>テーマも</a:t>
            </a:r>
            <a:r>
              <a:rPr kumimoji="1" lang="ja-JP" altLang="en-US" dirty="0" smtClean="0"/>
              <a:t>どんどん出していく</a:t>
            </a:r>
            <a:r>
              <a:rPr kumimoji="1" lang="ja-JP" altLang="en-US" dirty="0" smtClean="0"/>
              <a:t>スタイル</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30</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31</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32</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33</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34</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35</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36</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37</a:t>
            </a:fld>
            <a:endParaRPr kumimoji="1" lang="ja-JP" altLang="en-US"/>
          </a:p>
        </p:txBody>
      </p:sp>
    </p:spTree>
    <p:extLst>
      <p:ext uri="{BB962C8B-B14F-4D97-AF65-F5344CB8AC3E}">
        <p14:creationId xmlns:p14="http://schemas.microsoft.com/office/powerpoint/2010/main" val="1968179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38</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39</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a:t>
            </a:fld>
            <a:endParaRPr kumimoji="1" lang="ja-JP" altLang="en-US"/>
          </a:p>
        </p:txBody>
      </p:sp>
    </p:spTree>
    <p:extLst>
      <p:ext uri="{BB962C8B-B14F-4D97-AF65-F5344CB8AC3E}">
        <p14:creationId xmlns:p14="http://schemas.microsoft.com/office/powerpoint/2010/main" val="925111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40</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41</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42</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43</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44</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45</a:t>
            </a:fld>
            <a:endParaRPr kumimoji="1" lang="ja-JP" altLang="en-US"/>
          </a:p>
        </p:txBody>
      </p:sp>
    </p:spTree>
    <p:extLst>
      <p:ext uri="{BB962C8B-B14F-4D97-AF65-F5344CB8AC3E}">
        <p14:creationId xmlns:p14="http://schemas.microsoft.com/office/powerpoint/2010/main" val="1968179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楽天技術研究所所長の森　正弥さんから教わった判断基準です。</a:t>
            </a:r>
            <a:endParaRPr lang="en-US" altLang="ja-JP" dirty="0" smtClean="0"/>
          </a:p>
          <a:p>
            <a:r>
              <a:rPr lang="ja-JP" altLang="en-US" dirty="0" smtClean="0"/>
              <a:t>これを具体的な数値で把握することで、分析精度の向上を期しました。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46</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このセッションの目的です。</a:t>
            </a:r>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47</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48</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49</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5</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50</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51</a:t>
            </a:fld>
            <a:endParaRPr kumimoji="1" lang="ja-JP" altLang="en-US"/>
          </a:p>
        </p:txBody>
      </p:sp>
    </p:spTree>
    <p:extLst>
      <p:ext uri="{BB962C8B-B14F-4D97-AF65-F5344CB8AC3E}">
        <p14:creationId xmlns:p14="http://schemas.microsoft.com/office/powerpoint/2010/main" val="19681798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52</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53</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54</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6</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0" dirty="0" smtClean="0">
                <a:latin typeface="+mn-ea"/>
                <a:ea typeface="+mn-ea"/>
              </a:rPr>
              <a:t>Software Development Engineer in Test</a:t>
            </a:r>
            <a:endParaRPr kumimoji="1" lang="en-US" altLang="ja-JP" sz="1200" b="0" dirty="0" smtClean="0">
              <a:latin typeface="+mn-ea"/>
              <a:ea typeface="+mn-ea"/>
            </a:endParaRPr>
          </a:p>
          <a:p>
            <a:r>
              <a:rPr kumimoji="1" lang="en-US" altLang="ja-JP" sz="1200" b="0" dirty="0" smtClean="0">
                <a:latin typeface="+mn-ea"/>
                <a:ea typeface="+mn-ea"/>
              </a:rPr>
              <a:t>https://</a:t>
            </a:r>
            <a:r>
              <a:rPr kumimoji="1" lang="en-US" altLang="ja-JP" sz="1200" b="0" dirty="0" err="1" smtClean="0">
                <a:latin typeface="+mn-ea"/>
                <a:ea typeface="+mn-ea"/>
              </a:rPr>
              <a:t>en.wikipedia.org</a:t>
            </a:r>
            <a:r>
              <a:rPr kumimoji="1" lang="en-US" altLang="ja-JP" sz="1200" b="0" dirty="0" smtClean="0">
                <a:latin typeface="+mn-ea"/>
                <a:ea typeface="+mn-ea"/>
              </a:rPr>
              <a:t>/wiki/</a:t>
            </a:r>
            <a:r>
              <a:rPr kumimoji="1" lang="en-US" altLang="ja-JP" sz="1200" b="0" dirty="0" err="1" smtClean="0">
                <a:latin typeface="+mn-ea"/>
                <a:ea typeface="+mn-ea"/>
              </a:rPr>
              <a:t>Software_Development_Engineer_in_Test</a:t>
            </a:r>
            <a:endParaRPr kumimoji="1" lang="ja-JP" altLang="en-US" sz="1200" b="0" dirty="0">
              <a:latin typeface="+mn-ea"/>
              <a:ea typeface="+mn-ea"/>
            </a:endParaRPr>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7</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8</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9</a:t>
            </a:fld>
            <a:endParaRPr kumimoji="1" lang="ja-JP" altLang="en-US"/>
          </a:p>
        </p:txBody>
      </p:sp>
    </p:spTree>
    <p:extLst>
      <p:ext uri="{BB962C8B-B14F-4D97-AF65-F5344CB8AC3E}">
        <p14:creationId xmlns:p14="http://schemas.microsoft.com/office/powerpoint/2010/main" val="62716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ユーザー設定レイアウト">
    <p:bg>
      <p:bgPr>
        <a:solidFill>
          <a:srgbClr val="F2F2F2"/>
        </a:solidFill>
        <a:effectLst/>
      </p:bgPr>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a:off x="0" y="5279598"/>
            <a:ext cx="9144000" cy="513306"/>
          </a:xfrm>
        </p:spPr>
        <p:txBody>
          <a:bodyPr/>
          <a:lstStyle>
            <a:lvl1pPr algn="ctr">
              <a:defRPr sz="1500">
                <a:solidFill>
                  <a:schemeClr val="tx1"/>
                </a:solidFill>
                <a:latin typeface="Hiragino Kaku Gothic ProN W6" charset="-128"/>
                <a:ea typeface="Hiragino Kaku Gothic ProN W6" charset="-128"/>
                <a:cs typeface="Hiragino Kaku Gothic ProN W6" charset="-128"/>
              </a:defRPr>
            </a:lvl1pPr>
          </a:lstStyle>
          <a:p>
            <a:fld id="{052BCCDA-7B63-404C-A04A-C54649811EC9}" type="datetime4">
              <a:rPr lang="ja-JP" altLang="en-US" smtClean="0"/>
              <a:pPr/>
              <a:t>2018年 1月 31日 </a:t>
            </a:fld>
            <a:endParaRPr lang="ja-JP" altLang="en-US"/>
          </a:p>
        </p:txBody>
      </p:sp>
      <p:sp>
        <p:nvSpPr>
          <p:cNvPr id="7" name="コンテンツ プレースホルダー 2"/>
          <p:cNvSpPr>
            <a:spLocks noGrp="1"/>
          </p:cNvSpPr>
          <p:nvPr>
            <p:ph idx="1" hasCustomPrompt="1"/>
          </p:nvPr>
        </p:nvSpPr>
        <p:spPr>
          <a:xfrm>
            <a:off x="0" y="5781439"/>
            <a:ext cx="9144000" cy="547643"/>
          </a:xfrm>
        </p:spPr>
        <p:txBody>
          <a:bodyPr>
            <a:noAutofit/>
          </a:bodyPr>
          <a:lstStyle>
            <a:lvl1pPr marL="0" indent="0" algn="ctr">
              <a:buNone/>
              <a:defRPr sz="2100">
                <a:solidFill>
                  <a:srgbClr val="595959"/>
                </a:solidFill>
                <a:latin typeface="Hiragino Kaku Gothic ProN W6" charset="-128"/>
                <a:ea typeface="Hiragino Kaku Gothic ProN W6" charset="-128"/>
                <a:cs typeface="Hiragino Kaku Gothic ProN W6" charset="-128"/>
              </a:defRPr>
            </a:lvl1pPr>
            <a:lvl2pPr>
              <a:defRPr>
                <a:solidFill>
                  <a:srgbClr val="595959"/>
                </a:solidFill>
                <a:latin typeface="+mj-ea"/>
                <a:ea typeface="+mj-ea"/>
              </a:defRPr>
            </a:lvl2pPr>
            <a:lvl3pPr>
              <a:defRPr>
                <a:solidFill>
                  <a:srgbClr val="595959"/>
                </a:solidFill>
                <a:latin typeface="+mj-ea"/>
                <a:ea typeface="+mj-ea"/>
              </a:defRPr>
            </a:lvl3pPr>
            <a:lvl4pPr>
              <a:defRPr>
                <a:solidFill>
                  <a:srgbClr val="595959"/>
                </a:solidFill>
                <a:latin typeface="+mj-ea"/>
                <a:ea typeface="+mj-ea"/>
              </a:defRPr>
            </a:lvl4pPr>
            <a:lvl5pPr>
              <a:defRPr>
                <a:solidFill>
                  <a:srgbClr val="595959"/>
                </a:solidFill>
                <a:latin typeface="+mj-ea"/>
                <a:ea typeface="+mj-ea"/>
              </a:defRPr>
            </a:lvl5pPr>
          </a:lstStyle>
          <a:p>
            <a:pPr lvl="0"/>
            <a:r>
              <a:rPr kumimoji="1" lang="ja-JP" altLang="en-US" dirty="0" smtClean="0"/>
              <a:t>制作者の名前を入力</a:t>
            </a:r>
          </a:p>
        </p:txBody>
      </p:sp>
      <p:sp>
        <p:nvSpPr>
          <p:cNvPr id="10" name="タイトル 1"/>
          <p:cNvSpPr>
            <a:spLocks noGrp="1"/>
          </p:cNvSpPr>
          <p:nvPr>
            <p:ph type="title" hasCustomPrompt="1"/>
          </p:nvPr>
        </p:nvSpPr>
        <p:spPr>
          <a:xfrm>
            <a:off x="0" y="7"/>
            <a:ext cx="9144000" cy="5279591"/>
          </a:xfrm>
          <a:solidFill>
            <a:srgbClr val="44C404"/>
          </a:solidFill>
          <a:ln>
            <a:solidFill>
              <a:srgbClr val="44C404"/>
            </a:solidFill>
          </a:ln>
        </p:spPr>
        <p:txBody>
          <a:bodyPr/>
          <a:lstStyle>
            <a:lvl1pPr>
              <a:lnSpc>
                <a:spcPts val="9375"/>
              </a:lnSpc>
              <a:defRPr sz="6600">
                <a:latin typeface="Hiragino Kaku Gothic ProN W6" charset="-128"/>
                <a:ea typeface="Hiragino Kaku Gothic ProN W6" charset="-128"/>
                <a:cs typeface="Hiragino Kaku Gothic ProN W6" charset="-128"/>
              </a:defRPr>
            </a:lvl1pPr>
          </a:lstStyle>
          <a:p>
            <a:r>
              <a:rPr kumimoji="1" lang="ja-JP" altLang="en-US" dirty="0" smtClean="0"/>
              <a:t>プレゼンテーション</a:t>
            </a:r>
            <a:r>
              <a:rPr kumimoji="1" lang="en-US" altLang="ja-JP" dirty="0" smtClean="0"/>
              <a:t/>
            </a:r>
            <a:br>
              <a:rPr kumimoji="1" lang="en-US" altLang="ja-JP" dirty="0" smtClean="0"/>
            </a:br>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579778059"/>
      </p:ext>
    </p:extLst>
  </p:cSld>
  <p:clrMapOvr>
    <a:masterClrMapping/>
  </p:clrMapOvr>
  <p:timing>
    <p:tnLst>
      <p:par>
        <p:cTn xmlns:p14="http://schemas.microsoft.com/office/powerpoint/2010/mai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4" name="正方形/長方形 13"/>
          <p:cNvSpPr/>
          <p:nvPr userDrawn="1"/>
        </p:nvSpPr>
        <p:spPr>
          <a:xfrm>
            <a:off x="-1" y="-5168"/>
            <a:ext cx="9144001" cy="1166632"/>
          </a:xfrm>
          <a:prstGeom prst="rect">
            <a:avLst/>
          </a:prstGeom>
          <a:solidFill>
            <a:srgbClr val="44C404"/>
          </a:solidFill>
          <a:ln>
            <a:solidFill>
              <a:srgbClr val="44C4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latin typeface="Hiragino Kaku Gothic ProN W6" charset="-128"/>
              <a:ea typeface="Hiragino Kaku Gothic ProN W6" charset="-128"/>
              <a:cs typeface="Hiragino Kaku Gothic ProN W6" charset="-128"/>
            </a:endParaRPr>
          </a:p>
        </p:txBody>
      </p:sp>
      <p:sp>
        <p:nvSpPr>
          <p:cNvPr id="9" name="正方形/長方形 8"/>
          <p:cNvSpPr/>
          <p:nvPr userDrawn="1"/>
        </p:nvSpPr>
        <p:spPr>
          <a:xfrm>
            <a:off x="4585066" y="1174343"/>
            <a:ext cx="4558937" cy="5683657"/>
          </a:xfrm>
          <a:prstGeom prst="rect">
            <a:avLst/>
          </a:prstGeom>
          <a:solidFill>
            <a:srgbClr val="DEDEDE">
              <a:alpha val="972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latin typeface="Hiragino Kaku Gothic ProN W6" charset="-128"/>
              <a:ea typeface="Hiragino Kaku Gothic ProN W6" charset="-128"/>
              <a:cs typeface="Hiragino Kaku Gothic ProN W6" charset="-128"/>
            </a:endParaRPr>
          </a:p>
        </p:txBody>
      </p:sp>
      <p:sp>
        <p:nvSpPr>
          <p:cNvPr id="4" name="日付プレースホルダー 3"/>
          <p:cNvSpPr>
            <a:spLocks noGrp="1"/>
          </p:cNvSpPr>
          <p:nvPr>
            <p:ph type="dt" sz="half" idx="10"/>
          </p:nvPr>
        </p:nvSpPr>
        <p:spPr/>
        <p:txBody>
          <a:bodyPr/>
          <a:lstStyle>
            <a:lvl1pPr>
              <a:defRPr>
                <a:latin typeface="Hiragino Kaku Gothic ProN W6" charset="-128"/>
                <a:ea typeface="Hiragino Kaku Gothic ProN W6" charset="-128"/>
                <a:cs typeface="Hiragino Kaku Gothic ProN W6" charset="-128"/>
              </a:defRPr>
            </a:lvl1pPr>
          </a:lstStyle>
          <a:p>
            <a:fld id="{3657B689-2040-4AA2-A102-3ED058595473}" type="datetime1">
              <a:rPr lang="ja-JP" altLang="en-US" smtClean="0"/>
              <a:pPr/>
              <a:t>18/01/31</a:t>
            </a:fld>
            <a:endParaRPr lang="ja-JP" altLang="en-US"/>
          </a:p>
        </p:txBody>
      </p:sp>
      <p:sp>
        <p:nvSpPr>
          <p:cNvPr id="6" name="スライド番号プレースホルダー 5"/>
          <p:cNvSpPr>
            <a:spLocks noGrp="1"/>
          </p:cNvSpPr>
          <p:nvPr>
            <p:ph type="sldNum" sz="quarter" idx="12"/>
          </p:nvPr>
        </p:nvSpPr>
        <p:spPr>
          <a:xfrm>
            <a:off x="167564" y="6356350"/>
            <a:ext cx="720000" cy="359864"/>
          </a:xfrm>
        </p:spPr>
        <p:txBody>
          <a:bodyPr/>
          <a:lstStyle>
            <a:lvl1pPr>
              <a:defRPr>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
        <p:nvSpPr>
          <p:cNvPr id="8" name="コンテンツ プレースホルダー 2"/>
          <p:cNvSpPr>
            <a:spLocks noGrp="1"/>
          </p:cNvSpPr>
          <p:nvPr>
            <p:ph idx="1"/>
          </p:nvPr>
        </p:nvSpPr>
        <p:spPr>
          <a:xfrm>
            <a:off x="319102" y="1485901"/>
            <a:ext cx="3984977" cy="4549356"/>
          </a:xfrm>
        </p:spPr>
        <p:txBody>
          <a:bodyPr>
            <a:normAutofit/>
          </a:bodyPr>
          <a:lstStyle>
            <a:lvl1pPr marL="0" indent="0">
              <a:buNone/>
              <a:defRPr sz="2100">
                <a:solidFill>
                  <a:srgbClr val="595959"/>
                </a:solidFill>
                <a:latin typeface="Hiragino Kaku Gothic ProN W6" charset="-128"/>
                <a:ea typeface="Hiragino Kaku Gothic ProN W6" charset="-128"/>
                <a:cs typeface="Hiragino Kaku Gothic ProN W6" charset="-128"/>
              </a:defRPr>
            </a:lvl1pPr>
            <a:lvl2pPr>
              <a:defRPr>
                <a:solidFill>
                  <a:srgbClr val="595959"/>
                </a:solidFill>
                <a:latin typeface="+mj-ea"/>
                <a:ea typeface="+mj-ea"/>
              </a:defRPr>
            </a:lvl2pPr>
            <a:lvl3pPr>
              <a:defRPr>
                <a:solidFill>
                  <a:srgbClr val="595959"/>
                </a:solidFill>
                <a:latin typeface="+mj-ea"/>
                <a:ea typeface="+mj-ea"/>
              </a:defRPr>
            </a:lvl3pPr>
            <a:lvl4pPr>
              <a:defRPr>
                <a:solidFill>
                  <a:srgbClr val="595959"/>
                </a:solidFill>
                <a:latin typeface="+mj-ea"/>
                <a:ea typeface="+mj-ea"/>
              </a:defRPr>
            </a:lvl4pPr>
            <a:lvl5pPr>
              <a:defRPr>
                <a:solidFill>
                  <a:srgbClr val="595959"/>
                </a:solidFill>
                <a:latin typeface="+mj-ea"/>
                <a:ea typeface="+mj-ea"/>
              </a:defRPr>
            </a:lvl5pPr>
          </a:lstStyle>
          <a:p>
            <a:pPr lvl="0"/>
            <a:r>
              <a:rPr kumimoji="1" lang="ja-JP" altLang="en-US" smtClean="0"/>
              <a:t>マスター テキストの書式設定</a:t>
            </a:r>
          </a:p>
        </p:txBody>
      </p:sp>
      <p:sp>
        <p:nvSpPr>
          <p:cNvPr id="11" name="タイトル 1"/>
          <p:cNvSpPr>
            <a:spLocks noGrp="1"/>
          </p:cNvSpPr>
          <p:nvPr>
            <p:ph type="title"/>
          </p:nvPr>
        </p:nvSpPr>
        <p:spPr>
          <a:xfrm>
            <a:off x="0" y="328806"/>
            <a:ext cx="9144000" cy="524442"/>
          </a:xfrm>
        </p:spPr>
        <p:txBody>
          <a:bodyPr/>
          <a:lstStyle>
            <a:lvl1pPr>
              <a:defRPr>
                <a:latin typeface="Hiragino Kaku Gothic ProN W6" charset="-128"/>
                <a:ea typeface="Hiragino Kaku Gothic ProN W6" charset="-128"/>
                <a:cs typeface="Hiragino Kaku Gothic ProN W6" charset="-128"/>
              </a:defRPr>
            </a:lvl1pPr>
          </a:lstStyle>
          <a:p>
            <a:r>
              <a:rPr kumimoji="1" lang="ja-JP" altLang="en-US" smtClean="0"/>
              <a:t>マスター タイトルの書式設定</a:t>
            </a:r>
            <a:endParaRPr kumimoji="1" lang="ja-JP" altLang="en-US" dirty="0"/>
          </a:p>
        </p:txBody>
      </p:sp>
      <p:sp>
        <p:nvSpPr>
          <p:cNvPr id="5" name="テキスト プレースホルダー 4"/>
          <p:cNvSpPr>
            <a:spLocks noGrp="1"/>
          </p:cNvSpPr>
          <p:nvPr>
            <p:ph type="body" sz="quarter" idx="13"/>
          </p:nvPr>
        </p:nvSpPr>
        <p:spPr>
          <a:xfrm>
            <a:off x="4870851" y="1485905"/>
            <a:ext cx="3992165" cy="4509169"/>
          </a:xfrm>
        </p:spPr>
        <p:txBody>
          <a:bodyPr>
            <a:normAutofit/>
          </a:bodyPr>
          <a:lstStyle>
            <a:lvl1pPr>
              <a:defRPr sz="3600">
                <a:latin typeface="Hiragino Kaku Gothic ProN W6" charset="-128"/>
                <a:ea typeface="Hiragino Kaku Gothic ProN W6" charset="-128"/>
                <a:cs typeface="Hiragino Kaku Gothic ProN W6" charset="-128"/>
              </a:defRPr>
            </a:lvl1pPr>
          </a:lstStyle>
          <a:p>
            <a:pPr lvl="0"/>
            <a:r>
              <a:rPr kumimoji="1" lang="ja-JP" altLang="en-US" smtClean="0"/>
              <a:t>マスター テキストの書式設定</a:t>
            </a:r>
          </a:p>
        </p:txBody>
      </p:sp>
    </p:spTree>
    <p:extLst>
      <p:ext uri="{BB962C8B-B14F-4D97-AF65-F5344CB8AC3E}">
        <p14:creationId xmlns:p14="http://schemas.microsoft.com/office/powerpoint/2010/main" val="385840302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iragino Kaku Gothic ProN W6" charset="-128"/>
                <a:ea typeface="Hiragino Kaku Gothic ProN W6" charset="-128"/>
                <a:cs typeface="Hiragino Kaku Gothic ProN W6" charset="-128"/>
              </a:defRPr>
            </a:lvl1pPr>
          </a:lstStyle>
          <a:p>
            <a:r>
              <a:rPr kumimoji="1" lang="ja-JP" altLang="en-US" smtClean="0"/>
              <a:t>マスター タイトルの書式設定</a:t>
            </a:r>
            <a:endParaRPr kumimoji="1" lang="ja-JP" altLang="en-US" dirty="0"/>
          </a:p>
        </p:txBody>
      </p:sp>
      <p:sp>
        <p:nvSpPr>
          <p:cNvPr id="3" name="コンテンツ プレースホルダー 2"/>
          <p:cNvSpPr>
            <a:spLocks noGrp="1"/>
          </p:cNvSpPr>
          <p:nvPr>
            <p:ph idx="1"/>
          </p:nvPr>
        </p:nvSpPr>
        <p:spPr>
          <a:xfrm>
            <a:off x="628650" y="1689099"/>
            <a:ext cx="7886700" cy="4406901"/>
          </a:xfrm>
        </p:spPr>
        <p:txBody>
          <a:bodyPr/>
          <a:lstStyle>
            <a:lvl1pPr>
              <a:defRPr>
                <a:latin typeface="Hiragino Kaku Gothic ProN W6" charset="-128"/>
                <a:ea typeface="Hiragino Kaku Gothic ProN W6" charset="-128"/>
                <a:cs typeface="Hiragino Kaku Gothic ProN W6" charset="-128"/>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atin typeface="Hiragino Kaku Gothic ProN W6" charset="-128"/>
                <a:ea typeface="Hiragino Kaku Gothic ProN W6" charset="-128"/>
                <a:cs typeface="Hiragino Kaku Gothic ProN W6" charset="-128"/>
              </a:defRPr>
            </a:lvl1pPr>
          </a:lstStyle>
          <a:p>
            <a:fld id="{6B8FEEA6-8109-49C3-9E5B-E102B12D7F37}" type="datetime1">
              <a:rPr lang="ja-JP" altLang="en-US" smtClean="0"/>
              <a:pPr/>
              <a:t>18/01/31</a:t>
            </a:fld>
            <a:endParaRPr lang="ja-JP" altLang="en-US"/>
          </a:p>
        </p:txBody>
      </p:sp>
      <p:sp>
        <p:nvSpPr>
          <p:cNvPr id="6" name="スライド番号プレースホルダー 5"/>
          <p:cNvSpPr>
            <a:spLocks noGrp="1"/>
          </p:cNvSpPr>
          <p:nvPr>
            <p:ph type="sldNum" sz="quarter" idx="12"/>
          </p:nvPr>
        </p:nvSpPr>
        <p:spPr>
          <a:xfrm>
            <a:off x="167564" y="6356350"/>
            <a:ext cx="720000" cy="359864"/>
          </a:xfrm>
        </p:spPr>
        <p:txBody>
          <a:bodyPr/>
          <a:lstStyle>
            <a:lvl1pPr>
              <a:defRPr>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Tree>
    <p:extLst>
      <p:ext uri="{BB962C8B-B14F-4D97-AF65-F5344CB8AC3E}">
        <p14:creationId xmlns:p14="http://schemas.microsoft.com/office/powerpoint/2010/main" val="147278490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ユーザー設定レイアウト">
    <p:bg>
      <p:bgPr>
        <a:solidFill>
          <a:srgbClr val="44C404"/>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0" y="0"/>
            <a:ext cx="9144000" cy="6356350"/>
          </a:xfrm>
          <a:solidFill>
            <a:srgbClr val="44C404"/>
          </a:solidFill>
          <a:ln>
            <a:solidFill>
              <a:srgbClr val="44C404"/>
            </a:solidFill>
          </a:ln>
        </p:spPr>
        <p:txBody>
          <a:bodyPr/>
          <a:lstStyle>
            <a:lvl1pPr>
              <a:lnSpc>
                <a:spcPts val="9375"/>
              </a:lnSpc>
              <a:defRPr sz="6600">
                <a:latin typeface="Hiragino Kaku Gothic ProN W6" charset="-128"/>
                <a:ea typeface="Hiragino Kaku Gothic ProN W6" charset="-128"/>
                <a:cs typeface="Hiragino Kaku Gothic ProN W6" charset="-128"/>
              </a:defRPr>
            </a:lvl1pPr>
          </a:lstStyle>
          <a:p>
            <a:r>
              <a:rPr kumimoji="1" lang="ja-JP" altLang="en-US" dirty="0" smtClean="0"/>
              <a:t>扉ページ</a:t>
            </a:r>
            <a:r>
              <a:rPr kumimoji="1" lang="en-US" altLang="ja-JP" dirty="0" smtClean="0"/>
              <a:t/>
            </a:r>
            <a:br>
              <a:rPr kumimoji="1" lang="en-US" altLang="ja-JP" dirty="0" smtClean="0"/>
            </a:br>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218846928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bg>
      <p:bgPr>
        <a:solidFill>
          <a:srgbClr val="F2F2F2"/>
        </a:solidFill>
        <a:effectLst/>
      </p:bgPr>
    </p:bg>
    <p:spTree>
      <p:nvGrpSpPr>
        <p:cNvPr id="1" name=""/>
        <p:cNvGrpSpPr/>
        <p:nvPr/>
      </p:nvGrpSpPr>
      <p:grpSpPr>
        <a:xfrm>
          <a:off x="0" y="0"/>
          <a:ext cx="0" cy="0"/>
          <a:chOff x="0" y="0"/>
          <a:chExt cx="0" cy="0"/>
        </a:xfrm>
      </p:grpSpPr>
      <p:sp>
        <p:nvSpPr>
          <p:cNvPr id="8" name="コンテンツ プレースホルダー 2"/>
          <p:cNvSpPr>
            <a:spLocks noGrp="1"/>
          </p:cNvSpPr>
          <p:nvPr>
            <p:ph idx="1" hasCustomPrompt="1"/>
          </p:nvPr>
        </p:nvSpPr>
        <p:spPr>
          <a:xfrm>
            <a:off x="0" y="5781439"/>
            <a:ext cx="9144000" cy="547643"/>
          </a:xfrm>
        </p:spPr>
        <p:txBody>
          <a:bodyPr>
            <a:noAutofit/>
          </a:bodyPr>
          <a:lstStyle>
            <a:lvl1pPr marL="0" indent="0" algn="ctr">
              <a:buNone/>
              <a:defRPr sz="2100">
                <a:solidFill>
                  <a:srgbClr val="595959"/>
                </a:solidFill>
                <a:latin typeface="Hiragino Kaku Gothic ProN W6" charset="-128"/>
                <a:ea typeface="Hiragino Kaku Gothic ProN W6" charset="-128"/>
                <a:cs typeface="Hiragino Kaku Gothic ProN W6" charset="-128"/>
              </a:defRPr>
            </a:lvl1pPr>
            <a:lvl2pPr>
              <a:defRPr>
                <a:solidFill>
                  <a:srgbClr val="595959"/>
                </a:solidFill>
                <a:latin typeface="+mj-ea"/>
                <a:ea typeface="+mj-ea"/>
              </a:defRPr>
            </a:lvl2pPr>
            <a:lvl3pPr>
              <a:defRPr>
                <a:solidFill>
                  <a:srgbClr val="595959"/>
                </a:solidFill>
                <a:latin typeface="+mj-ea"/>
                <a:ea typeface="+mj-ea"/>
              </a:defRPr>
            </a:lvl3pPr>
            <a:lvl4pPr>
              <a:defRPr>
                <a:solidFill>
                  <a:srgbClr val="595959"/>
                </a:solidFill>
                <a:latin typeface="+mj-ea"/>
                <a:ea typeface="+mj-ea"/>
              </a:defRPr>
            </a:lvl4pPr>
            <a:lvl5pPr>
              <a:defRPr>
                <a:solidFill>
                  <a:srgbClr val="595959"/>
                </a:solidFill>
                <a:latin typeface="+mj-ea"/>
                <a:ea typeface="+mj-ea"/>
              </a:defRPr>
            </a:lvl5pPr>
          </a:lstStyle>
          <a:p>
            <a:pPr lvl="0"/>
            <a:r>
              <a:rPr kumimoji="1" lang="ja-JP" altLang="en-US" dirty="0" smtClean="0"/>
              <a:t>制作者の名前を入力</a:t>
            </a:r>
          </a:p>
        </p:txBody>
      </p:sp>
      <p:sp>
        <p:nvSpPr>
          <p:cNvPr id="9" name="タイトル 1"/>
          <p:cNvSpPr>
            <a:spLocks noGrp="1"/>
          </p:cNvSpPr>
          <p:nvPr>
            <p:ph type="title" hasCustomPrompt="1"/>
          </p:nvPr>
        </p:nvSpPr>
        <p:spPr>
          <a:xfrm>
            <a:off x="0" y="7"/>
            <a:ext cx="9144000" cy="5279591"/>
          </a:xfrm>
          <a:solidFill>
            <a:schemeClr val="tx2"/>
          </a:solidFill>
        </p:spPr>
        <p:txBody>
          <a:bodyPr/>
          <a:lstStyle>
            <a:lvl1pPr>
              <a:lnSpc>
                <a:spcPts val="9375"/>
              </a:lnSpc>
              <a:defRPr sz="6600">
                <a:latin typeface="Hiragino Kaku Gothic ProN W6" charset="-128"/>
                <a:ea typeface="Hiragino Kaku Gothic ProN W6" charset="-128"/>
                <a:cs typeface="Hiragino Kaku Gothic ProN W6" charset="-128"/>
              </a:defRPr>
            </a:lvl1pPr>
          </a:lstStyle>
          <a:p>
            <a:r>
              <a:rPr kumimoji="1" lang="ja-JP" altLang="en-US" dirty="0" smtClean="0"/>
              <a:t>プレゼンテーション</a:t>
            </a:r>
            <a:r>
              <a:rPr kumimoji="1" lang="en-US" altLang="ja-JP" dirty="0" smtClean="0"/>
              <a:t/>
            </a:r>
            <a:br>
              <a:rPr kumimoji="1" lang="en-US" altLang="ja-JP" dirty="0" smtClean="0"/>
            </a:br>
            <a:r>
              <a:rPr kumimoji="1" lang="ja-JP" altLang="en-US" dirty="0" smtClean="0"/>
              <a:t>タイトルを入力</a:t>
            </a:r>
            <a:endParaRPr kumimoji="1" lang="ja-JP" altLang="en-US" dirty="0"/>
          </a:p>
        </p:txBody>
      </p:sp>
      <p:sp>
        <p:nvSpPr>
          <p:cNvPr id="12" name="日付プレースホルダー 2"/>
          <p:cNvSpPr>
            <a:spLocks noGrp="1"/>
          </p:cNvSpPr>
          <p:nvPr>
            <p:ph type="dt" sz="half" idx="10"/>
          </p:nvPr>
        </p:nvSpPr>
        <p:spPr>
          <a:xfrm>
            <a:off x="0" y="5279598"/>
            <a:ext cx="9144000" cy="513306"/>
          </a:xfrm>
        </p:spPr>
        <p:txBody>
          <a:bodyPr/>
          <a:lstStyle>
            <a:lvl1pPr algn="ctr">
              <a:defRPr sz="1500">
                <a:solidFill>
                  <a:schemeClr val="tx1"/>
                </a:solidFill>
                <a:latin typeface="Hiragino Kaku Gothic ProN W6" charset="-128"/>
                <a:ea typeface="Hiragino Kaku Gothic ProN W6" charset="-128"/>
                <a:cs typeface="Hiragino Kaku Gothic ProN W6" charset="-128"/>
              </a:defRPr>
            </a:lvl1pPr>
          </a:lstStyle>
          <a:p>
            <a:fld id="{0541452E-60C8-4FD8-95AF-A908062DC191}" type="datetime4">
              <a:rPr lang="ja-JP" altLang="en-US" smtClean="0"/>
              <a:pPr/>
              <a:t>2018年 1月 31日 </a:t>
            </a:fld>
            <a:endParaRPr lang="ja-JP" altLang="en-US"/>
          </a:p>
        </p:txBody>
      </p:sp>
    </p:spTree>
    <p:extLst>
      <p:ext uri="{BB962C8B-B14F-4D97-AF65-F5344CB8AC3E}">
        <p14:creationId xmlns:p14="http://schemas.microsoft.com/office/powerpoint/2010/main" val="4221315095"/>
      </p:ext>
    </p:extLst>
  </p:cSld>
  <p:clrMapOvr>
    <a:masterClrMapping/>
  </p:clrMapOvr>
  <p:timing>
    <p:tnLst>
      <p:par>
        <p:cTn xmlns:p14="http://schemas.microsoft.com/office/powerpoint/2010/mai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7" name="正方形/長方形 16"/>
          <p:cNvSpPr/>
          <p:nvPr userDrawn="1"/>
        </p:nvSpPr>
        <p:spPr>
          <a:xfrm>
            <a:off x="-1" y="-5168"/>
            <a:ext cx="9144001" cy="116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latin typeface="Hiragino Kaku Gothic ProN W6" charset="-128"/>
              <a:ea typeface="Hiragino Kaku Gothic ProN W6" charset="-128"/>
              <a:cs typeface="Hiragino Kaku Gothic ProN W6" charset="-128"/>
            </a:endParaRPr>
          </a:p>
        </p:txBody>
      </p:sp>
      <p:sp>
        <p:nvSpPr>
          <p:cNvPr id="9" name="正方形/長方形 8"/>
          <p:cNvSpPr/>
          <p:nvPr userDrawn="1"/>
        </p:nvSpPr>
        <p:spPr>
          <a:xfrm>
            <a:off x="4585066" y="1174343"/>
            <a:ext cx="4558937" cy="5683657"/>
          </a:xfrm>
          <a:prstGeom prst="rect">
            <a:avLst/>
          </a:prstGeom>
          <a:solidFill>
            <a:srgbClr val="DEDEDE">
              <a:alpha val="972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latin typeface="Hiragino Kaku Gothic ProN W6" charset="-128"/>
              <a:ea typeface="Hiragino Kaku Gothic ProN W6" charset="-128"/>
              <a:cs typeface="Hiragino Kaku Gothic ProN W6" charset="-128"/>
            </a:endParaRPr>
          </a:p>
        </p:txBody>
      </p:sp>
      <p:sp>
        <p:nvSpPr>
          <p:cNvPr id="4" name="日付プレースホルダー 3"/>
          <p:cNvSpPr>
            <a:spLocks noGrp="1"/>
          </p:cNvSpPr>
          <p:nvPr>
            <p:ph type="dt" sz="half" idx="10"/>
          </p:nvPr>
        </p:nvSpPr>
        <p:spPr/>
        <p:txBody>
          <a:bodyPr/>
          <a:lstStyle>
            <a:lvl1pPr>
              <a:defRPr>
                <a:latin typeface="Hiragino Kaku Gothic ProN W6" charset="-128"/>
                <a:ea typeface="Hiragino Kaku Gothic ProN W6" charset="-128"/>
                <a:cs typeface="Hiragino Kaku Gothic ProN W6" charset="-128"/>
              </a:defRPr>
            </a:lvl1pPr>
          </a:lstStyle>
          <a:p>
            <a:fld id="{3657B689-2040-4AA2-A102-3ED058595473}" type="datetime1">
              <a:rPr lang="ja-JP" altLang="en-US" smtClean="0"/>
              <a:pPr/>
              <a:t>18/01/31</a:t>
            </a:fld>
            <a:endParaRPr lang="ja-JP" altLang="en-US"/>
          </a:p>
        </p:txBody>
      </p:sp>
      <p:sp>
        <p:nvSpPr>
          <p:cNvPr id="6" name="スライド番号プレースホルダー 5"/>
          <p:cNvSpPr>
            <a:spLocks noGrp="1"/>
          </p:cNvSpPr>
          <p:nvPr>
            <p:ph type="sldNum" sz="quarter" idx="12"/>
          </p:nvPr>
        </p:nvSpPr>
        <p:spPr/>
        <p:txBody>
          <a:bodyPr/>
          <a:lstStyle>
            <a:lvl1pPr>
              <a:defRPr>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
        <p:nvSpPr>
          <p:cNvPr id="11" name="タイトル 1"/>
          <p:cNvSpPr>
            <a:spLocks noGrp="1"/>
          </p:cNvSpPr>
          <p:nvPr>
            <p:ph type="title"/>
          </p:nvPr>
        </p:nvSpPr>
        <p:spPr>
          <a:xfrm>
            <a:off x="0" y="328806"/>
            <a:ext cx="9144000" cy="524442"/>
          </a:xfrm>
        </p:spPr>
        <p:txBody>
          <a:bodyPr/>
          <a:lstStyle>
            <a:lvl1pPr>
              <a:defRPr>
                <a:latin typeface="Hiragino Kaku Gothic ProN W6" charset="-128"/>
                <a:ea typeface="Hiragino Kaku Gothic ProN W6" charset="-128"/>
                <a:cs typeface="Hiragino Kaku Gothic ProN W6" charset="-128"/>
              </a:defRPr>
            </a:lvl1pPr>
          </a:lstStyle>
          <a:p>
            <a:r>
              <a:rPr kumimoji="1" lang="ja-JP" altLang="en-US" dirty="0" smtClean="0"/>
              <a:t>マスター タイトルの書式設定</a:t>
            </a:r>
            <a:endParaRPr kumimoji="1" lang="ja-JP" altLang="en-US" dirty="0"/>
          </a:p>
        </p:txBody>
      </p:sp>
      <p:sp>
        <p:nvSpPr>
          <p:cNvPr id="12" name="コンテンツ プレースホルダー 2"/>
          <p:cNvSpPr>
            <a:spLocks noGrp="1"/>
          </p:cNvSpPr>
          <p:nvPr>
            <p:ph idx="1"/>
          </p:nvPr>
        </p:nvSpPr>
        <p:spPr>
          <a:xfrm>
            <a:off x="319102" y="1485901"/>
            <a:ext cx="3984977" cy="4549356"/>
          </a:xfrm>
        </p:spPr>
        <p:txBody>
          <a:bodyPr>
            <a:normAutofit/>
          </a:bodyPr>
          <a:lstStyle>
            <a:lvl1pPr marL="0" indent="0">
              <a:buNone/>
              <a:defRPr sz="2100">
                <a:solidFill>
                  <a:srgbClr val="595959"/>
                </a:solidFill>
                <a:latin typeface="Hiragino Kaku Gothic ProN W6" charset="-128"/>
                <a:ea typeface="Hiragino Kaku Gothic ProN W6" charset="-128"/>
                <a:cs typeface="Hiragino Kaku Gothic ProN W6" charset="-128"/>
              </a:defRPr>
            </a:lvl1pPr>
            <a:lvl2pPr>
              <a:defRPr>
                <a:solidFill>
                  <a:srgbClr val="595959"/>
                </a:solidFill>
                <a:latin typeface="+mj-ea"/>
                <a:ea typeface="+mj-ea"/>
              </a:defRPr>
            </a:lvl2pPr>
            <a:lvl3pPr>
              <a:defRPr>
                <a:solidFill>
                  <a:srgbClr val="595959"/>
                </a:solidFill>
                <a:latin typeface="+mj-ea"/>
                <a:ea typeface="+mj-ea"/>
              </a:defRPr>
            </a:lvl3pPr>
            <a:lvl4pPr>
              <a:defRPr>
                <a:solidFill>
                  <a:srgbClr val="595959"/>
                </a:solidFill>
                <a:latin typeface="+mj-ea"/>
                <a:ea typeface="+mj-ea"/>
              </a:defRPr>
            </a:lvl4pPr>
            <a:lvl5pPr>
              <a:defRPr>
                <a:solidFill>
                  <a:srgbClr val="595959"/>
                </a:solidFill>
                <a:latin typeface="+mj-ea"/>
                <a:ea typeface="+mj-ea"/>
              </a:defRPr>
            </a:lvl5pPr>
          </a:lstStyle>
          <a:p>
            <a:pPr lvl="0"/>
            <a:endParaRPr kumimoji="1" lang="ja-JP" altLang="en-US" dirty="0" smtClean="0"/>
          </a:p>
        </p:txBody>
      </p:sp>
      <p:sp>
        <p:nvSpPr>
          <p:cNvPr id="13" name="テキスト プレースホルダー 4"/>
          <p:cNvSpPr>
            <a:spLocks noGrp="1"/>
          </p:cNvSpPr>
          <p:nvPr>
            <p:ph type="body" sz="quarter" idx="13"/>
          </p:nvPr>
        </p:nvSpPr>
        <p:spPr>
          <a:xfrm>
            <a:off x="4870851" y="1485905"/>
            <a:ext cx="3992165" cy="4509169"/>
          </a:xfrm>
        </p:spPr>
        <p:txBody>
          <a:bodyPr>
            <a:normAutofit/>
          </a:bodyPr>
          <a:lstStyle>
            <a:lvl1pPr>
              <a:defRPr sz="3600">
                <a:latin typeface="Hiragino Kaku Gothic ProN W6" charset="-128"/>
                <a:ea typeface="Hiragino Kaku Gothic ProN W6" charset="-128"/>
                <a:cs typeface="Hiragino Kaku Gothic ProN W6" charset="-128"/>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340786548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p:cNvSpPr/>
          <p:nvPr userDrawn="1"/>
        </p:nvSpPr>
        <p:spPr>
          <a:xfrm>
            <a:off x="-1" y="-5168"/>
            <a:ext cx="9144001" cy="116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latin typeface="Hiragino Kaku Gothic ProN W6" charset="-128"/>
              <a:ea typeface="Hiragino Kaku Gothic ProN W6" charset="-128"/>
              <a:cs typeface="Hiragino Kaku Gothic ProN W6" charset="-128"/>
            </a:endParaRPr>
          </a:p>
        </p:txBody>
      </p:sp>
      <p:sp>
        <p:nvSpPr>
          <p:cNvPr id="2" name="タイトル 1"/>
          <p:cNvSpPr>
            <a:spLocks noGrp="1"/>
          </p:cNvSpPr>
          <p:nvPr>
            <p:ph type="title"/>
          </p:nvPr>
        </p:nvSpPr>
        <p:spPr/>
        <p:txBody>
          <a:bodyPr/>
          <a:lstStyle>
            <a:lvl1pPr>
              <a:defRPr>
                <a:latin typeface="Hiragino Kaku Gothic ProN W6" charset="-128"/>
                <a:ea typeface="Hiragino Kaku Gothic ProN W6" charset="-128"/>
                <a:cs typeface="Hiragino Kaku Gothic ProN W6"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628650" y="1689099"/>
            <a:ext cx="7886700" cy="4406901"/>
          </a:xfrm>
        </p:spPr>
        <p:txBody>
          <a:bodyPr/>
          <a:lstStyle>
            <a:lvl1pPr>
              <a:defRPr>
                <a:latin typeface="Hiragino Kaku Gothic ProN W6" charset="-128"/>
                <a:ea typeface="Hiragino Kaku Gothic ProN W6" charset="-128"/>
                <a:cs typeface="Hiragino Kaku Gothic ProN W6" charset="-128"/>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Hiragino Kaku Gothic ProN W6" charset="-128"/>
                <a:ea typeface="Hiragino Kaku Gothic ProN W6" charset="-128"/>
                <a:cs typeface="Hiragino Kaku Gothic ProN W6" charset="-128"/>
              </a:defRPr>
            </a:lvl1pPr>
          </a:lstStyle>
          <a:p>
            <a:fld id="{6B8FEEA6-8109-49C3-9E5B-E102B12D7F37}" type="datetime1">
              <a:rPr lang="ja-JP" altLang="en-US" smtClean="0"/>
              <a:pPr/>
              <a:t>18/01/31</a:t>
            </a:fld>
            <a:endParaRPr lang="ja-JP" altLang="en-US"/>
          </a:p>
        </p:txBody>
      </p:sp>
      <p:sp>
        <p:nvSpPr>
          <p:cNvPr id="6" name="スライド番号プレースホルダー 5"/>
          <p:cNvSpPr>
            <a:spLocks noGrp="1"/>
          </p:cNvSpPr>
          <p:nvPr>
            <p:ph type="sldNum" sz="quarter" idx="12"/>
          </p:nvPr>
        </p:nvSpPr>
        <p:spPr/>
        <p:txBody>
          <a:bodyPr/>
          <a:lstStyle>
            <a:lvl1pPr>
              <a:defRPr>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Tree>
    <p:extLst>
      <p:ext uri="{BB962C8B-B14F-4D97-AF65-F5344CB8AC3E}">
        <p14:creationId xmlns:p14="http://schemas.microsoft.com/office/powerpoint/2010/main" val="373207339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ユーザー設定レイアウト">
    <p:bg>
      <p:bgPr>
        <a:solidFill>
          <a:schemeClr val="tx2"/>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0" y="7"/>
            <a:ext cx="9144000" cy="6356351"/>
          </a:xfrm>
        </p:spPr>
        <p:txBody>
          <a:bodyPr/>
          <a:lstStyle>
            <a:lvl1pPr>
              <a:lnSpc>
                <a:spcPts val="9375"/>
              </a:lnSpc>
              <a:defRPr sz="6600">
                <a:latin typeface="Hiragino Kaku Gothic ProN W6" charset="-128"/>
                <a:ea typeface="Hiragino Kaku Gothic ProN W6" charset="-128"/>
                <a:cs typeface="Hiragino Kaku Gothic ProN W6" charset="-128"/>
              </a:defRPr>
            </a:lvl1pPr>
          </a:lstStyle>
          <a:p>
            <a:r>
              <a:rPr kumimoji="1" lang="ja-JP" altLang="en-US" dirty="0" smtClean="0"/>
              <a:t>扉ページ</a:t>
            </a:r>
            <a:r>
              <a:rPr kumimoji="1" lang="en-US" altLang="ja-JP" dirty="0" smtClean="0"/>
              <a:t/>
            </a:r>
            <a:br>
              <a:rPr kumimoji="1" lang="en-US" altLang="ja-JP" dirty="0" smtClean="0"/>
            </a:br>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25606232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28650" y="1495438"/>
            <a:ext cx="78867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p:txBody>
      </p:sp>
      <p:sp>
        <p:nvSpPr>
          <p:cNvPr id="4" name="日付プレースホルダー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900">
                <a:solidFill>
                  <a:schemeClr val="tx1">
                    <a:tint val="75000"/>
                  </a:schemeClr>
                </a:solidFill>
                <a:latin typeface="Hiragino Kaku Gothic ProN W6" charset="-128"/>
                <a:ea typeface="Hiragino Kaku Gothic ProN W6" charset="-128"/>
                <a:cs typeface="Hiragino Kaku Gothic ProN W6" charset="-128"/>
              </a:defRPr>
            </a:lvl1pPr>
          </a:lstStyle>
          <a:p>
            <a:fld id="{9E8D857A-8BE1-48F1-B70A-19AA9B269235}" type="datetime1">
              <a:rPr lang="ja-JP" altLang="en-US" smtClean="0"/>
              <a:pPr/>
              <a:t>18/01/31</a:t>
            </a:fld>
            <a:endParaRPr lang="ja-JP" altLang="en-US"/>
          </a:p>
        </p:txBody>
      </p:sp>
      <p:sp>
        <p:nvSpPr>
          <p:cNvPr id="6" name="スライド番号プレースホルダー 5"/>
          <p:cNvSpPr>
            <a:spLocks noGrp="1"/>
          </p:cNvSpPr>
          <p:nvPr>
            <p:ph type="sldNum" sz="quarter" idx="4"/>
          </p:nvPr>
        </p:nvSpPr>
        <p:spPr>
          <a:xfrm>
            <a:off x="167564" y="6356350"/>
            <a:ext cx="720000" cy="359864"/>
          </a:xfrm>
          <a:prstGeom prst="rect">
            <a:avLst/>
          </a:prstGeom>
        </p:spPr>
        <p:txBody>
          <a:bodyPr vert="horz" lIns="91440" tIns="45720" rIns="91440" bIns="45720" rtlCol="0" anchor="ctr"/>
          <a:lstStyle>
            <a:lvl1pPr algn="l">
              <a:defRPr sz="1800">
                <a:solidFill>
                  <a:schemeClr val="tx1">
                    <a:tint val="75000"/>
                  </a:schemeClr>
                </a:solidFill>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
        <p:nvSpPr>
          <p:cNvPr id="8" name="正方形/長方形 7"/>
          <p:cNvSpPr/>
          <p:nvPr userDrawn="1"/>
        </p:nvSpPr>
        <p:spPr>
          <a:xfrm>
            <a:off x="-1" y="-5168"/>
            <a:ext cx="9144001" cy="1166632"/>
          </a:xfrm>
          <a:prstGeom prst="rect">
            <a:avLst/>
          </a:prstGeom>
          <a:solidFill>
            <a:srgbClr val="44C404"/>
          </a:solidFill>
          <a:ln>
            <a:solidFill>
              <a:srgbClr val="44C4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rgbClr val="44C404"/>
              </a:solidFill>
              <a:latin typeface="Hiragino Kaku Gothic ProN W6" charset="-128"/>
              <a:ea typeface="Hiragino Kaku Gothic ProN W6" charset="-128"/>
              <a:cs typeface="Hiragino Kaku Gothic ProN W6" charset="-128"/>
            </a:endParaRPr>
          </a:p>
        </p:txBody>
      </p:sp>
      <p:sp>
        <p:nvSpPr>
          <p:cNvPr id="2" name="タイトル プレースホルダー 1"/>
          <p:cNvSpPr>
            <a:spLocks noGrp="1"/>
          </p:cNvSpPr>
          <p:nvPr>
            <p:ph type="title"/>
          </p:nvPr>
        </p:nvSpPr>
        <p:spPr>
          <a:xfrm>
            <a:off x="0" y="328806"/>
            <a:ext cx="9144000" cy="524442"/>
          </a:xfrm>
          <a:prstGeom prst="rect">
            <a:avLst/>
          </a:prstGeom>
        </p:spPr>
        <p:txBody>
          <a:bodyPr vert="horz" lIns="91440" tIns="45720" rIns="91440" bIns="45720" rtlCol="0" anchor="ctr">
            <a:noAutofit/>
          </a:bodyPr>
          <a:lstStyle/>
          <a:p>
            <a:r>
              <a:rPr kumimoji="1" lang="ja-JP" altLang="en-US" dirty="0" smtClean="0"/>
              <a:t>マスタータイトルの書式設定</a:t>
            </a:r>
            <a:endParaRPr kumimoji="1" lang="ja-JP" altLang="en-US" dirty="0"/>
          </a:p>
        </p:txBody>
      </p:sp>
    </p:spTree>
    <p:extLst>
      <p:ext uri="{BB962C8B-B14F-4D97-AF65-F5344CB8AC3E}">
        <p14:creationId xmlns:p14="http://schemas.microsoft.com/office/powerpoint/2010/main" val="908634676"/>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Lst>
  <p:timing>
    <p:tnLst>
      <p:par>
        <p:cTn xmlns:p14="http://schemas.microsoft.com/office/powerpoint/2010/main" id="1" dur="indefinite" restart="never" nodeType="tmRoot"/>
      </p:par>
    </p:tnLst>
  </p:timing>
  <p:hf hdr="0" dt="0"/>
  <p:txStyles>
    <p:titleStyle>
      <a:lvl1pPr algn="ctr" defTabSz="685783" rtl="0" eaLnBrk="1" latinLnBrk="0" hangingPunct="1">
        <a:lnSpc>
          <a:spcPct val="90000"/>
        </a:lnSpc>
        <a:spcBef>
          <a:spcPct val="0"/>
        </a:spcBef>
        <a:buNone/>
        <a:defRPr kumimoji="1" sz="4500" kern="1200">
          <a:solidFill>
            <a:schemeClr val="bg1"/>
          </a:solidFill>
          <a:latin typeface="Hiragino Kaku Gothic ProN W6" charset="-128"/>
          <a:ea typeface="Hiragino Kaku Gothic ProN W6" charset="-128"/>
          <a:cs typeface="Hiragino Kaku Gothic ProN W6" charset="-128"/>
        </a:defRPr>
      </a:lvl1pPr>
    </p:titleStyle>
    <p:bodyStyle>
      <a:lvl1pPr marL="0" indent="0" algn="l" defTabSz="685783" rtl="0" eaLnBrk="1" latinLnBrk="0" hangingPunct="1">
        <a:lnSpc>
          <a:spcPct val="90000"/>
        </a:lnSpc>
        <a:spcBef>
          <a:spcPts val="750"/>
        </a:spcBef>
        <a:buFont typeface="Arial" panose="020B0604020202020204" pitchFamily="34" charset="0"/>
        <a:buNone/>
        <a:defRPr kumimoji="1" sz="4050" kern="1200">
          <a:solidFill>
            <a:srgbClr val="595959"/>
          </a:solidFill>
          <a:latin typeface="Hiragino Kaku Gothic ProN W6" charset="-128"/>
          <a:ea typeface="Hiragino Kaku Gothic ProN W6" charset="-128"/>
          <a:cs typeface="Hiragino Kaku Gothic ProN W6" charset="-128"/>
        </a:defRPr>
      </a:lvl1pPr>
      <a:lvl2pPr marL="514337" indent="-171446" algn="l" defTabSz="685783" rtl="0" eaLnBrk="1" latinLnBrk="0" hangingPunct="1">
        <a:lnSpc>
          <a:spcPct val="90000"/>
        </a:lnSpc>
        <a:spcBef>
          <a:spcPts val="375"/>
        </a:spcBef>
        <a:buFont typeface="Arial" panose="020B0604020202020204" pitchFamily="34" charset="0"/>
        <a:buChar char="•"/>
        <a:defRPr kumimoji="1" sz="3600" kern="1200">
          <a:solidFill>
            <a:srgbClr val="595959"/>
          </a:solidFill>
          <a:latin typeface="HGPｺﾞｼｯｸE" panose="020B0900000000000000" pitchFamily="50" charset="-128"/>
          <a:ea typeface="HGPｺﾞｼｯｸE" panose="020B0900000000000000" pitchFamily="50" charset="-128"/>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kumimoji="1" sz="3300" kern="1200">
          <a:solidFill>
            <a:srgbClr val="595959"/>
          </a:solidFill>
          <a:latin typeface="HGPｺﾞｼｯｸE" panose="020B0900000000000000" pitchFamily="50" charset="-128"/>
          <a:ea typeface="HGPｺﾞｼｯｸE" panose="020B0900000000000000" pitchFamily="50" charset="-128"/>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HGPｺﾞｼｯｸE" panose="020B0900000000000000" pitchFamily="50" charset="-128"/>
          <a:ea typeface="HGPｺﾞｼｯｸE" panose="020B0900000000000000" pitchFamily="50" charset="-128"/>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HGPｺﾞｼｯｸE" panose="020B0900000000000000" pitchFamily="50" charset="-128"/>
          <a:ea typeface="HGPｺﾞｼｯｸE" panose="020B0900000000000000" pitchFamily="50" charset="-128"/>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783" rtl="0" eaLnBrk="1" latinLnBrk="0" hangingPunct="1">
        <a:defRPr kumimoji="1" sz="1350" kern="1200">
          <a:solidFill>
            <a:schemeClr val="tx1"/>
          </a:solidFill>
          <a:latin typeface="+mn-lt"/>
          <a:ea typeface="+mn-ea"/>
          <a:cs typeface="+mn-cs"/>
        </a:defRPr>
      </a:lvl1pPr>
      <a:lvl2pPr marL="342892" algn="l" defTabSz="685783" rtl="0" eaLnBrk="1" latinLnBrk="0" hangingPunct="1">
        <a:defRPr kumimoji="1" sz="1350" kern="1200">
          <a:solidFill>
            <a:schemeClr val="tx1"/>
          </a:solidFill>
          <a:latin typeface="+mn-lt"/>
          <a:ea typeface="+mn-ea"/>
          <a:cs typeface="+mn-cs"/>
        </a:defRPr>
      </a:lvl2pPr>
      <a:lvl3pPr marL="685783" algn="l" defTabSz="685783" rtl="0" eaLnBrk="1" latinLnBrk="0" hangingPunct="1">
        <a:defRPr kumimoji="1" sz="1350" kern="1200">
          <a:solidFill>
            <a:schemeClr val="tx1"/>
          </a:solidFill>
          <a:latin typeface="+mn-lt"/>
          <a:ea typeface="+mn-ea"/>
          <a:cs typeface="+mn-cs"/>
        </a:defRPr>
      </a:lvl3pPr>
      <a:lvl4pPr marL="1028675" algn="l" defTabSz="685783" rtl="0" eaLnBrk="1" latinLnBrk="0" hangingPunct="1">
        <a:defRPr kumimoji="1" sz="1350" kern="1200">
          <a:solidFill>
            <a:schemeClr val="tx1"/>
          </a:solidFill>
          <a:latin typeface="+mn-lt"/>
          <a:ea typeface="+mn-ea"/>
          <a:cs typeface="+mn-cs"/>
        </a:defRPr>
      </a:lvl4pPr>
      <a:lvl5pPr marL="1371566" algn="l" defTabSz="685783" rtl="0" eaLnBrk="1" latinLnBrk="0" hangingPunct="1">
        <a:defRPr kumimoji="1" sz="1350" kern="1200">
          <a:solidFill>
            <a:schemeClr val="tx1"/>
          </a:solidFill>
          <a:latin typeface="+mn-lt"/>
          <a:ea typeface="+mn-ea"/>
          <a:cs typeface="+mn-cs"/>
        </a:defRPr>
      </a:lvl5pPr>
      <a:lvl6pPr marL="1714457" algn="l" defTabSz="685783" rtl="0" eaLnBrk="1" latinLnBrk="0" hangingPunct="1">
        <a:defRPr kumimoji="1" sz="1350" kern="1200">
          <a:solidFill>
            <a:schemeClr val="tx1"/>
          </a:solidFill>
          <a:latin typeface="+mn-lt"/>
          <a:ea typeface="+mn-ea"/>
          <a:cs typeface="+mn-cs"/>
        </a:defRPr>
      </a:lvl6pPr>
      <a:lvl7pPr marL="2057348" algn="l" defTabSz="685783" rtl="0" eaLnBrk="1" latinLnBrk="0" hangingPunct="1">
        <a:defRPr kumimoji="1" sz="1350" kern="1200">
          <a:solidFill>
            <a:schemeClr val="tx1"/>
          </a:solidFill>
          <a:latin typeface="+mn-lt"/>
          <a:ea typeface="+mn-ea"/>
          <a:cs typeface="+mn-cs"/>
        </a:defRPr>
      </a:lvl7pPr>
      <a:lvl8pPr marL="2400240" algn="l" defTabSz="685783" rtl="0" eaLnBrk="1" latinLnBrk="0" hangingPunct="1">
        <a:defRPr kumimoji="1" sz="1350" kern="1200">
          <a:solidFill>
            <a:schemeClr val="tx1"/>
          </a:solidFill>
          <a:latin typeface="+mn-lt"/>
          <a:ea typeface="+mn-ea"/>
          <a:cs typeface="+mn-cs"/>
        </a:defRPr>
      </a:lvl8pPr>
      <a:lvl9pPr marL="2743132" algn="l" defTabSz="685783"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28650" y="1495438"/>
            <a:ext cx="78867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p:txBody>
      </p:sp>
      <p:sp>
        <p:nvSpPr>
          <p:cNvPr id="4" name="日付プレースホルダー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900">
                <a:solidFill>
                  <a:schemeClr val="tx1">
                    <a:tint val="75000"/>
                  </a:schemeClr>
                </a:solidFill>
                <a:latin typeface="Hiragino Kaku Gothic ProN W6" charset="-128"/>
                <a:ea typeface="Hiragino Kaku Gothic ProN W6" charset="-128"/>
                <a:cs typeface="Hiragino Kaku Gothic ProN W6" charset="-128"/>
              </a:defRPr>
            </a:lvl1pPr>
          </a:lstStyle>
          <a:p>
            <a:fld id="{9E8D857A-8BE1-48F1-B70A-19AA9B269235}" type="datetime1">
              <a:rPr lang="ja-JP" altLang="en-US" smtClean="0"/>
              <a:pPr/>
              <a:t>18/01/31</a:t>
            </a:fld>
            <a:endParaRPr lang="ja-JP" altLang="en-US"/>
          </a:p>
        </p:txBody>
      </p:sp>
      <p:sp>
        <p:nvSpPr>
          <p:cNvPr id="6" name="スライド番号プレースホルダー 5"/>
          <p:cNvSpPr>
            <a:spLocks noGrp="1"/>
          </p:cNvSpPr>
          <p:nvPr>
            <p:ph type="sldNum" sz="quarter" idx="4"/>
          </p:nvPr>
        </p:nvSpPr>
        <p:spPr>
          <a:xfrm>
            <a:off x="167565" y="6316165"/>
            <a:ext cx="461089" cy="400050"/>
          </a:xfrm>
          <a:prstGeom prst="rect">
            <a:avLst/>
          </a:prstGeom>
        </p:spPr>
        <p:txBody>
          <a:bodyPr vert="horz" lIns="91440" tIns="45720" rIns="91440" bIns="45720" rtlCol="0" anchor="ctr"/>
          <a:lstStyle>
            <a:lvl1pPr algn="l">
              <a:defRPr sz="1800">
                <a:solidFill>
                  <a:schemeClr val="tx1">
                    <a:tint val="75000"/>
                  </a:schemeClr>
                </a:solidFill>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
        <p:nvSpPr>
          <p:cNvPr id="8" name="正方形/長方形 7"/>
          <p:cNvSpPr/>
          <p:nvPr userDrawn="1"/>
        </p:nvSpPr>
        <p:spPr>
          <a:xfrm>
            <a:off x="-1" y="7711"/>
            <a:ext cx="9144001" cy="1166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latin typeface="Hiragino Kaku Gothic ProN W6" charset="-128"/>
              <a:ea typeface="Hiragino Kaku Gothic ProN W6" charset="-128"/>
              <a:cs typeface="Hiragino Kaku Gothic ProN W6" charset="-128"/>
            </a:endParaRPr>
          </a:p>
        </p:txBody>
      </p:sp>
      <p:sp>
        <p:nvSpPr>
          <p:cNvPr id="2" name="タイトル プレースホルダー 1"/>
          <p:cNvSpPr>
            <a:spLocks noGrp="1"/>
          </p:cNvSpPr>
          <p:nvPr>
            <p:ph type="title"/>
          </p:nvPr>
        </p:nvSpPr>
        <p:spPr>
          <a:xfrm>
            <a:off x="0" y="328806"/>
            <a:ext cx="9144000" cy="524442"/>
          </a:xfrm>
          <a:prstGeom prst="rect">
            <a:avLst/>
          </a:prstGeom>
        </p:spPr>
        <p:txBody>
          <a:bodyPr vert="horz" lIns="91440" tIns="45720" rIns="91440" bIns="45720" rtlCol="0" anchor="ctr">
            <a:noAutofit/>
          </a:bodyPr>
          <a:lstStyle/>
          <a:p>
            <a:r>
              <a:rPr kumimoji="1" lang="ja-JP" altLang="en-US" dirty="0" smtClean="0"/>
              <a:t>マスタータイトルの書式設定</a:t>
            </a:r>
            <a:endParaRPr kumimoji="1" lang="ja-JP" altLang="en-US" dirty="0"/>
          </a:p>
        </p:txBody>
      </p:sp>
    </p:spTree>
    <p:extLst>
      <p:ext uri="{BB962C8B-B14F-4D97-AF65-F5344CB8AC3E}">
        <p14:creationId xmlns:p14="http://schemas.microsoft.com/office/powerpoint/2010/main" val="4238288068"/>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iming>
    <p:tnLst>
      <p:par>
        <p:cTn xmlns:p14="http://schemas.microsoft.com/office/powerpoint/2010/main" id="1" dur="indefinite" restart="never" nodeType="tmRoot"/>
      </p:par>
    </p:tnLst>
  </p:timing>
  <p:hf hdr="0" dt="0"/>
  <p:txStyles>
    <p:titleStyle>
      <a:lvl1pPr algn="ctr" defTabSz="685783" rtl="0" eaLnBrk="1" latinLnBrk="0" hangingPunct="1">
        <a:lnSpc>
          <a:spcPct val="90000"/>
        </a:lnSpc>
        <a:spcBef>
          <a:spcPct val="0"/>
        </a:spcBef>
        <a:buNone/>
        <a:defRPr kumimoji="1" sz="4500" kern="1200">
          <a:solidFill>
            <a:schemeClr val="bg1"/>
          </a:solidFill>
          <a:latin typeface="Hiragino Kaku Gothic ProN W6" charset="-128"/>
          <a:ea typeface="Hiragino Kaku Gothic ProN W6" charset="-128"/>
          <a:cs typeface="Hiragino Kaku Gothic ProN W6" charset="-128"/>
        </a:defRPr>
      </a:lvl1pPr>
    </p:titleStyle>
    <p:bodyStyle>
      <a:lvl1pPr marL="0" indent="0" algn="l" defTabSz="685783" rtl="0" eaLnBrk="1" latinLnBrk="0" hangingPunct="1">
        <a:lnSpc>
          <a:spcPct val="90000"/>
        </a:lnSpc>
        <a:spcBef>
          <a:spcPts val="750"/>
        </a:spcBef>
        <a:buFont typeface="Arial" panose="020B0604020202020204" pitchFamily="34" charset="0"/>
        <a:buNone/>
        <a:defRPr kumimoji="1" sz="4050" kern="1200">
          <a:solidFill>
            <a:srgbClr val="595959"/>
          </a:solidFill>
          <a:latin typeface="Hiragino Kaku Gothic ProN W6" charset="-128"/>
          <a:ea typeface="Hiragino Kaku Gothic ProN W6" charset="-128"/>
          <a:cs typeface="Hiragino Kaku Gothic ProN W6" charset="-128"/>
        </a:defRPr>
      </a:lvl1pPr>
      <a:lvl2pPr marL="514337" indent="-171446" algn="l" defTabSz="685783" rtl="0" eaLnBrk="1" latinLnBrk="0" hangingPunct="1">
        <a:lnSpc>
          <a:spcPct val="90000"/>
        </a:lnSpc>
        <a:spcBef>
          <a:spcPts val="375"/>
        </a:spcBef>
        <a:buFont typeface="Arial" panose="020B0604020202020204" pitchFamily="34" charset="0"/>
        <a:buChar char="•"/>
        <a:defRPr kumimoji="1" sz="3600" kern="1200">
          <a:solidFill>
            <a:srgbClr val="595959"/>
          </a:solidFill>
          <a:latin typeface="HGPｺﾞｼｯｸE" panose="020B0900000000000000" pitchFamily="50" charset="-128"/>
          <a:ea typeface="HGPｺﾞｼｯｸE" panose="020B0900000000000000" pitchFamily="50" charset="-128"/>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kumimoji="1" sz="3300" kern="1200">
          <a:solidFill>
            <a:srgbClr val="595959"/>
          </a:solidFill>
          <a:latin typeface="HGPｺﾞｼｯｸE" panose="020B0900000000000000" pitchFamily="50" charset="-128"/>
          <a:ea typeface="HGPｺﾞｼｯｸE" panose="020B0900000000000000" pitchFamily="50" charset="-128"/>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HGPｺﾞｼｯｸE" panose="020B0900000000000000" pitchFamily="50" charset="-128"/>
          <a:ea typeface="HGPｺﾞｼｯｸE" panose="020B0900000000000000" pitchFamily="50" charset="-128"/>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HGPｺﾞｼｯｸE" panose="020B0900000000000000" pitchFamily="50" charset="-128"/>
          <a:ea typeface="HGPｺﾞｼｯｸE" panose="020B0900000000000000" pitchFamily="50" charset="-128"/>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783" rtl="0" eaLnBrk="1" latinLnBrk="0" hangingPunct="1">
        <a:defRPr kumimoji="1" sz="1350" kern="1200">
          <a:solidFill>
            <a:schemeClr val="tx1"/>
          </a:solidFill>
          <a:latin typeface="+mn-lt"/>
          <a:ea typeface="+mn-ea"/>
          <a:cs typeface="+mn-cs"/>
        </a:defRPr>
      </a:lvl1pPr>
      <a:lvl2pPr marL="342892" algn="l" defTabSz="685783" rtl="0" eaLnBrk="1" latinLnBrk="0" hangingPunct="1">
        <a:defRPr kumimoji="1" sz="1350" kern="1200">
          <a:solidFill>
            <a:schemeClr val="tx1"/>
          </a:solidFill>
          <a:latin typeface="+mn-lt"/>
          <a:ea typeface="+mn-ea"/>
          <a:cs typeface="+mn-cs"/>
        </a:defRPr>
      </a:lvl2pPr>
      <a:lvl3pPr marL="685783" algn="l" defTabSz="685783" rtl="0" eaLnBrk="1" latinLnBrk="0" hangingPunct="1">
        <a:defRPr kumimoji="1" sz="1350" kern="1200">
          <a:solidFill>
            <a:schemeClr val="tx1"/>
          </a:solidFill>
          <a:latin typeface="+mn-lt"/>
          <a:ea typeface="+mn-ea"/>
          <a:cs typeface="+mn-cs"/>
        </a:defRPr>
      </a:lvl3pPr>
      <a:lvl4pPr marL="1028675" algn="l" defTabSz="685783" rtl="0" eaLnBrk="1" latinLnBrk="0" hangingPunct="1">
        <a:defRPr kumimoji="1" sz="1350" kern="1200">
          <a:solidFill>
            <a:schemeClr val="tx1"/>
          </a:solidFill>
          <a:latin typeface="+mn-lt"/>
          <a:ea typeface="+mn-ea"/>
          <a:cs typeface="+mn-cs"/>
        </a:defRPr>
      </a:lvl4pPr>
      <a:lvl5pPr marL="1371566" algn="l" defTabSz="685783" rtl="0" eaLnBrk="1" latinLnBrk="0" hangingPunct="1">
        <a:defRPr kumimoji="1" sz="1350" kern="1200">
          <a:solidFill>
            <a:schemeClr val="tx1"/>
          </a:solidFill>
          <a:latin typeface="+mn-lt"/>
          <a:ea typeface="+mn-ea"/>
          <a:cs typeface="+mn-cs"/>
        </a:defRPr>
      </a:lvl5pPr>
      <a:lvl6pPr marL="1714457" algn="l" defTabSz="685783" rtl="0" eaLnBrk="1" latinLnBrk="0" hangingPunct="1">
        <a:defRPr kumimoji="1" sz="1350" kern="1200">
          <a:solidFill>
            <a:schemeClr val="tx1"/>
          </a:solidFill>
          <a:latin typeface="+mn-lt"/>
          <a:ea typeface="+mn-ea"/>
          <a:cs typeface="+mn-cs"/>
        </a:defRPr>
      </a:lvl6pPr>
      <a:lvl7pPr marL="2057348" algn="l" defTabSz="685783" rtl="0" eaLnBrk="1" latinLnBrk="0" hangingPunct="1">
        <a:defRPr kumimoji="1" sz="1350" kern="1200">
          <a:solidFill>
            <a:schemeClr val="tx1"/>
          </a:solidFill>
          <a:latin typeface="+mn-lt"/>
          <a:ea typeface="+mn-ea"/>
          <a:cs typeface="+mn-cs"/>
        </a:defRPr>
      </a:lvl7pPr>
      <a:lvl8pPr marL="2400240" algn="l" defTabSz="685783" rtl="0" eaLnBrk="1" latinLnBrk="0" hangingPunct="1">
        <a:defRPr kumimoji="1" sz="1350" kern="1200">
          <a:solidFill>
            <a:schemeClr val="tx1"/>
          </a:solidFill>
          <a:latin typeface="+mn-lt"/>
          <a:ea typeface="+mn-ea"/>
          <a:cs typeface="+mn-cs"/>
        </a:defRPr>
      </a:lvl8pPr>
      <a:lvl9pPr marL="2743132" algn="l" defTabSz="685783"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hageyahhoo" TargetMode="External"/><Relationship Id="rId4" Type="http://schemas.openxmlformats.org/officeDocument/2006/relationships/hyperlink" Target="https://2016.scrumgatheringtokyo.org/index.html" TargetMode="External"/><Relationship Id="rId5" Type="http://schemas.openxmlformats.org/officeDocument/2006/relationships/hyperlink" Target="https://2017.scrumgatheringtokyo.org/index.html" TargetMode="External"/><Relationship Id="rId6" Type="http://schemas.openxmlformats.org/officeDocument/2006/relationships/hyperlink" Target="https://www.agilealliance.org/wp-content/uploads/2015/12/ExperienceReport.2014.Ito_.pdf" TargetMode="External"/><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comments" Target="../comments/commen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jp/dp/0321803027" TargetMode="External"/><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mazon.co.jp/dp/032180302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inecorp.com/ja/career/position/743"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chor="ctr"/>
          <a:lstStyle/>
          <a:p>
            <a:r>
              <a:rPr kumimoji="1" lang="ja-JP" altLang="en-US" sz="3200" dirty="0" smtClean="0">
                <a:latin typeface="ヒラギノ角ゴ ProN W6"/>
                <a:ea typeface="ヒラギノ角ゴ ProN W6"/>
                <a:cs typeface="ヒラギノ角ゴ ProN W6"/>
              </a:rPr>
              <a:t>伊藤　宏幸</a:t>
            </a:r>
            <a:endParaRPr kumimoji="1" lang="ja-JP" altLang="en-US" sz="3200" dirty="0">
              <a:latin typeface="ヒラギノ角ゴ ProN W6"/>
              <a:ea typeface="ヒラギノ角ゴ ProN W6"/>
              <a:cs typeface="ヒラギノ角ゴ ProN W6"/>
            </a:endParaRPr>
          </a:p>
        </p:txBody>
      </p:sp>
      <p:sp>
        <p:nvSpPr>
          <p:cNvPr id="3" name="タイトル 2"/>
          <p:cNvSpPr>
            <a:spLocks noGrp="1"/>
          </p:cNvSpPr>
          <p:nvPr>
            <p:ph type="title"/>
          </p:nvPr>
        </p:nvSpPr>
        <p:spPr>
          <a:xfrm>
            <a:off x="0" y="7"/>
            <a:ext cx="9144000" cy="5279591"/>
          </a:xfrm>
        </p:spPr>
        <p:txBody>
          <a:bodyPr/>
          <a:lstStyle/>
          <a:p>
            <a:pPr algn="l">
              <a:lnSpc>
                <a:spcPct val="100000"/>
              </a:lnSpc>
            </a:pPr>
            <a:r>
              <a:rPr lang="en-US" altLang="ja-JP" sz="8800" b="1" i="1" dirty="0" smtClean="0">
                <a:latin typeface="ヒラギノ角ゴ ProN W6"/>
                <a:ea typeface="ヒラギノ角ゴ ProN W6"/>
                <a:cs typeface="ヒラギノ角ゴ ProN W6"/>
              </a:rPr>
              <a:t> An</a:t>
            </a:r>
            <a:r>
              <a:rPr lang="ja-JP" altLang="en-US" sz="8800" b="1" i="1" dirty="0" smtClean="0">
                <a:latin typeface="ヒラギノ角ゴ ProN W6"/>
                <a:ea typeface="ヒラギノ角ゴ ProN W6"/>
                <a:cs typeface="ヒラギノ角ゴ ProN W6"/>
              </a:rPr>
              <a:t> </a:t>
            </a:r>
            <a:r>
              <a:rPr lang="en-US" altLang="ja-JP" sz="8800" b="1" i="1" dirty="0" smtClean="0">
                <a:latin typeface="ヒラギノ角ゴ ProN W6"/>
                <a:ea typeface="ヒラギノ角ゴ ProN W6"/>
                <a:cs typeface="ヒラギノ角ゴ ProN W6"/>
              </a:rPr>
              <a:t>Agile</a:t>
            </a:r>
            <a:r>
              <a:rPr lang="ja-JP" altLang="en-US" sz="8800" b="1" i="1" dirty="0" smtClean="0">
                <a:latin typeface="ヒラギノ角ゴ ProN W6"/>
                <a:ea typeface="ヒラギノ角ゴ ProN W6"/>
                <a:cs typeface="ヒラギノ角ゴ ProN W6"/>
              </a:rPr>
              <a:t> </a:t>
            </a:r>
            <a:r>
              <a:rPr lang="ja-JP" altLang="ja-JP" sz="8800" b="1" i="1" dirty="0" smtClean="0">
                <a:latin typeface="ヒラギノ角ゴ ProN W6"/>
                <a:ea typeface="ヒラギノ角ゴ ProN W6"/>
                <a:cs typeface="ヒラギノ角ゴ ProN W6"/>
              </a:rPr>
              <a:t>W</a:t>
            </a:r>
            <a:r>
              <a:rPr lang="en-US" altLang="ja-JP" sz="8800" b="1" i="1" dirty="0" smtClean="0">
                <a:latin typeface="ヒラギノ角ゴ ProN W6"/>
                <a:ea typeface="ヒラギノ角ゴ ProN W6"/>
                <a:cs typeface="ヒラギノ角ゴ ProN W6"/>
              </a:rPr>
              <a:t>ay</a:t>
            </a:r>
            <a:br>
              <a:rPr lang="en-US" altLang="ja-JP" sz="8800" b="1" i="1" dirty="0" smtClean="0">
                <a:latin typeface="ヒラギノ角ゴ ProN W6"/>
                <a:ea typeface="ヒラギノ角ゴ ProN W6"/>
                <a:cs typeface="ヒラギノ角ゴ ProN W6"/>
              </a:rPr>
            </a:br>
            <a:r>
              <a:rPr lang="en-US" altLang="ja-JP" sz="8800" b="1" i="1" dirty="0" smtClean="0">
                <a:latin typeface="ヒラギノ角ゴ ProN W6"/>
                <a:ea typeface="ヒラギノ角ゴ ProN W6"/>
                <a:cs typeface="ヒラギノ角ゴ ProN W6"/>
              </a:rPr>
              <a:t> As an SET</a:t>
            </a:r>
            <a:br>
              <a:rPr lang="en-US" altLang="ja-JP" sz="8800" b="1" i="1" dirty="0" smtClean="0">
                <a:latin typeface="ヒラギノ角ゴ ProN W6"/>
                <a:ea typeface="ヒラギノ角ゴ ProN W6"/>
                <a:cs typeface="ヒラギノ角ゴ ProN W6"/>
              </a:rPr>
            </a:br>
            <a:r>
              <a:rPr lang="en-US" altLang="ja-JP" sz="8800" b="1" i="1" dirty="0" smtClean="0">
                <a:latin typeface="ヒラギノ角ゴ ProN W6"/>
                <a:ea typeface="ヒラギノ角ゴ ProN W6"/>
                <a:cs typeface="ヒラギノ角ゴ ProN W6"/>
              </a:rPr>
              <a:t> At LINE</a:t>
            </a:r>
            <a:br>
              <a:rPr lang="en-US" altLang="ja-JP" sz="8800" b="1" i="1" dirty="0" smtClean="0">
                <a:latin typeface="ヒラギノ角ゴ ProN W6"/>
                <a:ea typeface="ヒラギノ角ゴ ProN W6"/>
                <a:cs typeface="ヒラギノ角ゴ ProN W6"/>
              </a:rPr>
            </a:br>
            <a:endParaRPr kumimoji="1" lang="ja-JP" altLang="en-US" sz="4000" b="1" i="1" dirty="0">
              <a:latin typeface="ヒラギノ角ゴ ProN W6"/>
              <a:ea typeface="ヒラギノ角ゴ ProN W6"/>
              <a:cs typeface="ヒラギノ角ゴ ProN W6"/>
            </a:endParaRPr>
          </a:p>
        </p:txBody>
      </p:sp>
      <p:sp>
        <p:nvSpPr>
          <p:cNvPr id="4" name="日付プレースホルダー 3"/>
          <p:cNvSpPr>
            <a:spLocks noGrp="1"/>
          </p:cNvSpPr>
          <p:nvPr>
            <p:ph type="dt" sz="half" idx="10"/>
          </p:nvPr>
        </p:nvSpPr>
        <p:spPr/>
        <p:txBody>
          <a:bodyPr/>
          <a:lstStyle/>
          <a:p>
            <a:fld id="{C3DF34E1-CD1B-4039-BEF8-E796808036C6}" type="datetime4">
              <a:rPr lang="ja-JP" altLang="en-US" smtClean="0"/>
              <a:t>2018年 1月 31日 </a:t>
            </a:fld>
            <a:endParaRPr lang="ja-JP" altLang="en-US"/>
          </a:p>
        </p:txBody>
      </p:sp>
      <p:sp>
        <p:nvSpPr>
          <p:cNvPr id="5" name="コンテンツ プレースホルダー 2"/>
          <p:cNvSpPr txBox="1">
            <a:spLocks/>
          </p:cNvSpPr>
          <p:nvPr/>
        </p:nvSpPr>
        <p:spPr>
          <a:xfrm>
            <a:off x="0" y="5285334"/>
            <a:ext cx="9144000" cy="496105"/>
          </a:xfrm>
          <a:prstGeom prst="rect">
            <a:avLst/>
          </a:prstGeom>
          <a:solidFill>
            <a:schemeClr val="bg1">
              <a:lumMod val="95000"/>
            </a:schemeClr>
          </a:solidFill>
          <a:ln>
            <a:noFill/>
          </a:ln>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b="1" i="0" kern="1200">
                <a:solidFill>
                  <a:srgbClr val="595959"/>
                </a:solidFill>
                <a:latin typeface="Hiragino Kaku Gothic Pro W6" charset="-128"/>
                <a:ea typeface="Hiragino Kaku Gothic Pro W6" charset="-128"/>
                <a:cs typeface="Hiragino Kaku Gothic Pro W6"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800" kern="1200">
                <a:solidFill>
                  <a:srgbClr val="595959"/>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4400" kern="1200">
                <a:solidFill>
                  <a:srgbClr val="595959"/>
                </a:solidFill>
                <a:latin typeface="+mj-ea"/>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4000" kern="1200">
                <a:solidFill>
                  <a:srgbClr val="595959"/>
                </a:solidFill>
                <a:latin typeface="+mj-ea"/>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4000" kern="1200">
                <a:solidFill>
                  <a:srgbClr val="595959"/>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b="0" dirty="0" smtClean="0">
                <a:latin typeface="ヒラギノ角ゴ ProN W6"/>
                <a:ea typeface="ヒラギノ角ゴ ProN W6"/>
                <a:cs typeface="ヒラギノ角ゴ ProN W6"/>
              </a:rPr>
              <a:t>2018</a:t>
            </a:r>
            <a:r>
              <a:rPr lang="ja-JP" altLang="en-US" sz="2800" b="0" dirty="0" smtClean="0">
                <a:latin typeface="ヒラギノ角ゴ ProN W6"/>
                <a:ea typeface="ヒラギノ角ゴ ProN W6"/>
                <a:cs typeface="ヒラギノ角ゴ ProN W6"/>
              </a:rPr>
              <a:t>年</a:t>
            </a:r>
            <a:r>
              <a:rPr lang="en-US" altLang="ja-JP" sz="2800" b="0" dirty="0" smtClean="0">
                <a:latin typeface="ヒラギノ角ゴ ProN W6"/>
                <a:ea typeface="ヒラギノ角ゴ ProN W6"/>
                <a:cs typeface="ヒラギノ角ゴ ProN W6"/>
              </a:rPr>
              <a:t>02</a:t>
            </a:r>
            <a:r>
              <a:rPr lang="ja-JP" altLang="en-US" sz="2800" b="0" dirty="0" smtClean="0">
                <a:latin typeface="ヒラギノ角ゴ ProN W6"/>
                <a:ea typeface="ヒラギノ角ゴ ProN W6"/>
                <a:cs typeface="ヒラギノ角ゴ ProN W6"/>
              </a:rPr>
              <a:t>月</a:t>
            </a:r>
            <a:r>
              <a:rPr lang="en-US" altLang="ja-JP" sz="2800" b="0" dirty="0" smtClean="0">
                <a:latin typeface="ヒラギノ角ゴ ProN W6"/>
                <a:ea typeface="ヒラギノ角ゴ ProN W6"/>
                <a:cs typeface="ヒラギノ角ゴ ProN W6"/>
              </a:rPr>
              <a:t>17</a:t>
            </a:r>
            <a:r>
              <a:rPr lang="ja-JP" altLang="en-US" sz="2800" b="0" dirty="0" smtClean="0">
                <a:latin typeface="ヒラギノ角ゴ ProN W6"/>
                <a:ea typeface="ヒラギノ角ゴ ProN W6"/>
                <a:cs typeface="ヒラギノ角ゴ ProN W6"/>
              </a:rPr>
              <a:t>日</a:t>
            </a:r>
            <a:endParaRPr lang="ja-JP" altLang="en-US" sz="2800" b="0" dirty="0">
              <a:latin typeface="ヒラギノ角ゴ ProN W6"/>
              <a:ea typeface="ヒラギノ角ゴ ProN W6"/>
              <a:cs typeface="ヒラギノ角ゴ ProN W6"/>
            </a:endParaRPr>
          </a:p>
        </p:txBody>
      </p:sp>
      <p:sp>
        <p:nvSpPr>
          <p:cNvPr id="6" name="コンテンツ プレースホルダー 2"/>
          <p:cNvSpPr txBox="1">
            <a:spLocks/>
          </p:cNvSpPr>
          <p:nvPr/>
        </p:nvSpPr>
        <p:spPr>
          <a:xfrm>
            <a:off x="0" y="4406608"/>
            <a:ext cx="9144000" cy="720000"/>
          </a:xfrm>
          <a:prstGeom prst="rect">
            <a:avLst/>
          </a:prstGeom>
          <a:solidFill>
            <a:srgbClr val="44C404"/>
          </a:solidFill>
          <a:ln>
            <a:solidFill>
              <a:srgbClr val="44C404"/>
            </a:solidFill>
          </a:ln>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b="1" i="0" kern="1200">
                <a:solidFill>
                  <a:srgbClr val="595959"/>
                </a:solidFill>
                <a:latin typeface="Hiragino Kaku Gothic Pro W6" charset="-128"/>
                <a:ea typeface="Hiragino Kaku Gothic Pro W6" charset="-128"/>
                <a:cs typeface="Hiragino Kaku Gothic Pro W6"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800" kern="1200">
                <a:solidFill>
                  <a:srgbClr val="595959"/>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4400" kern="1200">
                <a:solidFill>
                  <a:srgbClr val="595959"/>
                </a:solidFill>
                <a:latin typeface="+mj-ea"/>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4000" kern="1200">
                <a:solidFill>
                  <a:srgbClr val="595959"/>
                </a:solidFill>
                <a:latin typeface="+mj-ea"/>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4000" kern="1200">
                <a:solidFill>
                  <a:srgbClr val="595959"/>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4800" dirty="0">
                <a:solidFill>
                  <a:srgbClr val="FFFFFF"/>
                </a:solidFill>
                <a:latin typeface="ヒラギノ角ゴ ProN W6"/>
                <a:ea typeface="ヒラギノ角ゴ ProN W6"/>
                <a:cs typeface="ヒラギノ角ゴ ProN W6"/>
              </a:rPr>
              <a:t>~</a:t>
            </a:r>
            <a:r>
              <a:rPr lang="ja-JP" altLang="en-US" sz="4800" dirty="0" smtClean="0">
                <a:solidFill>
                  <a:srgbClr val="FFFFFF"/>
                </a:solidFill>
                <a:latin typeface="ヒラギノ角ゴ ProN W6"/>
                <a:ea typeface="ヒラギノ角ゴ ProN W6"/>
                <a:cs typeface="ヒラギノ角ゴ ProN W6"/>
              </a:rPr>
              <a:t>プロダクトオーナーシップ編</a:t>
            </a:r>
            <a:r>
              <a:rPr lang="en-US" altLang="ja-JP" sz="4800" dirty="0" smtClean="0">
                <a:solidFill>
                  <a:srgbClr val="FFFFFF"/>
                </a:solidFill>
                <a:latin typeface="ヒラギノ角ゴ ProN W6"/>
                <a:ea typeface="ヒラギノ角ゴ ProN W6"/>
                <a:cs typeface="ヒラギノ角ゴ ProN W6"/>
              </a:rPr>
              <a:t>~</a:t>
            </a:r>
            <a:endParaRPr lang="ja-JP" altLang="en-US" sz="4800" dirty="0">
              <a:solidFill>
                <a:srgbClr val="FFFFFF"/>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4621392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0000FF"/>
          </a:solidFill>
          <a:ln>
            <a:noFill/>
          </a:ln>
        </p:spPr>
        <p:txBody>
          <a:bodyPr/>
          <a:lstStyle/>
          <a:p>
            <a:r>
              <a:rPr kumimoji="1" lang="en-US" altLang="ja-JP" sz="4800" dirty="0" smtClean="0">
                <a:latin typeface="ヒラギノ角ゴ ProN W6"/>
                <a:ea typeface="ヒラギノ角ゴ ProN W6"/>
                <a:cs typeface="ヒラギノ角ゴ ProN W6"/>
              </a:rPr>
              <a:t>SET</a:t>
            </a:r>
            <a:r>
              <a:rPr kumimoji="1" lang="ja-JP" altLang="en-US" sz="4800" dirty="0" smtClean="0">
                <a:latin typeface="ヒラギノ角ゴ ProN W6"/>
                <a:ea typeface="ヒラギノ角ゴ ProN W6"/>
                <a:cs typeface="ヒラギノ角ゴ ProN W6"/>
              </a:rPr>
              <a:t>の課題</a:t>
            </a:r>
            <a:endParaRPr kumimoji="1" lang="ja-JP" altLang="en-US" sz="4800" dirty="0">
              <a:solidFill>
                <a:srgbClr val="FF0000"/>
              </a:solidFill>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10</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indent="-1574" algn="ctr"/>
            <a:r>
              <a:rPr lang="ja-JP" altLang="en-US" sz="3200" b="1" dirty="0">
                <a:solidFill>
                  <a:srgbClr val="FF0000"/>
                </a:solidFill>
                <a:latin typeface="ヒラギノ角ゴ ProN W6"/>
                <a:ea typeface="ヒラギノ角ゴ ProN W6"/>
                <a:cs typeface="ヒラギノ角ゴ ProN W6"/>
              </a:rPr>
              <a:t>「テスト自動化で何かをする人</a:t>
            </a:r>
            <a:r>
              <a:rPr lang="ja-JP" altLang="en-US" sz="3200" b="1" dirty="0" smtClean="0">
                <a:solidFill>
                  <a:srgbClr val="FF0000"/>
                </a:solidFill>
                <a:latin typeface="ヒラギノ角ゴ ProN W6"/>
                <a:ea typeface="ヒラギノ角ゴ ProN W6"/>
                <a:cs typeface="ヒラギノ角ゴ ProN W6"/>
              </a:rPr>
              <a:t>」</a:t>
            </a:r>
            <a:endParaRPr lang="en-US" altLang="ja-JP" sz="3200" b="1" dirty="0" smtClean="0">
              <a:solidFill>
                <a:srgbClr val="FF0000"/>
              </a:solidFill>
              <a:latin typeface="ヒラギノ角ゴ ProN W6"/>
              <a:ea typeface="ヒラギノ角ゴ ProN W6"/>
              <a:cs typeface="ヒラギノ角ゴ ProN W6"/>
            </a:endParaRPr>
          </a:p>
          <a:p>
            <a:pPr indent="-1574" algn="ctr"/>
            <a:r>
              <a:rPr lang="ja-JP" altLang="en-US" sz="3200" b="1" dirty="0" smtClean="0">
                <a:solidFill>
                  <a:srgbClr val="FF0000"/>
                </a:solidFill>
                <a:latin typeface="ヒラギノ角ゴ ProN W6"/>
                <a:ea typeface="ヒラギノ角ゴ ProN W6"/>
                <a:cs typeface="ヒラギノ角ゴ ProN W6"/>
              </a:rPr>
              <a:t>程度でしか認識</a:t>
            </a:r>
            <a:r>
              <a:rPr lang="ja-JP" altLang="en-US" sz="3200" b="1" dirty="0">
                <a:solidFill>
                  <a:srgbClr val="FF0000"/>
                </a:solidFill>
                <a:latin typeface="ヒラギノ角ゴ ProN W6"/>
                <a:ea typeface="ヒラギノ角ゴ ProN W6"/>
                <a:cs typeface="ヒラギノ角ゴ ProN W6"/>
              </a:rPr>
              <a:t>を言語化</a:t>
            </a:r>
            <a:r>
              <a:rPr lang="ja-JP" altLang="en-US" sz="3200" b="1" dirty="0" smtClean="0">
                <a:solidFill>
                  <a:srgbClr val="FF0000"/>
                </a:solidFill>
                <a:latin typeface="ヒラギノ角ゴ ProN W6"/>
                <a:ea typeface="ヒラギノ角ゴ ProN W6"/>
                <a:cs typeface="ヒラギノ角ゴ ProN W6"/>
              </a:rPr>
              <a:t>できておらず、</a:t>
            </a:r>
            <a:endParaRPr lang="en-US" altLang="ja-JP" sz="3200" b="1" dirty="0" smtClean="0">
              <a:solidFill>
                <a:srgbClr val="FF0000"/>
              </a:solidFill>
              <a:latin typeface="ヒラギノ角ゴ ProN W6"/>
              <a:ea typeface="ヒラギノ角ゴ ProN W6"/>
              <a:cs typeface="ヒラギノ角ゴ ProN W6"/>
            </a:endParaRPr>
          </a:p>
          <a:p>
            <a:pPr indent="-1574" algn="ctr"/>
            <a:r>
              <a:rPr lang="ja-JP" altLang="en-US" sz="3200" b="1" dirty="0" smtClean="0">
                <a:solidFill>
                  <a:srgbClr val="FF0000"/>
                </a:solidFill>
                <a:latin typeface="ヒラギノ角ゴ ProN W6"/>
                <a:ea typeface="ヒラギノ角ゴ ProN W6"/>
                <a:cs typeface="ヒラギノ角ゴ ProN W6"/>
              </a:rPr>
              <a:t>責務</a:t>
            </a:r>
            <a:r>
              <a:rPr lang="ja-JP" altLang="en-US" sz="3200" b="1" dirty="0">
                <a:solidFill>
                  <a:srgbClr val="FF0000"/>
                </a:solidFill>
                <a:latin typeface="ヒラギノ角ゴ ProN W6"/>
                <a:ea typeface="ヒラギノ角ゴ ProN W6"/>
                <a:cs typeface="ヒラギノ角ゴ ProN W6"/>
              </a:rPr>
              <a:t>の定義が揺れていた</a:t>
            </a:r>
            <a:r>
              <a:rPr lang="ja-JP" altLang="en-US" sz="3200" b="1" dirty="0" smtClean="0">
                <a:solidFill>
                  <a:srgbClr val="FF0000"/>
                </a:solidFill>
                <a:latin typeface="ヒラギノ角ゴ ProN W6"/>
                <a:ea typeface="ヒラギノ角ゴ ProN W6"/>
                <a:cs typeface="ヒラギノ角ゴ ProN W6"/>
              </a:rPr>
              <a:t>。</a:t>
            </a:r>
            <a:endParaRPr lang="en-US" altLang="ja-JP" sz="3200" b="1" dirty="0" smtClean="0">
              <a:solidFill>
                <a:srgbClr val="FF0000"/>
              </a:solidFill>
              <a:latin typeface="ヒラギノ角ゴ ProN W6"/>
              <a:ea typeface="ヒラギノ角ゴ ProN W6"/>
              <a:cs typeface="ヒラギノ角ゴ ProN W6"/>
            </a:endParaRPr>
          </a:p>
          <a:p>
            <a:pPr marL="512763" lvl="1" indent="0">
              <a:buNone/>
            </a:pPr>
            <a:endParaRPr kumimoji="1" lang="en-US" altLang="ja-JP" sz="28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解決したい課題はあるが、それを言語化できていなかった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関係者間で、課題の共通認識が出来上がっていなかった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課題の解決方法も見えず</a:t>
            </a:r>
            <a:r>
              <a:rPr lang="ja-JP" altLang="en-US" sz="2000" dirty="0" smtClean="0">
                <a:latin typeface="ヒラギノ角ゴ ProN W6"/>
                <a:ea typeface="ヒラギノ角ゴ ProN W6"/>
                <a:cs typeface="ヒラギノ角ゴ ProN W6"/>
              </a:rPr>
              <a:t>、</a:t>
            </a:r>
            <a:r>
              <a:rPr lang="ja-JP" altLang="en-US" sz="2000" b="1" dirty="0" smtClean="0">
                <a:solidFill>
                  <a:srgbClr val="0000FF"/>
                </a:solidFill>
                <a:latin typeface="ヒラギノ角ゴ ProN W6"/>
                <a:ea typeface="ヒラギノ角ゴ ProN W6"/>
                <a:cs typeface="ヒラギノ角ゴ ProN W6"/>
              </a:rPr>
              <a:t>解決自体をリード</a:t>
            </a:r>
            <a:r>
              <a:rPr lang="ja-JP" altLang="en-US" sz="2000" b="1" dirty="0">
                <a:solidFill>
                  <a:srgbClr val="0000FF"/>
                </a:solidFill>
                <a:latin typeface="ヒラギノ角ゴ ProN W6"/>
                <a:ea typeface="ヒラギノ角ゴ ProN W6"/>
                <a:cs typeface="ヒラギノ角ゴ ProN W6"/>
              </a:rPr>
              <a:t>する人間</a:t>
            </a:r>
            <a:r>
              <a:rPr lang="ja-JP" altLang="en-US" sz="2000" dirty="0" smtClean="0">
                <a:latin typeface="ヒラギノ角ゴ ProN W6"/>
                <a:ea typeface="ヒラギノ角ゴ ProN W6"/>
                <a:cs typeface="ヒラギノ角ゴ ProN W6"/>
              </a:rPr>
              <a:t>も</a:t>
            </a:r>
            <a:r>
              <a:rPr lang="en-US" altLang="ja-JP" sz="2000" dirty="0">
                <a:latin typeface="ヒラギノ角ゴ ProN W6"/>
                <a:ea typeface="ヒラギノ角ゴ ProN W6"/>
                <a:cs typeface="ヒラギノ角ゴ ProN W6"/>
              </a:rPr>
              <a:t/>
            </a:r>
            <a:br>
              <a:rPr lang="en-US" altLang="ja-JP" sz="2000" dirty="0">
                <a:latin typeface="ヒラギノ角ゴ ProN W6"/>
                <a:ea typeface="ヒラギノ角ゴ ProN W6"/>
                <a:cs typeface="ヒラギノ角ゴ ProN W6"/>
              </a:rPr>
            </a:br>
            <a:r>
              <a:rPr lang="ja-JP" altLang="en-US" sz="2000" dirty="0" smtClean="0">
                <a:latin typeface="ヒラギノ角ゴ ProN W6"/>
                <a:ea typeface="ヒラギノ角ゴ ProN W6"/>
                <a:cs typeface="ヒラギノ角ゴ ProN W6"/>
              </a:rPr>
              <a:t>いなかった。</a:t>
            </a: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そもそも</a:t>
            </a:r>
            <a:r>
              <a:rPr lang="en-US" altLang="ja-JP" sz="2000" dirty="0" smtClean="0">
                <a:latin typeface="ヒラギノ角ゴ ProN W6"/>
                <a:ea typeface="ヒラギノ角ゴ ProN W6"/>
                <a:cs typeface="ヒラギノ角ゴ ProN W6"/>
              </a:rPr>
              <a:t>SET</a:t>
            </a:r>
            <a:r>
              <a:rPr lang="ja-JP" altLang="en-US" sz="2000" dirty="0" smtClean="0">
                <a:latin typeface="ヒラギノ角ゴ ProN W6"/>
                <a:ea typeface="ヒラギノ角ゴ ProN W6"/>
                <a:cs typeface="ヒラギノ角ゴ ProN W6"/>
              </a:rPr>
              <a:t>と</a:t>
            </a:r>
            <a:r>
              <a:rPr lang="ja-JP" altLang="en-US" sz="2000" dirty="0">
                <a:latin typeface="ヒラギノ角ゴ ProN W6"/>
                <a:ea typeface="ヒラギノ角ゴ ProN W6"/>
                <a:cs typeface="ヒラギノ角ゴ ProN W6"/>
              </a:rPr>
              <a:t>して働いている人がまだいなかった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1246179" lvl="2" indent="-390525"/>
            <a:r>
              <a:rPr lang="ja-JP" altLang="en-US" sz="2000" dirty="0" smtClean="0">
                <a:latin typeface="ヒラギノ角ゴ ProN W6"/>
                <a:ea typeface="ヒラギノ角ゴ ProN W6"/>
                <a:cs typeface="ヒラギノ角ゴ ProN W6"/>
              </a:rPr>
              <a:t>成功の後に組織化</a:t>
            </a:r>
            <a:r>
              <a:rPr lang="ja-JP" altLang="en-US" sz="2000" dirty="0">
                <a:latin typeface="ヒラギノ角ゴ ProN W6"/>
                <a:ea typeface="ヒラギノ角ゴ ProN W6"/>
                <a:cs typeface="ヒラギノ角ゴ ProN W6"/>
              </a:rPr>
              <a:t>することとなっていた</a:t>
            </a:r>
            <a:r>
              <a:rPr lang="ja-JP" altLang="en-US" sz="2000" dirty="0" smtClean="0">
                <a:latin typeface="ヒラギノ角ゴ ProN W6"/>
                <a:ea typeface="ヒラギノ角ゴ ProN W6"/>
                <a:cs typeface="ヒラギノ角ゴ ProN W6"/>
              </a:rPr>
              <a:t>。</a:t>
            </a:r>
            <a:endParaRPr lang="en-US" altLang="ja-JP" sz="2000" dirty="0">
              <a:latin typeface="ヒラギノ角ゴ ProN W6"/>
              <a:ea typeface="ヒラギノ角ゴ ProN W6"/>
              <a:cs typeface="ヒラギノ角ゴ ProN W6"/>
            </a:endParaRPr>
          </a:p>
        </p:txBody>
      </p:sp>
    </p:spTree>
    <p:extLst>
      <p:ext uri="{BB962C8B-B14F-4D97-AF65-F5344CB8AC3E}">
        <p14:creationId xmlns:p14="http://schemas.microsoft.com/office/powerpoint/2010/main" val="12392533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kumimoji="1" lang="en-US" altLang="ja-JP" sz="4800" dirty="0" smtClean="0">
                <a:latin typeface="ヒラギノ角ゴ ProN W6"/>
                <a:ea typeface="ヒラギノ角ゴ ProN W6"/>
                <a:cs typeface="ヒラギノ角ゴ ProN W6"/>
              </a:rPr>
              <a:t>LINE</a:t>
            </a:r>
            <a:r>
              <a:rPr kumimoji="1" lang="ja-JP" altLang="en-US" sz="4800" dirty="0" smtClean="0">
                <a:latin typeface="ヒラギノ角ゴ ProN W6"/>
                <a:ea typeface="ヒラギノ角ゴ ProN W6"/>
                <a:cs typeface="ヒラギノ角ゴ ProN W6"/>
              </a:rPr>
              <a:t>における</a:t>
            </a:r>
            <a:r>
              <a:rPr kumimoji="1" lang="en-US" altLang="ja-JP" sz="4800" dirty="0" smtClean="0">
                <a:latin typeface="ヒラギノ角ゴ ProN W6"/>
                <a:ea typeface="ヒラギノ角ゴ ProN W6"/>
                <a:cs typeface="ヒラギノ角ゴ ProN W6"/>
              </a:rPr>
              <a:t>SET</a:t>
            </a:r>
            <a:r>
              <a:rPr kumimoji="1" lang="ja-JP" altLang="en-US" sz="4800" dirty="0" smtClean="0">
                <a:latin typeface="ヒラギノ角ゴ ProN W6"/>
                <a:ea typeface="ヒラギノ角ゴ ProN W6"/>
                <a:cs typeface="ヒラギノ角ゴ ProN W6"/>
              </a:rPr>
              <a:t>の</a:t>
            </a:r>
            <a:r>
              <a:rPr kumimoji="1" lang="ja-JP" altLang="en-US" sz="4800" dirty="0" smtClean="0">
                <a:solidFill>
                  <a:srgbClr val="FF0000"/>
                </a:solidFill>
                <a:latin typeface="ヒラギノ角ゴ ProN W6"/>
                <a:ea typeface="ヒラギノ角ゴ ProN W6"/>
                <a:cs typeface="ヒラギノ角ゴ ProN W6"/>
              </a:rPr>
              <a:t>実態</a:t>
            </a:r>
            <a:endParaRPr kumimoji="1" lang="ja-JP" altLang="en-US" sz="4800" dirty="0">
              <a:solidFill>
                <a:srgbClr val="FF0000"/>
              </a:solidFill>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11</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indent="-1574" algn="ctr"/>
            <a:r>
              <a:rPr lang="ja-JP" altLang="en-US" sz="3200" b="1" dirty="0">
                <a:solidFill>
                  <a:srgbClr val="FF0000"/>
                </a:solidFill>
                <a:latin typeface="ヒラギノ角ゴ ProN W6"/>
                <a:ea typeface="ヒラギノ角ゴ ProN W6"/>
                <a:cs typeface="ヒラギノ角ゴ ProN W6"/>
              </a:rPr>
              <a:t>「テスト自動化で何かをする人</a:t>
            </a:r>
            <a:r>
              <a:rPr lang="ja-JP" altLang="en-US" sz="3200" b="1" dirty="0" smtClean="0">
                <a:solidFill>
                  <a:srgbClr val="FF0000"/>
                </a:solidFill>
                <a:latin typeface="ヒラギノ角ゴ ProN W6"/>
                <a:ea typeface="ヒラギノ角ゴ ProN W6"/>
                <a:cs typeface="ヒラギノ角ゴ ProN W6"/>
              </a:rPr>
              <a:t>」</a:t>
            </a:r>
            <a:endParaRPr lang="en-US" altLang="ja-JP" sz="3200" b="1" dirty="0" smtClean="0">
              <a:solidFill>
                <a:srgbClr val="FF0000"/>
              </a:solidFill>
              <a:latin typeface="ヒラギノ角ゴ ProN W6"/>
              <a:ea typeface="ヒラギノ角ゴ ProN W6"/>
              <a:cs typeface="ヒラギノ角ゴ ProN W6"/>
            </a:endParaRPr>
          </a:p>
          <a:p>
            <a:pPr indent="-1574" algn="ctr"/>
            <a:r>
              <a:rPr lang="ja-JP" altLang="en-US" sz="3200" b="1" dirty="0" smtClean="0">
                <a:solidFill>
                  <a:srgbClr val="FF0000"/>
                </a:solidFill>
                <a:latin typeface="ヒラギノ角ゴ ProN W6"/>
                <a:ea typeface="ヒラギノ角ゴ ProN W6"/>
                <a:cs typeface="ヒラギノ角ゴ ProN W6"/>
              </a:rPr>
              <a:t>程度でしか認識</a:t>
            </a:r>
            <a:r>
              <a:rPr lang="ja-JP" altLang="en-US" sz="3200" b="1" dirty="0">
                <a:solidFill>
                  <a:srgbClr val="FF0000"/>
                </a:solidFill>
                <a:latin typeface="ヒラギノ角ゴ ProN W6"/>
                <a:ea typeface="ヒラギノ角ゴ ProN W6"/>
                <a:cs typeface="ヒラギノ角ゴ ProN W6"/>
              </a:rPr>
              <a:t>を言語化</a:t>
            </a:r>
            <a:r>
              <a:rPr lang="ja-JP" altLang="en-US" sz="3200" b="1" dirty="0" smtClean="0">
                <a:solidFill>
                  <a:srgbClr val="FF0000"/>
                </a:solidFill>
                <a:latin typeface="ヒラギノ角ゴ ProN W6"/>
                <a:ea typeface="ヒラギノ角ゴ ProN W6"/>
                <a:cs typeface="ヒラギノ角ゴ ProN W6"/>
              </a:rPr>
              <a:t>できておらず、</a:t>
            </a:r>
            <a:endParaRPr lang="en-US" altLang="ja-JP" sz="3200" b="1" dirty="0" smtClean="0">
              <a:solidFill>
                <a:srgbClr val="FF0000"/>
              </a:solidFill>
              <a:latin typeface="ヒラギノ角ゴ ProN W6"/>
              <a:ea typeface="ヒラギノ角ゴ ProN W6"/>
              <a:cs typeface="ヒラギノ角ゴ ProN W6"/>
            </a:endParaRPr>
          </a:p>
          <a:p>
            <a:pPr indent="-1574" algn="ctr"/>
            <a:r>
              <a:rPr lang="ja-JP" altLang="en-US" sz="3200" b="1" dirty="0" smtClean="0">
                <a:solidFill>
                  <a:srgbClr val="FF0000"/>
                </a:solidFill>
                <a:latin typeface="ヒラギノ角ゴ ProN W6"/>
                <a:ea typeface="ヒラギノ角ゴ ProN W6"/>
                <a:cs typeface="ヒラギノ角ゴ ProN W6"/>
              </a:rPr>
              <a:t>責務</a:t>
            </a:r>
            <a:r>
              <a:rPr lang="ja-JP" altLang="en-US" sz="3200" b="1" dirty="0">
                <a:solidFill>
                  <a:srgbClr val="FF0000"/>
                </a:solidFill>
                <a:latin typeface="ヒラギノ角ゴ ProN W6"/>
                <a:ea typeface="ヒラギノ角ゴ ProN W6"/>
                <a:cs typeface="ヒラギノ角ゴ ProN W6"/>
              </a:rPr>
              <a:t>の定義が揺れていた</a:t>
            </a:r>
            <a:r>
              <a:rPr lang="ja-JP" altLang="en-US" sz="3200" b="1" dirty="0" smtClean="0">
                <a:solidFill>
                  <a:srgbClr val="FF0000"/>
                </a:solidFill>
                <a:latin typeface="ヒラギノ角ゴ ProN W6"/>
                <a:ea typeface="ヒラギノ角ゴ ProN W6"/>
                <a:cs typeface="ヒラギノ角ゴ ProN W6"/>
              </a:rPr>
              <a:t>。</a:t>
            </a:r>
            <a:endParaRPr lang="en-US" altLang="ja-JP" sz="3200" b="1" dirty="0" smtClean="0">
              <a:solidFill>
                <a:srgbClr val="FF0000"/>
              </a:solidFill>
              <a:latin typeface="ヒラギノ角ゴ ProN W6"/>
              <a:ea typeface="ヒラギノ角ゴ ProN W6"/>
              <a:cs typeface="ヒラギノ角ゴ ProN W6"/>
            </a:endParaRPr>
          </a:p>
          <a:p>
            <a:pPr marL="512763" lvl="1" indent="0">
              <a:buNone/>
            </a:pPr>
            <a:endParaRPr kumimoji="1" lang="en-US" altLang="ja-JP" sz="28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解決したい課題はあるが、それを言語化できていなかった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関係者間で、課題の共通認識が出来上がっていなかった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課題の解決方法も見えず</a:t>
            </a:r>
            <a:r>
              <a:rPr lang="ja-JP" altLang="en-US" sz="2000" dirty="0" smtClean="0">
                <a:latin typeface="ヒラギノ角ゴ ProN W6"/>
                <a:ea typeface="ヒラギノ角ゴ ProN W6"/>
                <a:cs typeface="ヒラギノ角ゴ ProN W6"/>
              </a:rPr>
              <a:t>、</a:t>
            </a:r>
            <a:r>
              <a:rPr lang="ja-JP" altLang="en-US" sz="2000" b="1" dirty="0" smtClean="0">
                <a:solidFill>
                  <a:srgbClr val="0000FF"/>
                </a:solidFill>
                <a:latin typeface="ヒラギノ角ゴ ProN W6"/>
                <a:ea typeface="ヒラギノ角ゴ ProN W6"/>
                <a:cs typeface="ヒラギノ角ゴ ProN W6"/>
              </a:rPr>
              <a:t>解決自体をリード</a:t>
            </a:r>
            <a:r>
              <a:rPr lang="ja-JP" altLang="en-US" sz="2000" b="1" dirty="0">
                <a:solidFill>
                  <a:srgbClr val="0000FF"/>
                </a:solidFill>
                <a:latin typeface="ヒラギノ角ゴ ProN W6"/>
                <a:ea typeface="ヒラギノ角ゴ ProN W6"/>
                <a:cs typeface="ヒラギノ角ゴ ProN W6"/>
              </a:rPr>
              <a:t>する人間</a:t>
            </a:r>
            <a:r>
              <a:rPr lang="ja-JP" altLang="en-US" sz="2000" dirty="0" smtClean="0">
                <a:latin typeface="ヒラギノ角ゴ ProN W6"/>
                <a:ea typeface="ヒラギノ角ゴ ProN W6"/>
                <a:cs typeface="ヒラギノ角ゴ ProN W6"/>
              </a:rPr>
              <a:t>も</a:t>
            </a:r>
            <a:r>
              <a:rPr lang="en-US" altLang="ja-JP" sz="2000" dirty="0">
                <a:latin typeface="ヒラギノ角ゴ ProN W6"/>
                <a:ea typeface="ヒラギノ角ゴ ProN W6"/>
                <a:cs typeface="ヒラギノ角ゴ ProN W6"/>
              </a:rPr>
              <a:t/>
            </a:r>
            <a:br>
              <a:rPr lang="en-US" altLang="ja-JP" sz="2000" dirty="0">
                <a:latin typeface="ヒラギノ角ゴ ProN W6"/>
                <a:ea typeface="ヒラギノ角ゴ ProN W6"/>
                <a:cs typeface="ヒラギノ角ゴ ProN W6"/>
              </a:rPr>
            </a:br>
            <a:r>
              <a:rPr lang="ja-JP" altLang="en-US" sz="2000" dirty="0" smtClean="0">
                <a:latin typeface="ヒラギノ角ゴ ProN W6"/>
                <a:ea typeface="ヒラギノ角ゴ ProN W6"/>
                <a:cs typeface="ヒラギノ角ゴ ProN W6"/>
              </a:rPr>
              <a:t>いなかった。</a:t>
            </a: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そもそも</a:t>
            </a:r>
            <a:r>
              <a:rPr lang="en-US" altLang="ja-JP" sz="2000" dirty="0" smtClean="0">
                <a:latin typeface="ヒラギノ角ゴ ProN W6"/>
                <a:ea typeface="ヒラギノ角ゴ ProN W6"/>
                <a:cs typeface="ヒラギノ角ゴ ProN W6"/>
              </a:rPr>
              <a:t>SET</a:t>
            </a:r>
            <a:r>
              <a:rPr lang="ja-JP" altLang="en-US" sz="2000" dirty="0" smtClean="0">
                <a:latin typeface="ヒラギノ角ゴ ProN W6"/>
                <a:ea typeface="ヒラギノ角ゴ ProN W6"/>
                <a:cs typeface="ヒラギノ角ゴ ProN W6"/>
              </a:rPr>
              <a:t>と</a:t>
            </a:r>
            <a:r>
              <a:rPr lang="ja-JP" altLang="en-US" sz="2000" dirty="0">
                <a:latin typeface="ヒラギノ角ゴ ProN W6"/>
                <a:ea typeface="ヒラギノ角ゴ ProN W6"/>
                <a:cs typeface="ヒラギノ角ゴ ProN W6"/>
              </a:rPr>
              <a:t>して働いている人がまだいなかった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1246179" lvl="2" indent="-390525"/>
            <a:r>
              <a:rPr lang="ja-JP" altLang="en-US" sz="2000" dirty="0" smtClean="0">
                <a:latin typeface="ヒラギノ角ゴ ProN W6"/>
                <a:ea typeface="ヒラギノ角ゴ ProN W6"/>
                <a:cs typeface="ヒラギノ角ゴ ProN W6"/>
              </a:rPr>
              <a:t>成功の後に組織化</a:t>
            </a:r>
            <a:r>
              <a:rPr lang="ja-JP" altLang="en-US" sz="2000" dirty="0">
                <a:latin typeface="ヒラギノ角ゴ ProN W6"/>
                <a:ea typeface="ヒラギノ角ゴ ProN W6"/>
                <a:cs typeface="ヒラギノ角ゴ ProN W6"/>
              </a:rPr>
              <a:t>することとなっていた</a:t>
            </a:r>
            <a:r>
              <a:rPr lang="ja-JP" altLang="en-US" sz="2000" dirty="0" smtClean="0">
                <a:latin typeface="ヒラギノ角ゴ ProN W6"/>
                <a:ea typeface="ヒラギノ角ゴ ProN W6"/>
                <a:cs typeface="ヒラギノ角ゴ ProN W6"/>
              </a:rPr>
              <a:t>。</a:t>
            </a:r>
            <a:endParaRPr lang="en-US" altLang="ja-JP" sz="2000" dirty="0">
              <a:latin typeface="ヒラギノ角ゴ ProN W6"/>
              <a:ea typeface="ヒラギノ角ゴ ProN W6"/>
              <a:cs typeface="ヒラギノ角ゴ ProN W6"/>
            </a:endParaRPr>
          </a:p>
        </p:txBody>
      </p:sp>
      <p:sp>
        <p:nvSpPr>
          <p:cNvPr id="6" name="コンテンツ プレースホルダー 8"/>
          <p:cNvSpPr txBox="1">
            <a:spLocks/>
          </p:cNvSpPr>
          <p:nvPr/>
        </p:nvSpPr>
        <p:spPr>
          <a:xfrm>
            <a:off x="631471" y="2101522"/>
            <a:ext cx="7886700" cy="3600000"/>
          </a:xfrm>
          <a:prstGeom prst="rect">
            <a:avLst/>
          </a:prstGeom>
          <a:solidFill>
            <a:srgbClr val="44C404"/>
          </a:solidFill>
          <a:ln>
            <a:solidFill>
              <a:srgbClr val="2C2C2C"/>
            </a:solidFill>
          </a:ln>
        </p:spPr>
        <p:txBody>
          <a:bodyPr vert="horz" lIns="91440" tIns="45720" rIns="91440" bIns="45720" rtlCol="0" anchor="ctr" anchorCtr="0">
            <a:noAutofit/>
          </a:bodyPr>
          <a:lstStyle>
            <a:lvl1pPr marL="0" indent="0" algn="l" defTabSz="685783" rtl="0" eaLnBrk="1" latinLnBrk="0" hangingPunct="1">
              <a:lnSpc>
                <a:spcPct val="90000"/>
              </a:lnSpc>
              <a:spcBef>
                <a:spcPts val="750"/>
              </a:spcBef>
              <a:buFont typeface="Arial" panose="020B0604020202020204" pitchFamily="34" charset="0"/>
              <a:buNone/>
              <a:defRPr kumimoji="1" sz="4050" kern="1200">
                <a:solidFill>
                  <a:srgbClr val="595959"/>
                </a:solidFill>
                <a:latin typeface="Hiragino Kaku Gothic ProN W6" charset="-128"/>
                <a:ea typeface="Hiragino Kaku Gothic ProN W6" charset="-128"/>
                <a:cs typeface="Hiragino Kaku Gothic ProN W6" charset="-128"/>
              </a:defRPr>
            </a:lvl1pPr>
            <a:lvl2pPr marL="514337" indent="-171446" algn="l" defTabSz="685783" rtl="0" eaLnBrk="1" latinLnBrk="0" hangingPunct="1">
              <a:lnSpc>
                <a:spcPct val="90000"/>
              </a:lnSpc>
              <a:spcBef>
                <a:spcPts val="375"/>
              </a:spcBef>
              <a:buFont typeface="Arial" panose="020B0604020202020204" pitchFamily="34" charset="0"/>
              <a:buChar char="•"/>
              <a:defRPr kumimoji="1" sz="3600" kern="1200">
                <a:solidFill>
                  <a:srgbClr val="595959"/>
                </a:solidFill>
                <a:latin typeface="+mj-ea"/>
                <a:ea typeface="+mj-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kumimoji="1" sz="3300" kern="1200">
                <a:solidFill>
                  <a:srgbClr val="595959"/>
                </a:solidFill>
                <a:latin typeface="+mj-ea"/>
                <a:ea typeface="+mj-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512763" lvl="1" indent="0" algn="ctr">
              <a:buNone/>
            </a:pPr>
            <a:r>
              <a:rPr lang="ja-JP" altLang="en-US" b="1" dirty="0">
                <a:solidFill>
                  <a:schemeClr val="bg1"/>
                </a:solidFill>
                <a:latin typeface="ヒラギノ角ゴ ProN W6"/>
                <a:ea typeface="ヒラギノ角ゴ ProN W6"/>
                <a:cs typeface="ヒラギノ角ゴ ProN W6"/>
              </a:rPr>
              <a:t>スクラムフレームワークと同様</a:t>
            </a:r>
            <a:r>
              <a:rPr lang="ja-JP" altLang="en-US" b="1" dirty="0" smtClean="0">
                <a:solidFill>
                  <a:schemeClr val="bg1"/>
                </a:solidFill>
                <a:latin typeface="ヒラギノ角ゴ ProN W6"/>
                <a:ea typeface="ヒラギノ角ゴ ProN W6"/>
                <a:cs typeface="ヒラギノ角ゴ ProN W6"/>
              </a:rPr>
              <a:t>、</a:t>
            </a:r>
            <a:endParaRPr lang="en-US" altLang="ja-JP" b="1" dirty="0" smtClean="0">
              <a:solidFill>
                <a:schemeClr val="bg1"/>
              </a:solidFill>
              <a:latin typeface="ヒラギノ角ゴ ProN W6"/>
              <a:ea typeface="ヒラギノ角ゴ ProN W6"/>
              <a:cs typeface="ヒラギノ角ゴ ProN W6"/>
            </a:endParaRPr>
          </a:p>
          <a:p>
            <a:pPr marL="512763" lvl="1" indent="0" algn="ctr">
              <a:buNone/>
            </a:pPr>
            <a:r>
              <a:rPr lang="ja-JP" altLang="en-US" b="1" dirty="0" smtClean="0">
                <a:solidFill>
                  <a:schemeClr val="bg1"/>
                </a:solidFill>
                <a:latin typeface="ヒラギノ角ゴ ProN W6"/>
                <a:ea typeface="ヒラギノ角ゴ ProN W6"/>
                <a:cs typeface="ヒラギノ角ゴ ProN W6"/>
              </a:rPr>
              <a:t>コンテキスト</a:t>
            </a:r>
            <a:r>
              <a:rPr lang="ja-JP" altLang="en-US" b="1" dirty="0">
                <a:solidFill>
                  <a:schemeClr val="bg1"/>
                </a:solidFill>
                <a:latin typeface="ヒラギノ角ゴ ProN W6"/>
                <a:ea typeface="ヒラギノ角ゴ ProN W6"/>
                <a:cs typeface="ヒラギノ角ゴ ProN W6"/>
              </a:rPr>
              <a:t>に</a:t>
            </a:r>
            <a:r>
              <a:rPr lang="ja-JP" altLang="en-US" b="1" dirty="0" smtClean="0">
                <a:solidFill>
                  <a:schemeClr val="bg1"/>
                </a:solidFill>
                <a:latin typeface="ヒラギノ角ゴ ProN W6"/>
                <a:ea typeface="ヒラギノ角ゴ ProN W6"/>
                <a:cs typeface="ヒラギノ角ゴ ProN W6"/>
              </a:rPr>
              <a:t>合わせて</a:t>
            </a:r>
            <a:endParaRPr lang="en-US" altLang="ja-JP" b="1" dirty="0" smtClean="0">
              <a:solidFill>
                <a:schemeClr val="bg1"/>
              </a:solidFill>
              <a:latin typeface="ヒラギノ角ゴ ProN W6"/>
              <a:ea typeface="ヒラギノ角ゴ ProN W6"/>
              <a:cs typeface="ヒラギノ角ゴ ProN W6"/>
            </a:endParaRPr>
          </a:p>
          <a:p>
            <a:pPr marL="512763" lvl="1" indent="0" algn="ctr">
              <a:buNone/>
            </a:pPr>
            <a:r>
              <a:rPr lang="ja-JP" altLang="en-US" b="1" dirty="0" smtClean="0">
                <a:solidFill>
                  <a:schemeClr val="bg1"/>
                </a:solidFill>
                <a:latin typeface="ヒラギノ角ゴ ProN W6"/>
                <a:ea typeface="ヒラギノ角ゴ ProN W6"/>
                <a:cs typeface="ヒラギノ角ゴ ProN W6"/>
              </a:rPr>
              <a:t>責務</a:t>
            </a:r>
            <a:r>
              <a:rPr lang="ja-JP" altLang="en-US" b="1" dirty="0">
                <a:solidFill>
                  <a:schemeClr val="bg1"/>
                </a:solidFill>
                <a:latin typeface="ヒラギノ角ゴ ProN W6"/>
                <a:ea typeface="ヒラギノ角ゴ ProN W6"/>
                <a:cs typeface="ヒラギノ角ゴ ProN W6"/>
              </a:rPr>
              <a:t>・目標・仕事の進め方</a:t>
            </a:r>
            <a:r>
              <a:rPr lang="ja-JP" altLang="en-US" b="1" dirty="0" smtClean="0">
                <a:solidFill>
                  <a:schemeClr val="bg1"/>
                </a:solidFill>
                <a:latin typeface="ヒラギノ角ゴ ProN W6"/>
                <a:ea typeface="ヒラギノ角ゴ ProN W6"/>
                <a:cs typeface="ヒラギノ角ゴ ProN W6"/>
              </a:rPr>
              <a:t>を</a:t>
            </a:r>
            <a:endParaRPr lang="en-US" altLang="ja-JP" b="1" dirty="0" smtClean="0">
              <a:solidFill>
                <a:schemeClr val="bg1"/>
              </a:solidFill>
              <a:latin typeface="ヒラギノ角ゴ ProN W6"/>
              <a:ea typeface="ヒラギノ角ゴ ProN W6"/>
              <a:cs typeface="ヒラギノ角ゴ ProN W6"/>
            </a:endParaRPr>
          </a:p>
          <a:p>
            <a:pPr marL="512763" lvl="1" indent="0" algn="ctr">
              <a:buNone/>
            </a:pPr>
            <a:r>
              <a:rPr lang="ja-JP" altLang="en-US" b="1" dirty="0" smtClean="0">
                <a:solidFill>
                  <a:schemeClr val="bg1"/>
                </a:solidFill>
                <a:latin typeface="ヒラギノ角ゴ ProN W6"/>
                <a:ea typeface="ヒラギノ角ゴ ProN W6"/>
                <a:cs typeface="ヒラギノ角ゴ ProN W6"/>
              </a:rPr>
              <a:t>再定義</a:t>
            </a:r>
            <a:r>
              <a:rPr lang="ja-JP" altLang="en-US" b="1" dirty="0">
                <a:solidFill>
                  <a:schemeClr val="bg1"/>
                </a:solidFill>
                <a:latin typeface="ヒラギノ角ゴ ProN W6"/>
                <a:ea typeface="ヒラギノ角ゴ ProN W6"/>
                <a:cs typeface="ヒラギノ角ゴ ProN W6"/>
              </a:rPr>
              <a:t>・調整することが必要</a:t>
            </a:r>
            <a:r>
              <a:rPr lang="ja-JP" altLang="en-US" b="1" dirty="0" smtClean="0">
                <a:solidFill>
                  <a:schemeClr val="bg1"/>
                </a:solidFill>
                <a:latin typeface="ヒラギノ角ゴ ProN W6"/>
                <a:ea typeface="ヒラギノ角ゴ ProN W6"/>
                <a:cs typeface="ヒラギノ角ゴ ProN W6"/>
              </a:rPr>
              <a:t>な</a:t>
            </a:r>
            <a:endParaRPr lang="en-US" altLang="ja-JP" b="1" dirty="0" smtClean="0">
              <a:solidFill>
                <a:schemeClr val="bg1"/>
              </a:solidFill>
              <a:latin typeface="ヒラギノ角ゴ ProN W6"/>
              <a:ea typeface="ヒラギノ角ゴ ProN W6"/>
              <a:cs typeface="ヒラギノ角ゴ ProN W6"/>
            </a:endParaRPr>
          </a:p>
          <a:p>
            <a:pPr marL="512763" lvl="1" indent="0" algn="ctr">
              <a:buNone/>
            </a:pPr>
            <a:r>
              <a:rPr lang="ja-JP" altLang="en-US" b="1" dirty="0" smtClean="0">
                <a:solidFill>
                  <a:schemeClr val="bg1"/>
                </a:solidFill>
                <a:latin typeface="ヒラギノ角ゴ ProN W6"/>
                <a:ea typeface="ヒラギノ角ゴ ProN W6"/>
                <a:cs typeface="ヒラギノ角ゴ ProN W6"/>
              </a:rPr>
              <a:t>役割</a:t>
            </a:r>
            <a:r>
              <a:rPr lang="ja-JP" altLang="en-US" b="1" dirty="0">
                <a:solidFill>
                  <a:schemeClr val="bg1"/>
                </a:solidFill>
                <a:latin typeface="ヒラギノ角ゴ ProN W6"/>
                <a:ea typeface="ヒラギノ角ゴ ProN W6"/>
                <a:cs typeface="ヒラギノ角ゴ ProN W6"/>
              </a:rPr>
              <a:t>であると判断した。</a:t>
            </a:r>
            <a:endParaRPr lang="en-US" altLang="ja-JP" b="1" dirty="0" smtClean="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9149243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FF0000"/>
          </a:solidFill>
          <a:ln>
            <a:noFill/>
          </a:ln>
        </p:spPr>
        <p:txBody>
          <a:bodyPr/>
          <a:lstStyle/>
          <a:p>
            <a:r>
              <a:rPr lang="ja-JP" altLang="en-US" sz="4800" dirty="0" smtClean="0">
                <a:latin typeface="ヒラギノ角ゴ ProN W6"/>
                <a:ea typeface="ヒラギノ角ゴ ProN W6"/>
                <a:cs typeface="ヒラギノ角ゴ ProN W6"/>
              </a:rPr>
              <a:t>ビジネスの</a:t>
            </a:r>
            <a:r>
              <a:rPr lang="en-US" altLang="ja-JP" sz="4800" dirty="0">
                <a:latin typeface="ヒラギノ角ゴ ProN W6"/>
                <a:ea typeface="ヒラギノ角ゴ ProN W6"/>
                <a:cs typeface="ヒラギノ角ゴ ProN W6"/>
              </a:rPr>
              <a:t>3</a:t>
            </a:r>
            <a:r>
              <a:rPr lang="ja-JP" altLang="en-US" sz="4800" dirty="0">
                <a:latin typeface="ヒラギノ角ゴ ProN W6"/>
                <a:ea typeface="ヒラギノ角ゴ ProN W6"/>
                <a:cs typeface="ヒラギノ角ゴ ProN W6"/>
              </a:rPr>
              <a:t>つの </a:t>
            </a:r>
            <a:r>
              <a:rPr lang="en-US" altLang="ja-JP" sz="4800" dirty="0" smtClean="0">
                <a:latin typeface="ヒラギノ角ゴ ProN W6"/>
                <a:ea typeface="ヒラギノ角ゴ ProN W6"/>
                <a:cs typeface="ヒラギノ角ゴ ProN W6"/>
              </a:rPr>
              <a:t>KPI</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12</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44C404"/>
            </a:solidFill>
          </a:ln>
        </p:spPr>
        <p:txBody>
          <a:bodyPr anchor="ctr" anchorCtr="0">
            <a:noAutofit/>
          </a:bodyPr>
          <a:lstStyle/>
          <a:p>
            <a:pPr marL="512763" lvl="1" indent="0" algn="ctr">
              <a:buNone/>
            </a:pPr>
            <a:r>
              <a:rPr lang="ja-JP" altLang="en-US" sz="3200" dirty="0">
                <a:latin typeface="ヒラギノ角ゴ ProN W6"/>
                <a:ea typeface="ヒラギノ角ゴ ProN W6"/>
                <a:cs typeface="ヒラギノ角ゴ ProN W6"/>
              </a:rPr>
              <a:t>一連の情報収集・分析は</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下記</a:t>
            </a:r>
            <a:r>
              <a:rPr lang="ja-JP" altLang="en-US" sz="3200" dirty="0">
                <a:latin typeface="ヒラギノ角ゴ ProN W6"/>
                <a:ea typeface="ヒラギノ角ゴ ProN W6"/>
                <a:cs typeface="ヒラギノ角ゴ ProN W6"/>
              </a:rPr>
              <a:t>の</a:t>
            </a:r>
            <a:r>
              <a:rPr lang="ja-JP" altLang="en-US" sz="3200" dirty="0">
                <a:solidFill>
                  <a:srgbClr val="0000FF"/>
                </a:solidFill>
                <a:latin typeface="ヒラギノ角ゴ ProN W6"/>
                <a:ea typeface="ヒラギノ角ゴ ProN W6"/>
                <a:cs typeface="ヒラギノ角ゴ ProN W6"/>
              </a:rPr>
              <a:t>「仕事の</a:t>
            </a:r>
            <a:r>
              <a:rPr lang="en-US" altLang="ja-JP" sz="3200" dirty="0">
                <a:solidFill>
                  <a:srgbClr val="0000FF"/>
                </a:solidFill>
                <a:latin typeface="ヒラギノ角ゴ ProN W6"/>
                <a:ea typeface="ヒラギノ角ゴ ProN W6"/>
                <a:cs typeface="ヒラギノ角ゴ ProN W6"/>
              </a:rPr>
              <a:t>3</a:t>
            </a:r>
            <a:r>
              <a:rPr lang="ja-JP" altLang="en-US" sz="3200" dirty="0">
                <a:solidFill>
                  <a:srgbClr val="0000FF"/>
                </a:solidFill>
                <a:latin typeface="ヒラギノ角ゴ ProN W6"/>
                <a:ea typeface="ヒラギノ角ゴ ProN W6"/>
                <a:cs typeface="ヒラギノ角ゴ ProN W6"/>
              </a:rPr>
              <a:t>つの </a:t>
            </a:r>
            <a:r>
              <a:rPr lang="en-US" altLang="ja-JP" sz="3200" dirty="0">
                <a:solidFill>
                  <a:srgbClr val="0000FF"/>
                </a:solidFill>
                <a:latin typeface="ヒラギノ角ゴ ProN W6"/>
                <a:ea typeface="ヒラギノ角ゴ ProN W6"/>
                <a:cs typeface="ヒラギノ角ゴ ProN W6"/>
              </a:rPr>
              <a:t>KPI</a:t>
            </a:r>
            <a:r>
              <a:rPr lang="ja-JP" altLang="en-US" sz="3200" dirty="0">
                <a:solidFill>
                  <a:srgbClr val="0000FF"/>
                </a:solidFill>
                <a:latin typeface="ヒラギノ角ゴ ProN W6"/>
                <a:ea typeface="ヒラギノ角ゴ ProN W6"/>
                <a:cs typeface="ヒラギノ角ゴ ProN W6"/>
              </a:rPr>
              <a:t>」</a:t>
            </a:r>
            <a:r>
              <a:rPr lang="ja-JP" altLang="en-US" sz="3200" dirty="0" smtClean="0">
                <a:latin typeface="ヒラギノ角ゴ ProN W6"/>
                <a:ea typeface="ヒラギノ角ゴ ProN W6"/>
                <a:cs typeface="ヒラギノ角ゴ ProN W6"/>
              </a:rPr>
              <a:t>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観点に基づき</a:t>
            </a:r>
            <a:r>
              <a:rPr lang="ja-JP" altLang="en-US" sz="3200" dirty="0">
                <a:latin typeface="ヒラギノ角ゴ ProN W6"/>
                <a:ea typeface="ヒラギノ角ゴ ProN W6"/>
                <a:cs typeface="ヒラギノ角ゴ ProN W6"/>
              </a:rPr>
              <a:t>実施した</a:t>
            </a:r>
            <a:r>
              <a:rPr lang="ja-JP" altLang="en-US" sz="3200" dirty="0" smtClean="0">
                <a:latin typeface="ヒラギノ角ゴ ProN W6"/>
                <a:ea typeface="ヒラギノ角ゴ ProN W6"/>
                <a:cs typeface="ヒラギノ角ゴ ProN W6"/>
              </a:rPr>
              <a:t>。</a:t>
            </a:r>
            <a:endParaRPr lang="en-US" altLang="ja-JP" sz="3200" dirty="0">
              <a:latin typeface="ヒラギノ角ゴ ProN W6"/>
              <a:ea typeface="ヒラギノ角ゴ ProN W6"/>
              <a:cs typeface="ヒラギノ角ゴ ProN W6"/>
            </a:endParaRPr>
          </a:p>
          <a:p>
            <a:pPr marL="512763" lvl="1" indent="0">
              <a:buNone/>
            </a:pPr>
            <a:endParaRPr lang="en-US" altLang="ja-JP" sz="3200" dirty="0" smtClean="0">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売上</a:t>
            </a: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利益</a:t>
            </a: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従業員満足度</a:t>
            </a:r>
            <a:endParaRPr lang="en-US" altLang="ja-JP" sz="3200" dirty="0" smtClean="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741581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a:noFill/>
          </a:ln>
        </p:spPr>
        <p:txBody>
          <a:bodyPr/>
          <a:lstStyle/>
          <a:p>
            <a:r>
              <a:rPr kumimoji="1" lang="ja-JP" altLang="en-US" sz="4800" dirty="0" smtClean="0">
                <a:latin typeface="ヒラギノ角ゴ ProN W6"/>
                <a:ea typeface="ヒラギノ角ゴ ProN W6"/>
                <a:cs typeface="ヒラギノ角ゴ ProN W6"/>
              </a:rPr>
              <a:t>アジェンダ</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13</a:t>
            </a:fld>
            <a:endParaRPr kumimoji="1" lang="ja-JP" altLang="en-US"/>
          </a:p>
        </p:txBody>
      </p:sp>
      <p:sp>
        <p:nvSpPr>
          <p:cNvPr id="3" name="テキスト ボックス 2"/>
          <p:cNvSpPr txBox="1"/>
          <p:nvPr/>
        </p:nvSpPr>
        <p:spPr>
          <a:xfrm>
            <a:off x="628650" y="1689099"/>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1. </a:t>
            </a:r>
            <a:r>
              <a:rPr lang="ja-JP" altLang="en-US" sz="2800" dirty="0" smtClean="0">
                <a:solidFill>
                  <a:schemeClr val="bg1"/>
                </a:solidFill>
                <a:latin typeface="ヒラギノ角ゴ ProN W6"/>
                <a:ea typeface="ヒラギノ角ゴ ProN W6"/>
                <a:cs typeface="ヒラギノ角ゴ ProN W6"/>
              </a:rPr>
              <a:t>何</a:t>
            </a:r>
            <a:r>
              <a:rPr lang="ja-JP" altLang="en-US" sz="2800" dirty="0">
                <a:solidFill>
                  <a:schemeClr val="bg1"/>
                </a:solidFill>
                <a:latin typeface="ヒラギノ角ゴ ProN W6"/>
                <a:ea typeface="ヒラギノ角ゴ ProN W6"/>
                <a:cs typeface="ヒラギノ角ゴ ProN W6"/>
              </a:rPr>
              <a:t>を為すべきなのかを</a:t>
            </a:r>
            <a:r>
              <a:rPr lang="ja-JP" altLang="en-US" sz="2800" dirty="0" smtClean="0">
                <a:solidFill>
                  <a:schemeClr val="bg1"/>
                </a:solidFill>
                <a:latin typeface="ヒラギノ角ゴ ProN W6"/>
                <a:ea typeface="ヒラギノ角ゴ ProN W6"/>
                <a:cs typeface="ヒラギノ角ゴ ProN W6"/>
              </a:rPr>
              <a:t>見つけ出す</a:t>
            </a:r>
            <a:endParaRPr lang="ja-JP" altLang="en-US" sz="2800" dirty="0">
              <a:solidFill>
                <a:schemeClr val="bg1"/>
              </a:solidFill>
              <a:latin typeface="ヒラギノ角ゴ ProN W6"/>
              <a:ea typeface="ヒラギノ角ゴ ProN W6"/>
              <a:cs typeface="ヒラギノ角ゴ ProN W6"/>
            </a:endParaRPr>
          </a:p>
        </p:txBody>
      </p:sp>
      <p:sp>
        <p:nvSpPr>
          <p:cNvPr id="7" name="テキスト ボックス 6"/>
          <p:cNvSpPr txBox="1"/>
          <p:nvPr/>
        </p:nvSpPr>
        <p:spPr>
          <a:xfrm>
            <a:off x="628650" y="3532549"/>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3. </a:t>
            </a:r>
            <a:r>
              <a:rPr lang="ja-JP" altLang="en-US" sz="2800" dirty="0" smtClean="0">
                <a:solidFill>
                  <a:schemeClr val="bg1"/>
                </a:solidFill>
                <a:latin typeface="ヒラギノ角ゴ ProN W6"/>
                <a:ea typeface="ヒラギノ角ゴ ProN W6"/>
                <a:cs typeface="ヒラギノ角ゴ ProN W6"/>
              </a:rPr>
              <a:t>定期的</a:t>
            </a:r>
            <a:r>
              <a:rPr lang="ja-JP" altLang="en-US" sz="2800" dirty="0">
                <a:solidFill>
                  <a:schemeClr val="bg1"/>
                </a:solidFill>
                <a:latin typeface="ヒラギノ角ゴ ProN W6"/>
                <a:ea typeface="ヒラギノ角ゴ ProN W6"/>
                <a:cs typeface="ヒラギノ角ゴ ProN W6"/>
              </a:rPr>
              <a:t>に進捗と成果を</a:t>
            </a:r>
            <a:r>
              <a:rPr lang="ja-JP" altLang="en-US" sz="2800" dirty="0" smtClean="0">
                <a:solidFill>
                  <a:schemeClr val="bg1"/>
                </a:solidFill>
                <a:latin typeface="ヒラギノ角ゴ ProN W6"/>
                <a:ea typeface="ヒラギノ角ゴ ProN W6"/>
                <a:cs typeface="ヒラギノ角ゴ ProN W6"/>
              </a:rPr>
              <a:t>見せる</a:t>
            </a:r>
            <a:endParaRPr lang="ja-JP" altLang="en-US" sz="2800" dirty="0">
              <a:solidFill>
                <a:schemeClr val="bg1"/>
              </a:solidFill>
              <a:latin typeface="ヒラギノ角ゴ ProN W6"/>
              <a:ea typeface="ヒラギノ角ゴ ProN W6"/>
              <a:cs typeface="ヒラギノ角ゴ ProN W6"/>
            </a:endParaRPr>
          </a:p>
        </p:txBody>
      </p:sp>
      <p:sp>
        <p:nvSpPr>
          <p:cNvPr id="8" name="テキスト ボックス 7"/>
          <p:cNvSpPr txBox="1"/>
          <p:nvPr/>
        </p:nvSpPr>
        <p:spPr>
          <a:xfrm>
            <a:off x="628650" y="4454274"/>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4. </a:t>
            </a:r>
            <a:r>
              <a:rPr lang="ja-JP" altLang="en-US" sz="2800" dirty="0" smtClean="0">
                <a:solidFill>
                  <a:schemeClr val="bg1"/>
                </a:solidFill>
                <a:latin typeface="ヒラギノ角ゴ ProN W6"/>
                <a:ea typeface="ヒラギノ角ゴ ProN W6"/>
                <a:cs typeface="ヒラギノ角ゴ ProN W6"/>
              </a:rPr>
              <a:t>今後</a:t>
            </a:r>
            <a:r>
              <a:rPr lang="ja-JP" altLang="en-US" sz="2800" dirty="0">
                <a:solidFill>
                  <a:schemeClr val="bg1"/>
                </a:solidFill>
                <a:latin typeface="ヒラギノ角ゴ ProN W6"/>
                <a:ea typeface="ヒラギノ角ゴ ProN W6"/>
                <a:cs typeface="ヒラギノ角ゴ ProN W6"/>
              </a:rPr>
              <a:t>の課題</a:t>
            </a:r>
          </a:p>
        </p:txBody>
      </p:sp>
      <p:sp>
        <p:nvSpPr>
          <p:cNvPr id="10" name="テキスト ボックス 9"/>
          <p:cNvSpPr txBox="1"/>
          <p:nvPr/>
        </p:nvSpPr>
        <p:spPr>
          <a:xfrm>
            <a:off x="628650" y="5376000"/>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5. </a:t>
            </a:r>
            <a:r>
              <a:rPr lang="ja-JP" altLang="en-US" sz="2800" dirty="0" smtClean="0">
                <a:solidFill>
                  <a:schemeClr val="bg1"/>
                </a:solidFill>
                <a:latin typeface="ヒラギノ角ゴ ProN W6"/>
                <a:ea typeface="ヒラギノ角ゴ ProN W6"/>
                <a:cs typeface="ヒラギノ角ゴ ProN W6"/>
              </a:rPr>
              <a:t>まとめ</a:t>
            </a:r>
            <a:endParaRPr lang="ja-JP" altLang="en-US" sz="2800" dirty="0">
              <a:solidFill>
                <a:schemeClr val="bg1"/>
              </a:solidFill>
              <a:latin typeface="ヒラギノ角ゴ ProN W6"/>
              <a:ea typeface="ヒラギノ角ゴ ProN W6"/>
              <a:cs typeface="ヒラギノ角ゴ ProN W6"/>
            </a:endParaRPr>
          </a:p>
        </p:txBody>
      </p:sp>
      <p:sp>
        <p:nvSpPr>
          <p:cNvPr id="11" name="テキスト ボックス 10"/>
          <p:cNvSpPr txBox="1"/>
          <p:nvPr/>
        </p:nvSpPr>
        <p:spPr>
          <a:xfrm>
            <a:off x="628045" y="2610824"/>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2. </a:t>
            </a:r>
            <a:r>
              <a:rPr lang="ja-JP" altLang="en-US" sz="2800" dirty="0" smtClean="0">
                <a:solidFill>
                  <a:schemeClr val="bg1"/>
                </a:solidFill>
                <a:latin typeface="ヒラギノ角ゴ ProN W6"/>
                <a:ea typeface="ヒラギノ角ゴ ProN W6"/>
                <a:cs typeface="ヒラギノ角ゴ ProN W6"/>
              </a:rPr>
              <a:t>トライアル</a:t>
            </a:r>
            <a:r>
              <a:rPr lang="ja-JP" altLang="en-US" sz="2800" dirty="0">
                <a:solidFill>
                  <a:schemeClr val="bg1"/>
                </a:solidFill>
                <a:latin typeface="ヒラギノ角ゴ ProN W6"/>
                <a:ea typeface="ヒラギノ角ゴ ProN W6"/>
                <a:cs typeface="ヒラギノ角ゴ ProN W6"/>
              </a:rPr>
              <a:t>＆エラーで高速に学習</a:t>
            </a:r>
            <a:r>
              <a:rPr lang="ja-JP" altLang="en-US" sz="2800" dirty="0" smtClean="0">
                <a:solidFill>
                  <a:schemeClr val="bg1"/>
                </a:solidFill>
                <a:latin typeface="ヒラギノ角ゴ ProN W6"/>
                <a:ea typeface="ヒラギノ角ゴ ProN W6"/>
                <a:cs typeface="ヒラギノ角ゴ ProN W6"/>
              </a:rPr>
              <a:t>する</a:t>
            </a:r>
            <a:endParaRPr lang="ja-JP" altLang="en-US" sz="2800" dirty="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39877734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14</a:t>
            </a:fld>
            <a:endParaRPr kumimoji="1" lang="ja-JP" altLang="en-US"/>
          </a:p>
        </p:txBody>
      </p:sp>
      <p:sp>
        <p:nvSpPr>
          <p:cNvPr id="3" name="テキスト ボックス 2"/>
          <p:cNvSpPr txBox="1"/>
          <p:nvPr/>
        </p:nvSpPr>
        <p:spPr>
          <a:xfrm>
            <a:off x="628650" y="1689099"/>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1. </a:t>
            </a:r>
            <a:r>
              <a:rPr lang="ja-JP" altLang="en-US" sz="2800" dirty="0" smtClean="0">
                <a:solidFill>
                  <a:schemeClr val="bg1"/>
                </a:solidFill>
                <a:latin typeface="ヒラギノ角ゴ ProN W6"/>
                <a:ea typeface="ヒラギノ角ゴ ProN W6"/>
                <a:cs typeface="ヒラギノ角ゴ ProN W6"/>
              </a:rPr>
              <a:t>何</a:t>
            </a:r>
            <a:r>
              <a:rPr lang="ja-JP" altLang="en-US" sz="2800" dirty="0">
                <a:solidFill>
                  <a:schemeClr val="bg1"/>
                </a:solidFill>
                <a:latin typeface="ヒラギノ角ゴ ProN W6"/>
                <a:ea typeface="ヒラギノ角ゴ ProN W6"/>
                <a:cs typeface="ヒラギノ角ゴ ProN W6"/>
              </a:rPr>
              <a:t>を為すべきなのかを</a:t>
            </a:r>
            <a:r>
              <a:rPr lang="ja-JP" altLang="en-US" sz="2800" dirty="0" smtClean="0">
                <a:solidFill>
                  <a:schemeClr val="bg1"/>
                </a:solidFill>
                <a:latin typeface="ヒラギノ角ゴ ProN W6"/>
                <a:ea typeface="ヒラギノ角ゴ ProN W6"/>
                <a:cs typeface="ヒラギノ角ゴ ProN W6"/>
              </a:rPr>
              <a:t>見つけ出す</a:t>
            </a:r>
            <a:endParaRPr lang="ja-JP" altLang="en-US" sz="2800" dirty="0">
              <a:solidFill>
                <a:schemeClr val="bg1"/>
              </a:solidFill>
              <a:latin typeface="ヒラギノ角ゴ ProN W6"/>
              <a:ea typeface="ヒラギノ角ゴ ProN W6"/>
              <a:cs typeface="ヒラギノ角ゴ ProN W6"/>
            </a:endParaRPr>
          </a:p>
        </p:txBody>
      </p:sp>
      <p:sp>
        <p:nvSpPr>
          <p:cNvPr id="7" name="テキスト ボックス 6"/>
          <p:cNvSpPr txBox="1"/>
          <p:nvPr/>
        </p:nvSpPr>
        <p:spPr>
          <a:xfrm>
            <a:off x="628650" y="3532549"/>
            <a:ext cx="7887600" cy="720000"/>
          </a:xfrm>
          <a:prstGeom prst="rect">
            <a:avLst/>
          </a:prstGeom>
          <a:solidFill>
            <a:schemeClr val="bg1">
              <a:lumMod val="50000"/>
            </a:schemeClr>
          </a:solidFill>
          <a:ln>
            <a:solidFill>
              <a:schemeClr val="tx1">
                <a:lumMod val="50000"/>
              </a:schemeClr>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3. </a:t>
            </a:r>
            <a:r>
              <a:rPr lang="ja-JP" altLang="en-US" sz="2800" dirty="0" smtClean="0">
                <a:solidFill>
                  <a:schemeClr val="bg1"/>
                </a:solidFill>
                <a:latin typeface="ヒラギノ角ゴ ProN W6"/>
                <a:ea typeface="ヒラギノ角ゴ ProN W6"/>
                <a:cs typeface="ヒラギノ角ゴ ProN W6"/>
              </a:rPr>
              <a:t>定期的</a:t>
            </a:r>
            <a:r>
              <a:rPr lang="ja-JP" altLang="en-US" sz="2800" dirty="0">
                <a:solidFill>
                  <a:schemeClr val="bg1"/>
                </a:solidFill>
                <a:latin typeface="ヒラギノ角ゴ ProN W6"/>
                <a:ea typeface="ヒラギノ角ゴ ProN W6"/>
                <a:cs typeface="ヒラギノ角ゴ ProN W6"/>
              </a:rPr>
              <a:t>に進捗と成果を</a:t>
            </a:r>
            <a:r>
              <a:rPr lang="ja-JP" altLang="en-US" sz="2800" dirty="0" smtClean="0">
                <a:solidFill>
                  <a:schemeClr val="bg1"/>
                </a:solidFill>
                <a:latin typeface="ヒラギノ角ゴ ProN W6"/>
                <a:ea typeface="ヒラギノ角ゴ ProN W6"/>
                <a:cs typeface="ヒラギノ角ゴ ProN W6"/>
              </a:rPr>
              <a:t>見せる</a:t>
            </a:r>
            <a:endParaRPr lang="ja-JP" altLang="en-US" sz="2800" dirty="0">
              <a:solidFill>
                <a:schemeClr val="bg1"/>
              </a:solidFill>
              <a:latin typeface="ヒラギノ角ゴ ProN W6"/>
              <a:ea typeface="ヒラギノ角ゴ ProN W6"/>
              <a:cs typeface="ヒラギノ角ゴ ProN W6"/>
            </a:endParaRPr>
          </a:p>
        </p:txBody>
      </p:sp>
      <p:sp>
        <p:nvSpPr>
          <p:cNvPr id="8" name="テキスト ボックス 7"/>
          <p:cNvSpPr txBox="1"/>
          <p:nvPr/>
        </p:nvSpPr>
        <p:spPr>
          <a:xfrm>
            <a:off x="628650" y="4454274"/>
            <a:ext cx="7887600" cy="720000"/>
          </a:xfrm>
          <a:prstGeom prst="rect">
            <a:avLst/>
          </a:prstGeom>
          <a:solidFill>
            <a:schemeClr val="bg1">
              <a:lumMod val="50000"/>
            </a:schemeClr>
          </a:solidFill>
          <a:ln>
            <a:solidFill>
              <a:schemeClr val="tx1">
                <a:lumMod val="50000"/>
              </a:schemeClr>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4. </a:t>
            </a:r>
            <a:r>
              <a:rPr lang="ja-JP" altLang="en-US" sz="2800" dirty="0" smtClean="0">
                <a:solidFill>
                  <a:schemeClr val="bg1"/>
                </a:solidFill>
                <a:latin typeface="ヒラギノ角ゴ ProN W6"/>
                <a:ea typeface="ヒラギノ角ゴ ProN W6"/>
                <a:cs typeface="ヒラギノ角ゴ ProN W6"/>
              </a:rPr>
              <a:t>今後</a:t>
            </a:r>
            <a:r>
              <a:rPr lang="ja-JP" altLang="en-US" sz="2800" dirty="0">
                <a:solidFill>
                  <a:schemeClr val="bg1"/>
                </a:solidFill>
                <a:latin typeface="ヒラギノ角ゴ ProN W6"/>
                <a:ea typeface="ヒラギノ角ゴ ProN W6"/>
                <a:cs typeface="ヒラギノ角ゴ ProN W6"/>
              </a:rPr>
              <a:t>の課題</a:t>
            </a:r>
          </a:p>
        </p:txBody>
      </p:sp>
      <p:sp>
        <p:nvSpPr>
          <p:cNvPr id="10" name="テキスト ボックス 9"/>
          <p:cNvSpPr txBox="1"/>
          <p:nvPr/>
        </p:nvSpPr>
        <p:spPr>
          <a:xfrm>
            <a:off x="628650" y="5376000"/>
            <a:ext cx="7887600" cy="720000"/>
          </a:xfrm>
          <a:prstGeom prst="rect">
            <a:avLst/>
          </a:prstGeom>
          <a:solidFill>
            <a:schemeClr val="bg1">
              <a:lumMod val="50000"/>
            </a:schemeClr>
          </a:solidFill>
          <a:ln>
            <a:solidFill>
              <a:schemeClr val="tx1">
                <a:lumMod val="50000"/>
              </a:schemeClr>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5. </a:t>
            </a:r>
            <a:r>
              <a:rPr lang="ja-JP" altLang="en-US" sz="2800" dirty="0" smtClean="0">
                <a:solidFill>
                  <a:schemeClr val="bg1"/>
                </a:solidFill>
                <a:latin typeface="ヒラギノ角ゴ ProN W6"/>
                <a:ea typeface="ヒラギノ角ゴ ProN W6"/>
                <a:cs typeface="ヒラギノ角ゴ ProN W6"/>
              </a:rPr>
              <a:t>まとめ</a:t>
            </a:r>
            <a:endParaRPr lang="ja-JP" altLang="en-US" sz="2800" dirty="0">
              <a:solidFill>
                <a:schemeClr val="bg1"/>
              </a:solidFill>
              <a:latin typeface="ヒラギノ角ゴ ProN W6"/>
              <a:ea typeface="ヒラギノ角ゴ ProN W6"/>
              <a:cs typeface="ヒラギノ角ゴ ProN W6"/>
            </a:endParaRPr>
          </a:p>
        </p:txBody>
      </p:sp>
      <p:sp>
        <p:nvSpPr>
          <p:cNvPr id="11" name="テキスト ボックス 10"/>
          <p:cNvSpPr txBox="1"/>
          <p:nvPr/>
        </p:nvSpPr>
        <p:spPr>
          <a:xfrm>
            <a:off x="628045" y="2610824"/>
            <a:ext cx="7887600" cy="720000"/>
          </a:xfrm>
          <a:prstGeom prst="rect">
            <a:avLst/>
          </a:prstGeom>
          <a:solidFill>
            <a:schemeClr val="bg1">
              <a:lumMod val="50000"/>
            </a:schemeClr>
          </a:solidFill>
          <a:ln>
            <a:solidFill>
              <a:schemeClr val="tx1">
                <a:lumMod val="50000"/>
              </a:schemeClr>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2. </a:t>
            </a:r>
            <a:r>
              <a:rPr lang="ja-JP" altLang="en-US" sz="2800" dirty="0" smtClean="0">
                <a:solidFill>
                  <a:schemeClr val="bg1"/>
                </a:solidFill>
                <a:latin typeface="ヒラギノ角ゴ ProN W6"/>
                <a:ea typeface="ヒラギノ角ゴ ProN W6"/>
                <a:cs typeface="ヒラギノ角ゴ ProN W6"/>
              </a:rPr>
              <a:t>トライアル</a:t>
            </a:r>
            <a:r>
              <a:rPr lang="ja-JP" altLang="en-US" sz="2800" dirty="0">
                <a:solidFill>
                  <a:schemeClr val="bg1"/>
                </a:solidFill>
                <a:latin typeface="ヒラギノ角ゴ ProN W6"/>
                <a:ea typeface="ヒラギノ角ゴ ProN W6"/>
                <a:cs typeface="ヒラギノ角ゴ ProN W6"/>
              </a:rPr>
              <a:t>＆エラーで高速に学習</a:t>
            </a:r>
            <a:r>
              <a:rPr lang="ja-JP" altLang="en-US" sz="2800" dirty="0" smtClean="0">
                <a:solidFill>
                  <a:schemeClr val="bg1"/>
                </a:solidFill>
                <a:latin typeface="ヒラギノ角ゴ ProN W6"/>
                <a:ea typeface="ヒラギノ角ゴ ProN W6"/>
                <a:cs typeface="ヒラギノ角ゴ ProN W6"/>
              </a:rPr>
              <a:t>する</a:t>
            </a:r>
            <a:endParaRPr lang="ja-JP" altLang="en-US" sz="2800" dirty="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3671205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a:latin typeface="ヒラギノ角ゴ ProN W6"/>
                <a:ea typeface="ヒラギノ角ゴ ProN W6"/>
                <a:cs typeface="ヒラギノ角ゴ ProN W6"/>
              </a:rPr>
              <a:t>初めに注目した課題</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15</a:t>
            </a:fld>
            <a:endParaRPr kumimoji="1" lang="ja-JP" altLang="en-US"/>
          </a:p>
        </p:txBody>
      </p:sp>
      <p:sp>
        <p:nvSpPr>
          <p:cNvPr id="6" name="コンテンツ プレースホルダー 8"/>
          <p:cNvSpPr>
            <a:spLocks noGrp="1"/>
          </p:cNvSpPr>
          <p:nvPr>
            <p:ph idx="1"/>
          </p:nvPr>
        </p:nvSpPr>
        <p:spPr>
          <a:xfrm>
            <a:off x="628650" y="1689099"/>
            <a:ext cx="7886700" cy="2160000"/>
          </a:xfrm>
          <a:noFill/>
          <a:ln>
            <a:noFill/>
          </a:ln>
        </p:spPr>
        <p:txBody>
          <a:bodyPr anchor="ctr" anchorCtr="0">
            <a:noAutofit/>
          </a:bodyPr>
          <a:lstStyle/>
          <a:p>
            <a:pPr indent="-1574" algn="ctr"/>
            <a:r>
              <a:rPr lang="ja-JP" altLang="en-US" sz="3200" dirty="0">
                <a:solidFill>
                  <a:schemeClr val="tx1"/>
                </a:solidFill>
                <a:latin typeface="ヒラギノ角ゴ ProN W6"/>
                <a:ea typeface="ヒラギノ角ゴ ProN W6"/>
                <a:cs typeface="ヒラギノ角ゴ ProN W6"/>
              </a:rPr>
              <a:t>「テスト自動化で何かをする人</a:t>
            </a:r>
            <a:r>
              <a:rPr lang="ja-JP" altLang="en-US" sz="3200" dirty="0" smtClean="0">
                <a:solidFill>
                  <a:schemeClr val="tx1"/>
                </a:solidFill>
                <a:latin typeface="ヒラギノ角ゴ ProN W6"/>
                <a:ea typeface="ヒラギノ角ゴ ProN W6"/>
                <a:cs typeface="ヒラギノ角ゴ ProN W6"/>
              </a:rPr>
              <a:t>」</a:t>
            </a:r>
            <a:endParaRPr lang="en-US" altLang="ja-JP" sz="3200" dirty="0" smtClean="0">
              <a:solidFill>
                <a:schemeClr val="tx1"/>
              </a:solidFill>
              <a:latin typeface="ヒラギノ角ゴ ProN W6"/>
              <a:ea typeface="ヒラギノ角ゴ ProN W6"/>
              <a:cs typeface="ヒラギノ角ゴ ProN W6"/>
            </a:endParaRPr>
          </a:p>
          <a:p>
            <a:pPr indent="-1574" algn="ctr"/>
            <a:r>
              <a:rPr lang="ja-JP" altLang="en-US" sz="3200" dirty="0" smtClean="0">
                <a:solidFill>
                  <a:schemeClr val="tx1"/>
                </a:solidFill>
                <a:latin typeface="ヒラギノ角ゴ ProN W6"/>
                <a:ea typeface="ヒラギノ角ゴ ProN W6"/>
                <a:cs typeface="ヒラギノ角ゴ ProN W6"/>
              </a:rPr>
              <a:t>程度でしか認識</a:t>
            </a:r>
            <a:r>
              <a:rPr lang="ja-JP" altLang="en-US" sz="3200" dirty="0">
                <a:solidFill>
                  <a:schemeClr val="tx1"/>
                </a:solidFill>
                <a:latin typeface="ヒラギノ角ゴ ProN W6"/>
                <a:ea typeface="ヒラギノ角ゴ ProN W6"/>
                <a:cs typeface="ヒラギノ角ゴ ProN W6"/>
              </a:rPr>
              <a:t>を言語化</a:t>
            </a:r>
            <a:r>
              <a:rPr lang="ja-JP" altLang="en-US" sz="3200" dirty="0" smtClean="0">
                <a:solidFill>
                  <a:schemeClr val="tx1"/>
                </a:solidFill>
                <a:latin typeface="ヒラギノ角ゴ ProN W6"/>
                <a:ea typeface="ヒラギノ角ゴ ProN W6"/>
                <a:cs typeface="ヒラギノ角ゴ ProN W6"/>
              </a:rPr>
              <a:t>できておらず、</a:t>
            </a:r>
            <a:endParaRPr lang="en-US" altLang="ja-JP" sz="3200" dirty="0" smtClean="0">
              <a:solidFill>
                <a:schemeClr val="tx1"/>
              </a:solidFill>
              <a:latin typeface="ヒラギノ角ゴ ProN W6"/>
              <a:ea typeface="ヒラギノ角ゴ ProN W6"/>
              <a:cs typeface="ヒラギノ角ゴ ProN W6"/>
            </a:endParaRPr>
          </a:p>
          <a:p>
            <a:pPr indent="-1574" algn="ctr"/>
            <a:r>
              <a:rPr lang="ja-JP" altLang="en-US" sz="3200" dirty="0" smtClean="0">
                <a:solidFill>
                  <a:schemeClr val="tx1"/>
                </a:solidFill>
                <a:latin typeface="ヒラギノ角ゴ ProN W6"/>
                <a:ea typeface="ヒラギノ角ゴ ProN W6"/>
                <a:cs typeface="ヒラギノ角ゴ ProN W6"/>
              </a:rPr>
              <a:t>責務</a:t>
            </a:r>
            <a:r>
              <a:rPr lang="ja-JP" altLang="en-US" sz="3200" dirty="0">
                <a:solidFill>
                  <a:schemeClr val="tx1"/>
                </a:solidFill>
                <a:latin typeface="ヒラギノ角ゴ ProN W6"/>
                <a:ea typeface="ヒラギノ角ゴ ProN W6"/>
                <a:cs typeface="ヒラギノ角ゴ ProN W6"/>
              </a:rPr>
              <a:t>の定義が揺れていた</a:t>
            </a:r>
            <a:r>
              <a:rPr lang="ja-JP" altLang="en-US" sz="3200" dirty="0" smtClean="0">
                <a:solidFill>
                  <a:schemeClr val="tx1"/>
                </a:solidFill>
                <a:latin typeface="ヒラギノ角ゴ ProN W6"/>
                <a:ea typeface="ヒラギノ角ゴ ProN W6"/>
                <a:cs typeface="ヒラギノ角ゴ ProN W6"/>
              </a:rPr>
              <a:t>。</a:t>
            </a:r>
            <a:endParaRPr lang="en-US" altLang="ja-JP" sz="3200" dirty="0" smtClean="0">
              <a:solidFill>
                <a:schemeClr val="tx1"/>
              </a:solidFill>
              <a:latin typeface="ヒラギノ角ゴ ProN W6"/>
              <a:ea typeface="ヒラギノ角ゴ ProN W6"/>
              <a:cs typeface="ヒラギノ角ゴ ProN W6"/>
            </a:endParaRPr>
          </a:p>
        </p:txBody>
      </p:sp>
      <p:sp>
        <p:nvSpPr>
          <p:cNvPr id="7" name="コンテンツ プレースホルダー 8"/>
          <p:cNvSpPr txBox="1">
            <a:spLocks/>
          </p:cNvSpPr>
          <p:nvPr/>
        </p:nvSpPr>
        <p:spPr>
          <a:xfrm>
            <a:off x="628046" y="3855474"/>
            <a:ext cx="7886700" cy="2160000"/>
          </a:xfrm>
          <a:prstGeom prst="rect">
            <a:avLst/>
          </a:prstGeom>
          <a:noFill/>
          <a:ln>
            <a:noFill/>
          </a:ln>
        </p:spPr>
        <p:txBody>
          <a:bodyPr vert="horz" lIns="91440" tIns="45720" rIns="91440" bIns="45720" rtlCol="0" anchor="ctr" anchorCtr="0">
            <a:noAutofit/>
          </a:bodyPr>
          <a:lstStyle>
            <a:lvl1pPr marL="0" indent="0" algn="l" defTabSz="685783" rtl="0" eaLnBrk="1" latinLnBrk="0" hangingPunct="1">
              <a:lnSpc>
                <a:spcPct val="90000"/>
              </a:lnSpc>
              <a:spcBef>
                <a:spcPts val="750"/>
              </a:spcBef>
              <a:buFont typeface="Arial" panose="020B0604020202020204" pitchFamily="34" charset="0"/>
              <a:buNone/>
              <a:defRPr kumimoji="1" sz="4050" kern="1200">
                <a:solidFill>
                  <a:srgbClr val="595959"/>
                </a:solidFill>
                <a:latin typeface="Hiragino Kaku Gothic ProN W6" charset="-128"/>
                <a:ea typeface="Hiragino Kaku Gothic ProN W6" charset="-128"/>
                <a:cs typeface="Hiragino Kaku Gothic ProN W6" charset="-128"/>
              </a:defRPr>
            </a:lvl1pPr>
            <a:lvl2pPr marL="514337" indent="-171446" algn="l" defTabSz="685783" rtl="0" eaLnBrk="1" latinLnBrk="0" hangingPunct="1">
              <a:lnSpc>
                <a:spcPct val="90000"/>
              </a:lnSpc>
              <a:spcBef>
                <a:spcPts val="375"/>
              </a:spcBef>
              <a:buFont typeface="Arial" panose="020B0604020202020204" pitchFamily="34" charset="0"/>
              <a:buChar char="•"/>
              <a:defRPr kumimoji="1" sz="3600" kern="1200">
                <a:solidFill>
                  <a:srgbClr val="595959"/>
                </a:solidFill>
                <a:latin typeface="+mj-ea"/>
                <a:ea typeface="+mj-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kumimoji="1" sz="3300" kern="1200">
                <a:solidFill>
                  <a:srgbClr val="595959"/>
                </a:solidFill>
                <a:latin typeface="+mj-ea"/>
                <a:ea typeface="+mj-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indent="-1574" algn="ctr"/>
            <a:r>
              <a:rPr lang="ja-JP" altLang="en-US" sz="3200" b="1" dirty="0">
                <a:solidFill>
                  <a:srgbClr val="FF0000"/>
                </a:solidFill>
                <a:latin typeface="ヒラギノ角ゴ ProN W6"/>
                <a:ea typeface="ヒラギノ角ゴ ProN W6"/>
                <a:cs typeface="ヒラギノ角ゴ ProN W6"/>
              </a:rPr>
              <a:t>何をやれば良いのか分からない。</a:t>
            </a:r>
            <a:endParaRPr lang="en-US" altLang="ja-JP" sz="2800" dirty="0" smtClean="0">
              <a:latin typeface="ヒラギノ角ゴ ProN W6"/>
              <a:ea typeface="ヒラギノ角ゴ ProN W6"/>
              <a:cs typeface="ヒラギノ角ゴ ProN W6"/>
            </a:endParaRPr>
          </a:p>
        </p:txBody>
      </p:sp>
      <p:sp>
        <p:nvSpPr>
          <p:cNvPr id="8" name="下矢印 7"/>
          <p:cNvSpPr/>
          <p:nvPr/>
        </p:nvSpPr>
        <p:spPr>
          <a:xfrm>
            <a:off x="4040984" y="3688786"/>
            <a:ext cx="1080000" cy="900000"/>
          </a:xfrm>
          <a:prstGeom prst="downArrow">
            <a:avLst/>
          </a:prstGeom>
          <a:solidFill>
            <a:srgbClr val="44C404"/>
          </a:solidFill>
          <a:ln>
            <a:solidFill>
              <a:srgbClr val="44C404"/>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37839053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a:latin typeface="ヒラギノ角ゴ ProN W6"/>
                <a:ea typeface="ヒラギノ角ゴ ProN W6"/>
                <a:cs typeface="ヒラギノ角ゴ ProN W6"/>
              </a:rPr>
              <a:t>解決方針</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16</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lgn="ctr">
              <a:buNone/>
            </a:pPr>
            <a:r>
              <a:rPr lang="ja-JP" altLang="en-US" dirty="0">
                <a:solidFill>
                  <a:srgbClr val="44C404"/>
                </a:solidFill>
                <a:latin typeface="ヒラギノ角ゴ ProN W6"/>
                <a:ea typeface="ヒラギノ角ゴ ProN W6"/>
                <a:cs typeface="ヒラギノ角ゴ ProN W6"/>
              </a:rPr>
              <a:t>何を為すべきなのかを見つけ出し</a:t>
            </a:r>
            <a:r>
              <a:rPr lang="ja-JP" altLang="en-US" dirty="0" smtClean="0">
                <a:solidFill>
                  <a:srgbClr val="44C404"/>
                </a:solidFill>
                <a:latin typeface="ヒラギノ角ゴ ProN W6"/>
                <a:ea typeface="ヒラギノ角ゴ ProN W6"/>
                <a:cs typeface="ヒラギノ角ゴ ProN W6"/>
              </a:rPr>
              <a:t>、</a:t>
            </a:r>
            <a:endParaRPr lang="en-US" altLang="ja-JP" dirty="0" smtClean="0">
              <a:solidFill>
                <a:srgbClr val="44C404"/>
              </a:solidFill>
              <a:latin typeface="ヒラギノ角ゴ ProN W6"/>
              <a:ea typeface="ヒラギノ角ゴ ProN W6"/>
              <a:cs typeface="ヒラギノ角ゴ ProN W6"/>
            </a:endParaRPr>
          </a:p>
          <a:p>
            <a:pPr marL="512763" lvl="1" indent="0" algn="ctr">
              <a:buNone/>
            </a:pPr>
            <a:r>
              <a:rPr lang="ja-JP" altLang="en-US" dirty="0" smtClean="0">
                <a:solidFill>
                  <a:srgbClr val="44C404"/>
                </a:solidFill>
                <a:latin typeface="ヒラギノ角ゴ ProN W6"/>
                <a:ea typeface="ヒラギノ角ゴ ProN W6"/>
                <a:cs typeface="ヒラギノ角ゴ ProN W6"/>
              </a:rPr>
              <a:t>それ</a:t>
            </a:r>
            <a:r>
              <a:rPr lang="ja-JP" altLang="en-US" dirty="0">
                <a:solidFill>
                  <a:srgbClr val="44C404"/>
                </a:solidFill>
                <a:latin typeface="ヒラギノ角ゴ ProN W6"/>
                <a:ea typeface="ヒラギノ角ゴ ProN W6"/>
                <a:cs typeface="ヒラギノ角ゴ ProN W6"/>
              </a:rPr>
              <a:t>をもとに</a:t>
            </a:r>
            <a:r>
              <a:rPr lang="en-US" altLang="ja-JP" dirty="0">
                <a:solidFill>
                  <a:srgbClr val="44C404"/>
                </a:solidFill>
                <a:latin typeface="ヒラギノ角ゴ ProN W6"/>
                <a:ea typeface="ヒラギノ角ゴ ProN W6"/>
                <a:cs typeface="ヒラギノ角ゴ ProN W6"/>
              </a:rPr>
              <a:t>SET</a:t>
            </a:r>
            <a:r>
              <a:rPr lang="ja-JP" altLang="en-US" dirty="0">
                <a:solidFill>
                  <a:srgbClr val="44C404"/>
                </a:solidFill>
                <a:latin typeface="ヒラギノ角ゴ ProN W6"/>
                <a:ea typeface="ヒラギノ角ゴ ProN W6"/>
                <a:cs typeface="ヒラギノ角ゴ ProN W6"/>
              </a:rPr>
              <a:t>の役割と責務</a:t>
            </a:r>
            <a:r>
              <a:rPr lang="ja-JP" altLang="en-US" dirty="0" smtClean="0">
                <a:solidFill>
                  <a:srgbClr val="44C404"/>
                </a:solidFill>
                <a:latin typeface="ヒラギノ角ゴ ProN W6"/>
                <a:ea typeface="ヒラギノ角ゴ ProN W6"/>
                <a:cs typeface="ヒラギノ角ゴ ProN W6"/>
              </a:rPr>
              <a:t>を</a:t>
            </a:r>
            <a:endParaRPr lang="en-US" altLang="ja-JP" dirty="0" smtClean="0">
              <a:solidFill>
                <a:srgbClr val="44C404"/>
              </a:solidFill>
              <a:latin typeface="ヒラギノ角ゴ ProN W6"/>
              <a:ea typeface="ヒラギノ角ゴ ProN W6"/>
              <a:cs typeface="ヒラギノ角ゴ ProN W6"/>
            </a:endParaRPr>
          </a:p>
          <a:p>
            <a:pPr marL="512763" lvl="1" indent="0" algn="ctr">
              <a:buNone/>
            </a:pPr>
            <a:r>
              <a:rPr lang="ja-JP" altLang="en-US" dirty="0" smtClean="0">
                <a:solidFill>
                  <a:srgbClr val="44C404"/>
                </a:solidFill>
                <a:latin typeface="ヒラギノ角ゴ ProN W6"/>
                <a:ea typeface="ヒラギノ角ゴ ProN W6"/>
                <a:cs typeface="ヒラギノ角ゴ ProN W6"/>
              </a:rPr>
              <a:t>定義</a:t>
            </a:r>
            <a:r>
              <a:rPr lang="ja-JP" altLang="en-US" dirty="0">
                <a:solidFill>
                  <a:srgbClr val="44C404"/>
                </a:solidFill>
                <a:latin typeface="ヒラギノ角ゴ ProN W6"/>
                <a:ea typeface="ヒラギノ角ゴ ProN W6"/>
                <a:cs typeface="ヒラギノ角ゴ ProN W6"/>
              </a:rPr>
              <a:t>し実践すれば良いと考えた。</a:t>
            </a:r>
            <a:endParaRPr lang="en-US" altLang="ja-JP" dirty="0" smtClean="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a:latin typeface="ヒラギノ角ゴ ProN W6"/>
                <a:ea typeface="ヒラギノ角ゴ ProN W6"/>
                <a:cs typeface="ヒラギノ角ゴ ProN W6"/>
              </a:rPr>
              <a:t>やるべきこと</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17</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1027113" lvl="1" indent="-514350">
              <a:buFont typeface="+mj-lt"/>
              <a:buAutoNum type="arabicPeriod"/>
            </a:pPr>
            <a:r>
              <a:rPr lang="ja-JP" altLang="en-US" sz="3200" dirty="0" smtClean="0">
                <a:latin typeface="ヒラギノ角ゴ ProN W6"/>
                <a:ea typeface="ヒラギノ角ゴ ProN W6"/>
                <a:cs typeface="ヒラギノ角ゴ ProN W6"/>
              </a:rPr>
              <a:t>現状</a:t>
            </a:r>
            <a:r>
              <a:rPr lang="ja-JP" altLang="en-US" sz="3200" dirty="0">
                <a:latin typeface="ヒラギノ角ゴ ProN W6"/>
                <a:ea typeface="ヒラギノ角ゴ ProN W6"/>
                <a:cs typeface="ヒラギノ角ゴ ProN W6"/>
              </a:rPr>
              <a:t>の把握および課題の発見</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言語化</a:t>
            </a:r>
            <a:endParaRPr lang="en-US" altLang="ja-JP" sz="3200" dirty="0" smtClean="0">
              <a:latin typeface="ヒラギノ角ゴ ProN W6"/>
              <a:ea typeface="ヒラギノ角ゴ ProN W6"/>
              <a:cs typeface="ヒラギノ角ゴ ProN W6"/>
            </a:endParaRPr>
          </a:p>
          <a:p>
            <a:pPr marL="1027113" lvl="1" indent="-514350">
              <a:buFont typeface="+mj-lt"/>
              <a:buAutoNum type="arabicPeriod"/>
            </a:pPr>
            <a:r>
              <a:rPr lang="ja-JP" altLang="en-US" sz="3200" dirty="0" smtClean="0">
                <a:latin typeface="ヒラギノ角ゴ ProN W6"/>
                <a:ea typeface="ヒラギノ角ゴ ProN W6"/>
                <a:cs typeface="ヒラギノ角ゴ ProN W6"/>
              </a:rPr>
              <a:t>上記</a:t>
            </a:r>
            <a:r>
              <a:rPr lang="ja-JP" altLang="en-US" sz="3200" dirty="0">
                <a:latin typeface="ヒラギノ角ゴ ProN W6"/>
                <a:ea typeface="ヒラギノ角ゴ ProN W6"/>
                <a:cs typeface="ヒラギノ角ゴ ProN W6"/>
              </a:rPr>
              <a:t>を解決する</a:t>
            </a:r>
            <a:r>
              <a:rPr lang="ja-JP" altLang="en-US" sz="3200" dirty="0" smtClean="0">
                <a:latin typeface="ヒラギノ角ゴ ProN W6"/>
                <a:ea typeface="ヒラギノ角ゴ ProN W6"/>
                <a:cs typeface="ヒラギノ角ゴ ProN W6"/>
              </a:rPr>
              <a:t>ための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施策および目標案の策定</a:t>
            </a:r>
            <a:endParaRPr lang="en-US" altLang="ja-JP" sz="3200" dirty="0" smtClean="0">
              <a:latin typeface="ヒラギノ角ゴ ProN W6"/>
              <a:ea typeface="ヒラギノ角ゴ ProN W6"/>
              <a:cs typeface="ヒラギノ角ゴ ProN W6"/>
            </a:endParaRPr>
          </a:p>
          <a:p>
            <a:pPr marL="1027113" lvl="1" indent="-514350">
              <a:buFont typeface="+mj-lt"/>
              <a:buAutoNum type="arabicPeriod"/>
            </a:pPr>
            <a:r>
              <a:rPr lang="ja-JP" altLang="en-US" sz="3200" dirty="0" smtClean="0">
                <a:latin typeface="ヒラギノ角ゴ ProN W6"/>
                <a:ea typeface="ヒラギノ角ゴ ProN W6"/>
                <a:cs typeface="ヒラギノ角ゴ ProN W6"/>
              </a:rPr>
              <a:t>上記</a:t>
            </a:r>
            <a:r>
              <a:rPr lang="ja-JP" altLang="en-US" sz="3200" dirty="0">
                <a:latin typeface="ヒラギノ角ゴ ProN W6"/>
                <a:ea typeface="ヒラギノ角ゴ ProN W6"/>
                <a:cs typeface="ヒラギノ角ゴ ProN W6"/>
              </a:rPr>
              <a:t>を役員・マネージャー陣</a:t>
            </a:r>
            <a:r>
              <a:rPr lang="ja-JP" altLang="en-US" sz="3200" dirty="0" smtClean="0">
                <a:latin typeface="ヒラギノ角ゴ ProN W6"/>
                <a:ea typeface="ヒラギノ角ゴ ProN W6"/>
                <a:cs typeface="ヒラギノ角ゴ ProN W6"/>
              </a:rPr>
              <a:t>に</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提案</a:t>
            </a:r>
            <a:r>
              <a:rPr lang="ja-JP" altLang="en-US" sz="3200" dirty="0">
                <a:latin typeface="ヒラギノ角ゴ ProN W6"/>
                <a:ea typeface="ヒラギノ角ゴ ProN W6"/>
                <a:cs typeface="ヒラギノ角ゴ ProN W6"/>
              </a:rPr>
              <a:t>し合意を得ること</a:t>
            </a:r>
            <a:endParaRPr lang="en-US" altLang="ja-JP" sz="32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400" dirty="0" smtClean="0">
                <a:latin typeface="ヒラギノ角ゴ ProN W6"/>
                <a:ea typeface="ヒラギノ角ゴ ProN W6"/>
                <a:cs typeface="ヒラギノ角ゴ ProN W6"/>
              </a:rPr>
              <a:t>プロダクトオーナーシップの応用</a:t>
            </a:r>
            <a:endParaRPr kumimoji="1" lang="ja-JP" altLang="en-US" sz="44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18</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855663" lvl="1" indent="-342900"/>
            <a:r>
              <a:rPr lang="ja-JP" altLang="en-US" sz="3200" dirty="0">
                <a:latin typeface="ヒラギノ角ゴ ProN W6"/>
                <a:ea typeface="ヒラギノ角ゴ ProN W6"/>
                <a:cs typeface="ヒラギノ角ゴ ProN W6"/>
              </a:rPr>
              <a:t>プロダクトで解決すべき課題</a:t>
            </a:r>
            <a:r>
              <a:rPr lang="ja-JP" altLang="en-US" sz="3200" dirty="0" smtClean="0">
                <a:latin typeface="ヒラギノ角ゴ ProN W6"/>
                <a:ea typeface="ヒラギノ角ゴ ProN W6"/>
                <a:cs typeface="ヒラギノ角ゴ ProN W6"/>
              </a:rPr>
              <a:t>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発見</a:t>
            </a:r>
            <a:r>
              <a:rPr lang="ja-JP" altLang="en-US" sz="3200" dirty="0">
                <a:latin typeface="ヒラギノ角ゴ ProN W6"/>
                <a:ea typeface="ヒラギノ角ゴ ProN W6"/>
                <a:cs typeface="ヒラギノ角ゴ ProN W6"/>
              </a:rPr>
              <a:t>と</a:t>
            </a:r>
            <a:r>
              <a:rPr lang="ja-JP" altLang="en-US" sz="3200" dirty="0" smtClean="0">
                <a:latin typeface="ヒラギノ角ゴ ProN W6"/>
                <a:ea typeface="ヒラギノ角ゴ ProN W6"/>
                <a:cs typeface="ヒラギノ角ゴ ProN W6"/>
              </a:rPr>
              <a:t>明確化</a:t>
            </a:r>
            <a:endParaRPr lang="en-US" altLang="ja-JP" sz="3200" dirty="0" smtClean="0">
              <a:latin typeface="ヒラギノ角ゴ ProN W6"/>
              <a:ea typeface="ヒラギノ角ゴ ProN W6"/>
              <a:cs typeface="ヒラギノ角ゴ ProN W6"/>
            </a:endParaRPr>
          </a:p>
          <a:p>
            <a:pPr marL="855663" lvl="1" indent="-342900"/>
            <a:r>
              <a:rPr lang="ja-JP" altLang="en-US" sz="3200" dirty="0" smtClean="0">
                <a:latin typeface="ヒラギノ角ゴ ProN W6"/>
                <a:ea typeface="ヒラギノ角ゴ ProN W6"/>
                <a:cs typeface="ヒラギノ角ゴ ProN W6"/>
              </a:rPr>
              <a:t>プロダクト</a:t>
            </a:r>
            <a:r>
              <a:rPr lang="ja-JP" altLang="en-US" sz="3200" dirty="0">
                <a:latin typeface="ヒラギノ角ゴ ProN W6"/>
                <a:ea typeface="ヒラギノ角ゴ ProN W6"/>
                <a:cs typeface="ヒラギノ角ゴ ProN W6"/>
              </a:rPr>
              <a:t>の目的と全体像の</a:t>
            </a:r>
            <a:r>
              <a:rPr lang="ja-JP" altLang="en-US" sz="3200" dirty="0" smtClean="0">
                <a:latin typeface="ヒラギノ角ゴ ProN W6"/>
                <a:ea typeface="ヒラギノ角ゴ ProN W6"/>
                <a:cs typeface="ヒラギノ角ゴ ProN W6"/>
              </a:rPr>
              <a:t>策定</a:t>
            </a:r>
            <a:endParaRPr lang="en-US" altLang="ja-JP" sz="3200" dirty="0" smtClean="0">
              <a:latin typeface="ヒラギノ角ゴ ProN W6"/>
              <a:ea typeface="ヒラギノ角ゴ ProN W6"/>
              <a:cs typeface="ヒラギノ角ゴ ProN W6"/>
            </a:endParaRPr>
          </a:p>
          <a:p>
            <a:pPr marL="855663" lvl="1" indent="-342900"/>
            <a:r>
              <a:rPr lang="ja-JP" altLang="en-US" sz="3200" dirty="0">
                <a:latin typeface="ヒラギノ角ゴ ProN W6"/>
                <a:ea typeface="ヒラギノ角ゴ ProN W6"/>
                <a:cs typeface="ヒラギノ角ゴ ProN W6"/>
              </a:rPr>
              <a:t>ビジネス系ステークホルダー</a:t>
            </a:r>
            <a:r>
              <a:rPr lang="ja-JP" altLang="en-US" sz="3200" dirty="0" smtClean="0">
                <a:latin typeface="ヒラギノ角ゴ ProN W6"/>
                <a:ea typeface="ヒラギノ角ゴ ProN W6"/>
                <a:cs typeface="ヒラギノ角ゴ ProN W6"/>
              </a:rPr>
              <a:t>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合意</a:t>
            </a:r>
            <a:r>
              <a:rPr lang="ja-JP" altLang="en-US" sz="3200" dirty="0">
                <a:latin typeface="ヒラギノ角ゴ ProN W6"/>
                <a:ea typeface="ヒラギノ角ゴ ProN W6"/>
                <a:cs typeface="ヒラギノ角ゴ ProN W6"/>
              </a:rPr>
              <a:t>の</a:t>
            </a:r>
            <a:r>
              <a:rPr lang="ja-JP" altLang="en-US" sz="3200" dirty="0" smtClean="0">
                <a:latin typeface="ヒラギノ角ゴ ProN W6"/>
                <a:ea typeface="ヒラギノ角ゴ ProN W6"/>
                <a:cs typeface="ヒラギノ角ゴ ProN W6"/>
              </a:rPr>
              <a:t>取り付け</a:t>
            </a:r>
            <a:endParaRPr lang="en-US" altLang="ja-JP" sz="3200" dirty="0" smtClean="0">
              <a:latin typeface="ヒラギノ角ゴ ProN W6"/>
              <a:ea typeface="ヒラギノ角ゴ ProN W6"/>
              <a:cs typeface="ヒラギノ角ゴ ProN W6"/>
            </a:endParaRPr>
          </a:p>
          <a:p>
            <a:pPr marL="855663" lvl="1" indent="-342900"/>
            <a:r>
              <a:rPr lang="ja-JP" altLang="en-US" sz="3200" dirty="0">
                <a:latin typeface="ヒラギノ角ゴ ProN W6"/>
                <a:ea typeface="ヒラギノ角ゴ ProN W6"/>
                <a:cs typeface="ヒラギノ角ゴ ProN W6"/>
              </a:rPr>
              <a:t>プロダクトバックログの決定</a:t>
            </a:r>
            <a:r>
              <a:rPr lang="ja-JP" altLang="en-US" sz="3200" dirty="0" smtClean="0">
                <a:latin typeface="ヒラギノ角ゴ ProN W6"/>
                <a:ea typeface="ヒラギノ角ゴ ProN W6"/>
                <a:cs typeface="ヒラギノ角ゴ ProN W6"/>
              </a:rPr>
              <a:t>と</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優先順位付け</a:t>
            </a:r>
            <a:endParaRPr lang="en-US" altLang="ja-JP" sz="3200" dirty="0" smtClean="0">
              <a:latin typeface="ヒラギノ角ゴ ProN W6"/>
              <a:ea typeface="ヒラギノ角ゴ ProN W6"/>
              <a:cs typeface="ヒラギノ角ゴ ProN W6"/>
            </a:endParaRPr>
          </a:p>
          <a:p>
            <a:pPr marL="855663" lvl="1" indent="-342900"/>
            <a:r>
              <a:rPr lang="ja-JP" altLang="en-US" sz="3200" dirty="0">
                <a:latin typeface="ヒラギノ角ゴ ProN W6"/>
                <a:ea typeface="ヒラギノ角ゴ ProN W6"/>
                <a:cs typeface="ヒラギノ角ゴ ProN W6"/>
              </a:rPr>
              <a:t>初期リリース計画の策定と実施</a:t>
            </a:r>
            <a:endParaRPr kumimoji="1" lang="en-US" altLang="ja-JP" sz="3200" dirty="0" smtClean="0">
              <a:latin typeface="ヒラギノ角ゴ ProN W6"/>
              <a:ea typeface="ヒラギノ角ゴ ProN W6"/>
              <a:cs typeface="ヒラギノ角ゴ ProN W6"/>
            </a:endParaRPr>
          </a:p>
        </p:txBody>
      </p:sp>
      <p:pic>
        <p:nvPicPr>
          <p:cNvPr id="5" name="図 4"/>
          <p:cNvPicPr>
            <a:picLocks noChangeAspect="1"/>
          </p:cNvPicPr>
          <p:nvPr/>
        </p:nvPicPr>
        <p:blipFill>
          <a:blip r:embed="rId3"/>
          <a:stretch>
            <a:fillRect/>
          </a:stretch>
        </p:blipFill>
        <p:spPr>
          <a:xfrm>
            <a:off x="7456398" y="4662694"/>
            <a:ext cx="1687602" cy="1690415"/>
          </a:xfrm>
          <a:prstGeom prst="rect">
            <a:avLst/>
          </a:prstGeom>
          <a:ln>
            <a:noFill/>
          </a:ln>
        </p:spPr>
      </p:pic>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a:latin typeface="ヒラギノ角ゴ ProN W6"/>
                <a:ea typeface="ヒラギノ角ゴ ProN W6"/>
                <a:cs typeface="ヒラギノ角ゴ ProN W6"/>
              </a:rPr>
              <a:t>実際にやったこと</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19</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1027113" lvl="1" indent="-514350">
              <a:buFont typeface="+mj-lt"/>
              <a:buAutoNum type="arabicPeriod"/>
            </a:pPr>
            <a:r>
              <a:rPr lang="ja-JP" altLang="en-US" sz="3200" dirty="0">
                <a:latin typeface="ヒラギノ角ゴ ProN W6"/>
                <a:ea typeface="ヒラギノ角ゴ ProN W6"/>
                <a:cs typeface="ヒラギノ角ゴ ProN W6"/>
              </a:rPr>
              <a:t>「</a:t>
            </a:r>
            <a:r>
              <a:rPr lang="en-US" altLang="ja-JP" sz="3200" dirty="0">
                <a:latin typeface="ヒラギノ角ゴ ProN W6"/>
                <a:ea typeface="ヒラギノ角ゴ ProN W6"/>
                <a:cs typeface="ヒラギノ角ゴ ProN W6"/>
              </a:rPr>
              <a:t>Talk-server</a:t>
            </a:r>
            <a:r>
              <a:rPr lang="ja-JP" altLang="en-US" sz="3200" dirty="0" smtClean="0">
                <a:latin typeface="ヒラギノ角ゴ ProN W6"/>
                <a:ea typeface="ヒラギノ角ゴ ProN W6"/>
                <a:cs typeface="ヒラギノ角ゴ ProN W6"/>
              </a:rPr>
              <a:t>」（</a:t>
            </a:r>
            <a:r>
              <a:rPr lang="ja-JP" altLang="en-US" sz="3200" dirty="0">
                <a:latin typeface="ヒラギノ角ゴ ProN W6"/>
                <a:ea typeface="ヒラギノ角ゴ ProN W6"/>
                <a:cs typeface="ヒラギノ角ゴ ProN W6"/>
              </a:rPr>
              <a:t>コア</a:t>
            </a:r>
            <a:r>
              <a:rPr lang="ja-JP" altLang="en-US" sz="3200" dirty="0" smtClean="0">
                <a:latin typeface="ヒラギノ角ゴ ProN W6"/>
                <a:ea typeface="ヒラギノ角ゴ ProN W6"/>
                <a:cs typeface="ヒラギノ角ゴ ProN W6"/>
              </a:rPr>
              <a:t>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バックエンドサービス</a:t>
            </a:r>
            <a:r>
              <a:rPr lang="ja-JP" altLang="en-US" sz="3200" dirty="0">
                <a:latin typeface="ヒラギノ角ゴ ProN W6"/>
                <a:ea typeface="ヒラギノ角ゴ ProN W6"/>
                <a:cs typeface="ヒラギノ角ゴ ProN W6"/>
              </a:rPr>
              <a:t>）の</a:t>
            </a:r>
            <a:r>
              <a:rPr lang="ja-JP" altLang="en-US" sz="3200" dirty="0" smtClean="0">
                <a:latin typeface="ヒラギノ角ゴ ProN W6"/>
                <a:ea typeface="ヒラギノ角ゴ ProN W6"/>
                <a:cs typeface="ヒラギノ角ゴ ProN W6"/>
              </a:rPr>
              <a:t>解析</a:t>
            </a:r>
            <a:endParaRPr lang="en-US" altLang="ja-JP" sz="3200" dirty="0" smtClean="0">
              <a:latin typeface="ヒラギノ角ゴ ProN W6"/>
              <a:ea typeface="ヒラギノ角ゴ ProN W6"/>
              <a:cs typeface="ヒラギノ角ゴ ProN W6"/>
            </a:endParaRPr>
          </a:p>
          <a:p>
            <a:pPr marL="1027113" lvl="1" indent="-514350">
              <a:buFont typeface="+mj-lt"/>
              <a:buAutoNum type="arabicPeriod"/>
            </a:pPr>
            <a:endParaRPr lang="en-US" altLang="ja-JP" sz="3200" dirty="0" smtClean="0">
              <a:latin typeface="ヒラギノ角ゴ ProN W6"/>
              <a:ea typeface="ヒラギノ角ゴ ProN W6"/>
              <a:cs typeface="ヒラギノ角ゴ ProN W6"/>
            </a:endParaRPr>
          </a:p>
          <a:p>
            <a:pPr marL="1027113" lvl="1" indent="-514350">
              <a:buFont typeface="+mj-lt"/>
              <a:buAutoNum type="arabicPeriod"/>
            </a:pPr>
            <a:r>
              <a:rPr lang="ja-JP" altLang="en-US" sz="3200" dirty="0">
                <a:latin typeface="ヒラギノ角ゴ ProN W6"/>
                <a:ea typeface="ヒラギノ角ゴ ProN W6"/>
                <a:cs typeface="ヒラギノ角ゴ ProN W6"/>
              </a:rPr>
              <a:t>各サービス・プロダクト</a:t>
            </a:r>
            <a:r>
              <a:rPr lang="ja-JP" altLang="en-US" sz="3200" dirty="0" smtClean="0">
                <a:latin typeface="ヒラギノ角ゴ ProN W6"/>
                <a:ea typeface="ヒラギノ角ゴ ProN W6"/>
                <a:cs typeface="ヒラギノ角ゴ ProN W6"/>
              </a:rPr>
              <a:t>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障害</a:t>
            </a:r>
            <a:r>
              <a:rPr lang="ja-JP" altLang="en-US" sz="3200" dirty="0">
                <a:latin typeface="ヒラギノ角ゴ ProN W6"/>
                <a:ea typeface="ヒラギノ角ゴ ProN W6"/>
                <a:cs typeface="ヒラギノ角ゴ ProN W6"/>
              </a:rPr>
              <a:t>報告の</a:t>
            </a:r>
            <a:r>
              <a:rPr lang="ja-JP" altLang="en-US" sz="3200" dirty="0" smtClean="0">
                <a:latin typeface="ヒラギノ角ゴ ProN W6"/>
                <a:ea typeface="ヒラギノ角ゴ ProN W6"/>
                <a:cs typeface="ヒラギノ角ゴ ProN W6"/>
              </a:rPr>
              <a:t>分析</a:t>
            </a:r>
            <a:endParaRPr lang="en-US" altLang="ja-JP" sz="3200" dirty="0" smtClean="0">
              <a:latin typeface="ヒラギノ角ゴ ProN W6"/>
              <a:ea typeface="ヒラギノ角ゴ ProN W6"/>
              <a:cs typeface="ヒラギノ角ゴ ProN W6"/>
            </a:endParaRPr>
          </a:p>
          <a:p>
            <a:pPr marL="1027113" lvl="1" indent="-514350">
              <a:buFont typeface="+mj-lt"/>
              <a:buAutoNum type="arabicPeriod"/>
            </a:pPr>
            <a:endParaRPr lang="en-US" altLang="ja-JP" sz="3200" dirty="0" smtClean="0">
              <a:latin typeface="ヒラギノ角ゴ ProN W6"/>
              <a:ea typeface="ヒラギノ角ゴ ProN W6"/>
              <a:cs typeface="ヒラギノ角ゴ ProN W6"/>
            </a:endParaRPr>
          </a:p>
          <a:p>
            <a:pPr marL="1027113" lvl="1" indent="-514350">
              <a:buFont typeface="+mj-lt"/>
              <a:buAutoNum type="arabicPeriod"/>
            </a:pPr>
            <a:r>
              <a:rPr lang="ja-JP" altLang="en-US" sz="3200" dirty="0">
                <a:latin typeface="ヒラギノ角ゴ ProN W6"/>
                <a:ea typeface="ヒラギノ角ゴ ProN W6"/>
                <a:cs typeface="ヒラギノ角ゴ ProN W6"/>
              </a:rPr>
              <a:t>社内の</a:t>
            </a:r>
            <a:r>
              <a:rPr lang="en-US" altLang="ja-JP" sz="3200" dirty="0">
                <a:latin typeface="ヒラギノ角ゴ ProN W6"/>
                <a:ea typeface="ヒラギノ角ゴ ProN W6"/>
                <a:cs typeface="ヒラギノ角ゴ ProN W6"/>
              </a:rPr>
              <a:t>QA</a:t>
            </a:r>
            <a:r>
              <a:rPr lang="ja-JP" altLang="en-US" sz="3200" dirty="0">
                <a:latin typeface="ヒラギノ角ゴ ProN W6"/>
                <a:ea typeface="ヒラギノ角ゴ ProN W6"/>
                <a:cs typeface="ヒラギノ角ゴ ProN W6"/>
              </a:rPr>
              <a:t>・テスト</a:t>
            </a:r>
            <a:r>
              <a:rPr lang="ja-JP" altLang="en-US" sz="3200" dirty="0" smtClean="0">
                <a:latin typeface="ヒラギノ角ゴ ProN W6"/>
                <a:ea typeface="ヒラギノ角ゴ ProN W6"/>
                <a:cs typeface="ヒラギノ角ゴ ProN W6"/>
              </a:rPr>
              <a:t>自動化</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エンジニア</a:t>
            </a:r>
            <a:r>
              <a:rPr lang="ja-JP" altLang="en-US" sz="3200" dirty="0">
                <a:latin typeface="ヒラギノ角ゴ ProN W6"/>
                <a:ea typeface="ヒラギノ角ゴ ProN W6"/>
                <a:cs typeface="ヒラギノ角ゴ ProN W6"/>
              </a:rPr>
              <a:t>からの情報収集</a:t>
            </a:r>
            <a:endParaRPr lang="en-US" altLang="ja-JP" sz="32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44C404"/>
          </a:solidFill>
          <a:ln>
            <a:noFill/>
          </a:ln>
        </p:spPr>
        <p:txBody>
          <a:bodyPr/>
          <a:lstStyle/>
          <a:p>
            <a:r>
              <a:rPr lang="en-US" altLang="en-US" sz="4800" dirty="0" smtClean="0">
                <a:latin typeface="ヒラギノ角ゴ ProN W6"/>
                <a:ea typeface="ヒラギノ角ゴ ProN W6"/>
                <a:cs typeface="ヒラギノ角ゴ ProN W6"/>
              </a:rPr>
              <a:t>今回のテーマ</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chemeClr val="tx1"/>
            </a:solidFill>
          </a:ln>
        </p:spPr>
        <p:txBody>
          <a:bodyPr anchor="ctr" anchorCtr="0">
            <a:noAutofit/>
          </a:bodyPr>
          <a:lstStyle/>
          <a:p>
            <a:pPr marL="512763" lvl="1" indent="0" algn="ctr">
              <a:buNone/>
            </a:pPr>
            <a:r>
              <a:rPr lang="ja-JP" altLang="en-US" sz="6000" b="1" dirty="0" smtClean="0">
                <a:solidFill>
                  <a:srgbClr val="44C404"/>
                </a:solidFill>
                <a:latin typeface="ヒラギノ角ゴ ProN W6"/>
                <a:ea typeface="ヒラギノ角ゴ ProN W6"/>
                <a:cs typeface="ヒラギノ角ゴ ProN W6"/>
              </a:rPr>
              <a:t>企画を任された際の</a:t>
            </a:r>
            <a:endParaRPr lang="en-US" altLang="ja-JP" sz="6000" b="1" dirty="0" smtClean="0">
              <a:solidFill>
                <a:srgbClr val="44C404"/>
              </a:solidFill>
              <a:latin typeface="ヒラギノ角ゴ ProN W6"/>
              <a:ea typeface="ヒラギノ角ゴ ProN W6"/>
              <a:cs typeface="ヒラギノ角ゴ ProN W6"/>
            </a:endParaRPr>
          </a:p>
          <a:p>
            <a:pPr marL="512763" lvl="1" indent="0" algn="ctr">
              <a:buNone/>
            </a:pPr>
            <a:r>
              <a:rPr lang="ja-JP" altLang="en-US" sz="6000" b="1" dirty="0" smtClean="0">
                <a:solidFill>
                  <a:srgbClr val="44C404"/>
                </a:solidFill>
                <a:latin typeface="ヒラギノ角ゴ ProN W6"/>
                <a:ea typeface="ヒラギノ角ゴ ProN W6"/>
                <a:cs typeface="ヒラギノ角ゴ ProN W6"/>
              </a:rPr>
              <a:t>攻略法</a:t>
            </a:r>
            <a:endParaRPr lang="en-US" altLang="ja-JP" sz="6000" b="1" dirty="0" smtClean="0">
              <a:solidFill>
                <a:srgbClr val="44C404"/>
              </a:solidFill>
              <a:latin typeface="ヒラギノ角ゴ ProN W6"/>
              <a:ea typeface="ヒラギノ角ゴ ProN W6"/>
              <a:cs typeface="ヒラギノ角ゴ ProN W6"/>
            </a:endParaRPr>
          </a:p>
          <a:p>
            <a:pPr marL="512763" lvl="1" indent="0" algn="r">
              <a:buNone/>
            </a:pPr>
            <a:endParaRPr lang="en-US" altLang="ja-JP" sz="4800" b="1" dirty="0" smtClean="0">
              <a:solidFill>
                <a:srgbClr val="0000FF"/>
              </a:solidFill>
              <a:latin typeface="ヒラギノ角ゴ ProN W6"/>
              <a:ea typeface="ヒラギノ角ゴ ProN W6"/>
              <a:cs typeface="ヒラギノ角ゴ ProN W6"/>
            </a:endParaRPr>
          </a:p>
          <a:p>
            <a:pPr marL="512763" lvl="1" indent="0" algn="r">
              <a:buNone/>
            </a:pPr>
            <a:r>
              <a:rPr lang="en-US" altLang="ja-JP" sz="4800" b="1" dirty="0" smtClean="0">
                <a:solidFill>
                  <a:srgbClr val="0000FF"/>
                </a:solidFill>
                <a:latin typeface="ヒラギノ角ゴ ProN W6"/>
                <a:ea typeface="ヒラギノ角ゴ ProN W6"/>
                <a:cs typeface="ヒラギノ角ゴ ProN W6"/>
              </a:rPr>
              <a:t>~</a:t>
            </a:r>
            <a:r>
              <a:rPr lang="ja-JP" altLang="en-US" sz="4800" b="1" dirty="0" smtClean="0">
                <a:solidFill>
                  <a:srgbClr val="0000FF"/>
                </a:solidFill>
                <a:latin typeface="ヒラギノ角ゴ ProN W6"/>
                <a:ea typeface="ヒラギノ角ゴ ProN W6"/>
                <a:cs typeface="ヒラギノ角ゴ ProN W6"/>
              </a:rPr>
              <a:t>アジャイル風</a:t>
            </a:r>
            <a:r>
              <a:rPr lang="en-US" altLang="ja-JP" sz="4800" b="1" dirty="0">
                <a:solidFill>
                  <a:srgbClr val="0000FF"/>
                </a:solidFill>
                <a:latin typeface="ヒラギノ角ゴ ProN W6"/>
                <a:ea typeface="ヒラギノ角ゴ ProN W6"/>
                <a:cs typeface="ヒラギノ角ゴ ProN W6"/>
              </a:rPr>
              <a:t>~</a:t>
            </a:r>
            <a:endParaRPr lang="en-US" altLang="ja-JP" sz="4800" b="1" dirty="0" smtClean="0">
              <a:solidFill>
                <a:srgbClr val="0000FF"/>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2497674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a:latin typeface="ヒラギノ角ゴ ProN W6"/>
                <a:ea typeface="ヒラギノ角ゴ ProN W6"/>
                <a:cs typeface="ヒラギノ角ゴ ProN W6"/>
              </a:rPr>
              <a:t>判断</a:t>
            </a:r>
            <a:r>
              <a:rPr lang="ja-JP" altLang="en-US" sz="4800" dirty="0" smtClean="0">
                <a:latin typeface="ヒラギノ角ゴ ProN W6"/>
                <a:ea typeface="ヒラギノ角ゴ ProN W6"/>
                <a:cs typeface="ヒラギノ角ゴ ProN W6"/>
              </a:rPr>
              <a:t>基準：仕事</a:t>
            </a:r>
            <a:r>
              <a:rPr lang="ja-JP" altLang="en-US" sz="4800" dirty="0">
                <a:latin typeface="ヒラギノ角ゴ ProN W6"/>
                <a:ea typeface="ヒラギノ角ゴ ProN W6"/>
                <a:cs typeface="ヒラギノ角ゴ ProN W6"/>
              </a:rPr>
              <a:t>の</a:t>
            </a:r>
            <a:r>
              <a:rPr lang="en-US" altLang="ja-JP" sz="4800" dirty="0">
                <a:latin typeface="ヒラギノ角ゴ ProN W6"/>
                <a:ea typeface="ヒラギノ角ゴ ProN W6"/>
                <a:cs typeface="ヒラギノ角ゴ ProN W6"/>
              </a:rPr>
              <a:t>3</a:t>
            </a:r>
            <a:r>
              <a:rPr lang="ja-JP" altLang="en-US" sz="4800" dirty="0">
                <a:latin typeface="ヒラギノ角ゴ ProN W6"/>
                <a:ea typeface="ヒラギノ角ゴ ProN W6"/>
                <a:cs typeface="ヒラギノ角ゴ ProN W6"/>
              </a:rPr>
              <a:t>つの </a:t>
            </a:r>
            <a:r>
              <a:rPr lang="en-US" altLang="ja-JP" sz="4800" dirty="0" smtClean="0">
                <a:latin typeface="ヒラギノ角ゴ ProN W6"/>
                <a:ea typeface="ヒラギノ角ゴ ProN W6"/>
                <a:cs typeface="ヒラギノ角ゴ ProN W6"/>
              </a:rPr>
              <a:t>KPI</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20</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44C404"/>
            </a:solidFill>
          </a:ln>
        </p:spPr>
        <p:txBody>
          <a:bodyPr anchor="ctr" anchorCtr="0">
            <a:noAutofit/>
          </a:bodyPr>
          <a:lstStyle/>
          <a:p>
            <a:pPr marL="512763" lvl="1" indent="0" algn="ctr">
              <a:buNone/>
            </a:pPr>
            <a:r>
              <a:rPr lang="ja-JP" altLang="en-US" sz="3200" dirty="0">
                <a:latin typeface="ヒラギノ角ゴ ProN W6"/>
                <a:ea typeface="ヒラギノ角ゴ ProN W6"/>
                <a:cs typeface="ヒラギノ角ゴ ProN W6"/>
              </a:rPr>
              <a:t>一連の情報収集・分析は</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下記</a:t>
            </a:r>
            <a:r>
              <a:rPr lang="ja-JP" altLang="en-US" sz="3200" dirty="0">
                <a:latin typeface="ヒラギノ角ゴ ProN W6"/>
                <a:ea typeface="ヒラギノ角ゴ ProN W6"/>
                <a:cs typeface="ヒラギノ角ゴ ProN W6"/>
              </a:rPr>
              <a:t>の</a:t>
            </a:r>
            <a:r>
              <a:rPr lang="ja-JP" altLang="en-US" sz="3200" dirty="0">
                <a:solidFill>
                  <a:srgbClr val="0000FF"/>
                </a:solidFill>
                <a:latin typeface="ヒラギノ角ゴ ProN W6"/>
                <a:ea typeface="ヒラギノ角ゴ ProN W6"/>
                <a:cs typeface="ヒラギノ角ゴ ProN W6"/>
              </a:rPr>
              <a:t>「仕事の</a:t>
            </a:r>
            <a:r>
              <a:rPr lang="en-US" altLang="ja-JP" sz="3200" dirty="0">
                <a:solidFill>
                  <a:srgbClr val="0000FF"/>
                </a:solidFill>
                <a:latin typeface="ヒラギノ角ゴ ProN W6"/>
                <a:ea typeface="ヒラギノ角ゴ ProN W6"/>
                <a:cs typeface="ヒラギノ角ゴ ProN W6"/>
              </a:rPr>
              <a:t>3</a:t>
            </a:r>
            <a:r>
              <a:rPr lang="ja-JP" altLang="en-US" sz="3200" dirty="0">
                <a:solidFill>
                  <a:srgbClr val="0000FF"/>
                </a:solidFill>
                <a:latin typeface="ヒラギノ角ゴ ProN W6"/>
                <a:ea typeface="ヒラギノ角ゴ ProN W6"/>
                <a:cs typeface="ヒラギノ角ゴ ProN W6"/>
              </a:rPr>
              <a:t>つの </a:t>
            </a:r>
            <a:r>
              <a:rPr lang="en-US" altLang="ja-JP" sz="3200" dirty="0">
                <a:solidFill>
                  <a:srgbClr val="0000FF"/>
                </a:solidFill>
                <a:latin typeface="ヒラギノ角ゴ ProN W6"/>
                <a:ea typeface="ヒラギノ角ゴ ProN W6"/>
                <a:cs typeface="ヒラギノ角ゴ ProN W6"/>
              </a:rPr>
              <a:t>KPI</a:t>
            </a:r>
            <a:r>
              <a:rPr lang="ja-JP" altLang="en-US" sz="3200" dirty="0">
                <a:solidFill>
                  <a:srgbClr val="0000FF"/>
                </a:solidFill>
                <a:latin typeface="ヒラギノ角ゴ ProN W6"/>
                <a:ea typeface="ヒラギノ角ゴ ProN W6"/>
                <a:cs typeface="ヒラギノ角ゴ ProN W6"/>
              </a:rPr>
              <a:t>」</a:t>
            </a:r>
            <a:r>
              <a:rPr lang="ja-JP" altLang="en-US" sz="3200" dirty="0" smtClean="0">
                <a:latin typeface="ヒラギノ角ゴ ProN W6"/>
                <a:ea typeface="ヒラギノ角ゴ ProN W6"/>
                <a:cs typeface="ヒラギノ角ゴ ProN W6"/>
              </a:rPr>
              <a:t>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観点に基づき</a:t>
            </a:r>
            <a:r>
              <a:rPr lang="ja-JP" altLang="en-US" sz="3200" dirty="0">
                <a:latin typeface="ヒラギノ角ゴ ProN W6"/>
                <a:ea typeface="ヒラギノ角ゴ ProN W6"/>
                <a:cs typeface="ヒラギノ角ゴ ProN W6"/>
              </a:rPr>
              <a:t>実施した</a:t>
            </a:r>
            <a:r>
              <a:rPr lang="ja-JP" altLang="en-US" sz="3200" dirty="0" smtClean="0">
                <a:latin typeface="ヒラギノ角ゴ ProN W6"/>
                <a:ea typeface="ヒラギノ角ゴ ProN W6"/>
                <a:cs typeface="ヒラギノ角ゴ ProN W6"/>
              </a:rPr>
              <a:t>。</a:t>
            </a:r>
            <a:endParaRPr lang="en-US" altLang="ja-JP" sz="3200" dirty="0">
              <a:latin typeface="ヒラギノ角ゴ ProN W6"/>
              <a:ea typeface="ヒラギノ角ゴ ProN W6"/>
              <a:cs typeface="ヒラギノ角ゴ ProN W6"/>
            </a:endParaRPr>
          </a:p>
          <a:p>
            <a:pPr marL="512763" lvl="1" indent="0">
              <a:buNone/>
            </a:pPr>
            <a:endParaRPr lang="en-US" altLang="ja-JP" sz="3200" dirty="0" smtClean="0">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売上</a:t>
            </a: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利益</a:t>
            </a: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従業員満足度</a:t>
            </a:r>
            <a:endParaRPr lang="en-US" altLang="ja-JP" sz="3200" dirty="0" smtClean="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26892649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en-US" altLang="ja-JP" sz="4800" dirty="0">
                <a:latin typeface="ヒラギノ角ゴ ProN W6"/>
                <a:ea typeface="ヒラギノ角ゴ ProN W6"/>
                <a:cs typeface="ヒラギノ角ゴ ProN W6"/>
              </a:rPr>
              <a:t>1. </a:t>
            </a:r>
            <a:r>
              <a:rPr lang="ja-JP" altLang="en-US" sz="4800" dirty="0">
                <a:latin typeface="ヒラギノ角ゴ ProN W6"/>
                <a:ea typeface="ヒラギノ角ゴ ProN W6"/>
                <a:cs typeface="ヒラギノ角ゴ ProN W6"/>
              </a:rPr>
              <a:t>「</a:t>
            </a:r>
            <a:r>
              <a:rPr lang="en-US" altLang="ja-JP" sz="4800" dirty="0">
                <a:latin typeface="ヒラギノ角ゴ ProN W6"/>
                <a:ea typeface="ヒラギノ角ゴ ProN W6"/>
                <a:cs typeface="ヒラギノ角ゴ ProN W6"/>
              </a:rPr>
              <a:t>Talk-server</a:t>
            </a:r>
            <a:r>
              <a:rPr lang="ja-JP" altLang="en-US" sz="4800" dirty="0">
                <a:latin typeface="ヒラギノ角ゴ ProN W6"/>
                <a:ea typeface="ヒラギノ角ゴ ProN W6"/>
                <a:cs typeface="ヒラギノ角ゴ ProN W6"/>
              </a:rPr>
              <a:t>」の解析</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21</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26892649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22</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26892649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23</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26892649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24</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26892649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kumimoji="1" lang="ja-JP" altLang="en-US" sz="4800" dirty="0" smtClean="0">
                <a:latin typeface="ヒラギノ角ゴ ProN W6"/>
                <a:ea typeface="ヒラギノ角ゴ ProN W6"/>
                <a:cs typeface="ヒラギノ角ゴ ProN W6"/>
              </a:rPr>
              <a:t>まとめ</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25</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5206331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26</a:t>
            </a:fld>
            <a:endParaRPr kumimoji="1" lang="ja-JP" altLang="en-US"/>
          </a:p>
        </p:txBody>
      </p:sp>
      <p:sp>
        <p:nvSpPr>
          <p:cNvPr id="3" name="テキスト ボックス 2"/>
          <p:cNvSpPr txBox="1"/>
          <p:nvPr/>
        </p:nvSpPr>
        <p:spPr>
          <a:xfrm>
            <a:off x="628650" y="1689099"/>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1. </a:t>
            </a:r>
            <a:r>
              <a:rPr lang="ja-JP" altLang="en-US" sz="2800" dirty="0" smtClean="0">
                <a:solidFill>
                  <a:schemeClr val="bg1"/>
                </a:solidFill>
                <a:latin typeface="ヒラギノ角ゴ ProN W6"/>
                <a:ea typeface="ヒラギノ角ゴ ProN W6"/>
                <a:cs typeface="ヒラギノ角ゴ ProN W6"/>
              </a:rPr>
              <a:t>何</a:t>
            </a:r>
            <a:r>
              <a:rPr lang="ja-JP" altLang="en-US" sz="2800" dirty="0">
                <a:solidFill>
                  <a:schemeClr val="bg1"/>
                </a:solidFill>
                <a:latin typeface="ヒラギノ角ゴ ProN W6"/>
                <a:ea typeface="ヒラギノ角ゴ ProN W6"/>
                <a:cs typeface="ヒラギノ角ゴ ProN W6"/>
              </a:rPr>
              <a:t>を為すべきなのかを</a:t>
            </a:r>
            <a:r>
              <a:rPr lang="ja-JP" altLang="en-US" sz="2800" dirty="0" smtClean="0">
                <a:solidFill>
                  <a:schemeClr val="bg1"/>
                </a:solidFill>
                <a:latin typeface="ヒラギノ角ゴ ProN W6"/>
                <a:ea typeface="ヒラギノ角ゴ ProN W6"/>
                <a:cs typeface="ヒラギノ角ゴ ProN W6"/>
              </a:rPr>
              <a:t>見つけ出す</a:t>
            </a:r>
            <a:endParaRPr lang="ja-JP" altLang="en-US" sz="2800" dirty="0">
              <a:solidFill>
                <a:schemeClr val="bg1"/>
              </a:solidFill>
              <a:latin typeface="ヒラギノ角ゴ ProN W6"/>
              <a:ea typeface="ヒラギノ角ゴ ProN W6"/>
              <a:cs typeface="ヒラギノ角ゴ ProN W6"/>
            </a:endParaRPr>
          </a:p>
        </p:txBody>
      </p:sp>
      <p:sp>
        <p:nvSpPr>
          <p:cNvPr id="7" name="テキスト ボックス 6"/>
          <p:cNvSpPr txBox="1"/>
          <p:nvPr/>
        </p:nvSpPr>
        <p:spPr>
          <a:xfrm>
            <a:off x="628650" y="3532549"/>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3. </a:t>
            </a:r>
            <a:r>
              <a:rPr lang="ja-JP" altLang="en-US" sz="2800" dirty="0" smtClean="0">
                <a:solidFill>
                  <a:schemeClr val="bg1"/>
                </a:solidFill>
                <a:latin typeface="ヒラギノ角ゴ ProN W6"/>
                <a:ea typeface="ヒラギノ角ゴ ProN W6"/>
                <a:cs typeface="ヒラギノ角ゴ ProN W6"/>
              </a:rPr>
              <a:t>定期的</a:t>
            </a:r>
            <a:r>
              <a:rPr lang="ja-JP" altLang="en-US" sz="2800" dirty="0">
                <a:solidFill>
                  <a:schemeClr val="bg1"/>
                </a:solidFill>
                <a:latin typeface="ヒラギノ角ゴ ProN W6"/>
                <a:ea typeface="ヒラギノ角ゴ ProN W6"/>
                <a:cs typeface="ヒラギノ角ゴ ProN W6"/>
              </a:rPr>
              <a:t>に進捗と成果を</a:t>
            </a:r>
            <a:r>
              <a:rPr lang="ja-JP" altLang="en-US" sz="2800" dirty="0" smtClean="0">
                <a:solidFill>
                  <a:schemeClr val="bg1"/>
                </a:solidFill>
                <a:latin typeface="ヒラギノ角ゴ ProN W6"/>
                <a:ea typeface="ヒラギノ角ゴ ProN W6"/>
                <a:cs typeface="ヒラギノ角ゴ ProN W6"/>
              </a:rPr>
              <a:t>見せる</a:t>
            </a:r>
            <a:endParaRPr lang="ja-JP" altLang="en-US" sz="2800" dirty="0">
              <a:solidFill>
                <a:schemeClr val="bg1"/>
              </a:solidFill>
              <a:latin typeface="ヒラギノ角ゴ ProN W6"/>
              <a:ea typeface="ヒラギノ角ゴ ProN W6"/>
              <a:cs typeface="ヒラギノ角ゴ ProN W6"/>
            </a:endParaRPr>
          </a:p>
        </p:txBody>
      </p:sp>
      <p:sp>
        <p:nvSpPr>
          <p:cNvPr id="8" name="テキスト ボックス 7"/>
          <p:cNvSpPr txBox="1"/>
          <p:nvPr/>
        </p:nvSpPr>
        <p:spPr>
          <a:xfrm>
            <a:off x="628650" y="4454274"/>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4. </a:t>
            </a:r>
            <a:r>
              <a:rPr lang="ja-JP" altLang="en-US" sz="2800" dirty="0" smtClean="0">
                <a:solidFill>
                  <a:schemeClr val="bg1"/>
                </a:solidFill>
                <a:latin typeface="ヒラギノ角ゴ ProN W6"/>
                <a:ea typeface="ヒラギノ角ゴ ProN W6"/>
                <a:cs typeface="ヒラギノ角ゴ ProN W6"/>
              </a:rPr>
              <a:t>今後</a:t>
            </a:r>
            <a:r>
              <a:rPr lang="ja-JP" altLang="en-US" sz="2800" dirty="0">
                <a:solidFill>
                  <a:schemeClr val="bg1"/>
                </a:solidFill>
                <a:latin typeface="ヒラギノ角ゴ ProN W6"/>
                <a:ea typeface="ヒラギノ角ゴ ProN W6"/>
                <a:cs typeface="ヒラギノ角ゴ ProN W6"/>
              </a:rPr>
              <a:t>の課題</a:t>
            </a:r>
          </a:p>
        </p:txBody>
      </p:sp>
      <p:sp>
        <p:nvSpPr>
          <p:cNvPr id="10" name="テキスト ボックス 9"/>
          <p:cNvSpPr txBox="1"/>
          <p:nvPr/>
        </p:nvSpPr>
        <p:spPr>
          <a:xfrm>
            <a:off x="628650" y="5376000"/>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5. </a:t>
            </a:r>
            <a:r>
              <a:rPr lang="ja-JP" altLang="en-US" sz="2800" dirty="0" smtClean="0">
                <a:solidFill>
                  <a:schemeClr val="bg1"/>
                </a:solidFill>
                <a:latin typeface="ヒラギノ角ゴ ProN W6"/>
                <a:ea typeface="ヒラギノ角ゴ ProN W6"/>
                <a:cs typeface="ヒラギノ角ゴ ProN W6"/>
              </a:rPr>
              <a:t>まとめ</a:t>
            </a:r>
            <a:endParaRPr lang="ja-JP" altLang="en-US" sz="2800" dirty="0">
              <a:solidFill>
                <a:schemeClr val="bg1"/>
              </a:solidFill>
              <a:latin typeface="ヒラギノ角ゴ ProN W6"/>
              <a:ea typeface="ヒラギノ角ゴ ProN W6"/>
              <a:cs typeface="ヒラギノ角ゴ ProN W6"/>
            </a:endParaRPr>
          </a:p>
        </p:txBody>
      </p:sp>
      <p:sp>
        <p:nvSpPr>
          <p:cNvPr id="11" name="テキスト ボックス 10"/>
          <p:cNvSpPr txBox="1"/>
          <p:nvPr/>
        </p:nvSpPr>
        <p:spPr>
          <a:xfrm>
            <a:off x="628045" y="2610824"/>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2. </a:t>
            </a:r>
            <a:r>
              <a:rPr lang="ja-JP" altLang="en-US" sz="2800" dirty="0" smtClean="0">
                <a:solidFill>
                  <a:schemeClr val="bg1"/>
                </a:solidFill>
                <a:latin typeface="ヒラギノ角ゴ ProN W6"/>
                <a:ea typeface="ヒラギノ角ゴ ProN W6"/>
                <a:cs typeface="ヒラギノ角ゴ ProN W6"/>
              </a:rPr>
              <a:t>トライアル</a:t>
            </a:r>
            <a:r>
              <a:rPr lang="ja-JP" altLang="en-US" sz="2800" dirty="0">
                <a:solidFill>
                  <a:schemeClr val="bg1"/>
                </a:solidFill>
                <a:latin typeface="ヒラギノ角ゴ ProN W6"/>
                <a:ea typeface="ヒラギノ角ゴ ProN W6"/>
                <a:cs typeface="ヒラギノ角ゴ ProN W6"/>
              </a:rPr>
              <a:t>＆エラーで高速に学習</a:t>
            </a:r>
            <a:r>
              <a:rPr lang="ja-JP" altLang="en-US" sz="2800" dirty="0" smtClean="0">
                <a:solidFill>
                  <a:schemeClr val="bg1"/>
                </a:solidFill>
                <a:latin typeface="ヒラギノ角ゴ ProN W6"/>
                <a:ea typeface="ヒラギノ角ゴ ProN W6"/>
                <a:cs typeface="ヒラギノ角ゴ ProN W6"/>
              </a:rPr>
              <a:t>する</a:t>
            </a:r>
            <a:endParaRPr lang="ja-JP" altLang="en-US" sz="2800" dirty="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5593566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smtClean="0">
                <a:latin typeface="ヒラギノ角ゴ ProN W6"/>
                <a:ea typeface="ヒラギノ角ゴ ProN W6"/>
                <a:cs typeface="ヒラギノ角ゴ ProN W6"/>
              </a:rPr>
              <a:t>次の課題</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27</a:t>
            </a:fld>
            <a:endParaRPr kumimoji="1" lang="ja-JP" altLang="en-US"/>
          </a:p>
        </p:txBody>
      </p:sp>
      <p:sp>
        <p:nvSpPr>
          <p:cNvPr id="6" name="コンテンツ プレースホルダー 8"/>
          <p:cNvSpPr>
            <a:spLocks noGrp="1"/>
          </p:cNvSpPr>
          <p:nvPr>
            <p:ph idx="1"/>
          </p:nvPr>
        </p:nvSpPr>
        <p:spPr>
          <a:xfrm>
            <a:off x="628650" y="1689099"/>
            <a:ext cx="7886700" cy="2160000"/>
          </a:xfrm>
          <a:noFill/>
          <a:ln>
            <a:noFill/>
          </a:ln>
        </p:spPr>
        <p:txBody>
          <a:bodyPr anchor="ctr" anchorCtr="0">
            <a:noAutofit/>
          </a:bodyPr>
          <a:lstStyle/>
          <a:p>
            <a:pPr indent="-1574" algn="ctr"/>
            <a:r>
              <a:rPr lang="ja-JP" altLang="en-US" sz="4000" dirty="0" smtClean="0">
                <a:solidFill>
                  <a:schemeClr val="tx1"/>
                </a:solidFill>
                <a:latin typeface="ヒラギノ角ゴ ProN W6"/>
                <a:ea typeface="ヒラギノ角ゴ ProN W6"/>
                <a:cs typeface="ヒラギノ角ゴ ProN W6"/>
              </a:rPr>
              <a:t>何を為すべきかは分かった。</a:t>
            </a:r>
            <a:endParaRPr lang="en-US" altLang="ja-JP" sz="4000" dirty="0" smtClean="0">
              <a:solidFill>
                <a:schemeClr val="tx1"/>
              </a:solidFill>
              <a:latin typeface="ヒラギノ角ゴ ProN W6"/>
              <a:ea typeface="ヒラギノ角ゴ ProN W6"/>
              <a:cs typeface="ヒラギノ角ゴ ProN W6"/>
            </a:endParaRPr>
          </a:p>
          <a:p>
            <a:pPr indent="-1574" algn="ctr"/>
            <a:r>
              <a:rPr lang="ja-JP" altLang="en-US" sz="4000" dirty="0" smtClean="0">
                <a:solidFill>
                  <a:schemeClr val="tx1"/>
                </a:solidFill>
                <a:latin typeface="ヒラギノ角ゴ ProN W6"/>
                <a:ea typeface="ヒラギノ角ゴ ProN W6"/>
                <a:cs typeface="ヒラギノ角ゴ ProN W6"/>
              </a:rPr>
              <a:t>（</a:t>
            </a:r>
            <a:r>
              <a:rPr lang="en-US" altLang="ja-JP" sz="4000" dirty="0">
                <a:solidFill>
                  <a:schemeClr val="tx1"/>
                </a:solidFill>
                <a:latin typeface="ヒラギノ角ゴ ProN W6"/>
                <a:ea typeface="ヒラギノ角ゴ ProN W6"/>
                <a:cs typeface="ヒラギノ角ゴ ProN W6"/>
              </a:rPr>
              <a:t>Why &amp; What</a:t>
            </a:r>
            <a:r>
              <a:rPr lang="ja-JP" altLang="en-US" sz="4000" dirty="0">
                <a:solidFill>
                  <a:schemeClr val="tx1"/>
                </a:solidFill>
                <a:latin typeface="ヒラギノ角ゴ ProN W6"/>
                <a:ea typeface="ヒラギノ角ゴ ProN W6"/>
                <a:cs typeface="ヒラギノ角ゴ ProN W6"/>
              </a:rPr>
              <a:t>）</a:t>
            </a:r>
            <a:endParaRPr lang="en-US" altLang="ja-JP" sz="4000" dirty="0" smtClean="0">
              <a:solidFill>
                <a:schemeClr val="tx1"/>
              </a:solidFill>
              <a:latin typeface="ヒラギノ角ゴ ProN W6"/>
              <a:ea typeface="ヒラギノ角ゴ ProN W6"/>
              <a:cs typeface="ヒラギノ角ゴ ProN W6"/>
            </a:endParaRPr>
          </a:p>
        </p:txBody>
      </p:sp>
      <p:sp>
        <p:nvSpPr>
          <p:cNvPr id="7" name="コンテンツ プレースホルダー 8"/>
          <p:cNvSpPr txBox="1">
            <a:spLocks/>
          </p:cNvSpPr>
          <p:nvPr/>
        </p:nvSpPr>
        <p:spPr>
          <a:xfrm>
            <a:off x="628046" y="3855474"/>
            <a:ext cx="7886700" cy="2160000"/>
          </a:xfrm>
          <a:prstGeom prst="rect">
            <a:avLst/>
          </a:prstGeom>
          <a:noFill/>
          <a:ln>
            <a:noFill/>
          </a:ln>
        </p:spPr>
        <p:txBody>
          <a:bodyPr vert="horz" lIns="91440" tIns="45720" rIns="91440" bIns="45720" rtlCol="0" anchor="ctr" anchorCtr="0">
            <a:noAutofit/>
          </a:bodyPr>
          <a:lstStyle>
            <a:lvl1pPr marL="0" indent="0" algn="l" defTabSz="685783" rtl="0" eaLnBrk="1" latinLnBrk="0" hangingPunct="1">
              <a:lnSpc>
                <a:spcPct val="90000"/>
              </a:lnSpc>
              <a:spcBef>
                <a:spcPts val="750"/>
              </a:spcBef>
              <a:buFont typeface="Arial" panose="020B0604020202020204" pitchFamily="34" charset="0"/>
              <a:buNone/>
              <a:defRPr kumimoji="1" sz="4050" kern="1200">
                <a:solidFill>
                  <a:srgbClr val="595959"/>
                </a:solidFill>
                <a:latin typeface="Hiragino Kaku Gothic ProN W6" charset="-128"/>
                <a:ea typeface="Hiragino Kaku Gothic ProN W6" charset="-128"/>
                <a:cs typeface="Hiragino Kaku Gothic ProN W6" charset="-128"/>
              </a:defRPr>
            </a:lvl1pPr>
            <a:lvl2pPr marL="514337" indent="-171446" algn="l" defTabSz="685783" rtl="0" eaLnBrk="1" latinLnBrk="0" hangingPunct="1">
              <a:lnSpc>
                <a:spcPct val="90000"/>
              </a:lnSpc>
              <a:spcBef>
                <a:spcPts val="375"/>
              </a:spcBef>
              <a:buFont typeface="Arial" panose="020B0604020202020204" pitchFamily="34" charset="0"/>
              <a:buChar char="•"/>
              <a:defRPr kumimoji="1" sz="3600" kern="1200">
                <a:solidFill>
                  <a:srgbClr val="595959"/>
                </a:solidFill>
                <a:latin typeface="+mj-ea"/>
                <a:ea typeface="+mj-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kumimoji="1" sz="3300" kern="1200">
                <a:solidFill>
                  <a:srgbClr val="595959"/>
                </a:solidFill>
                <a:latin typeface="+mj-ea"/>
                <a:ea typeface="+mj-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indent="-1574" algn="ctr"/>
            <a:r>
              <a:rPr lang="ja-JP" altLang="en-US" sz="4000" b="1" dirty="0" smtClean="0">
                <a:solidFill>
                  <a:srgbClr val="FF0000"/>
                </a:solidFill>
                <a:latin typeface="ヒラギノ角ゴ ProN W6"/>
                <a:ea typeface="ヒラギノ角ゴ ProN W6"/>
                <a:cs typeface="ヒラギノ角ゴ ProN W6"/>
              </a:rPr>
              <a:t>どう解決</a:t>
            </a:r>
            <a:r>
              <a:rPr lang="ja-JP" altLang="en-US" sz="4000" b="1" dirty="0">
                <a:solidFill>
                  <a:srgbClr val="FF0000"/>
                </a:solidFill>
                <a:latin typeface="ヒラギノ角ゴ ProN W6"/>
                <a:ea typeface="ヒラギノ角ゴ ProN W6"/>
                <a:cs typeface="ヒラギノ角ゴ ProN W6"/>
              </a:rPr>
              <a:t>す</a:t>
            </a:r>
            <a:r>
              <a:rPr lang="ja-JP" altLang="en-US" sz="4000" b="1" dirty="0" smtClean="0">
                <a:solidFill>
                  <a:srgbClr val="FF0000"/>
                </a:solidFill>
                <a:latin typeface="ヒラギノ角ゴ ProN W6"/>
                <a:ea typeface="ヒラギノ角ゴ ProN W6"/>
                <a:cs typeface="ヒラギノ角ゴ ProN W6"/>
              </a:rPr>
              <a:t>べきか</a:t>
            </a:r>
            <a:r>
              <a:rPr lang="ja-JP" altLang="en-US" sz="4000" b="1" dirty="0">
                <a:solidFill>
                  <a:srgbClr val="FF0000"/>
                </a:solidFill>
                <a:latin typeface="ヒラギノ角ゴ ProN W6"/>
                <a:ea typeface="ヒラギノ角ゴ ProN W6"/>
                <a:cs typeface="ヒラギノ角ゴ ProN W6"/>
              </a:rPr>
              <a:t>が</a:t>
            </a:r>
            <a:r>
              <a:rPr lang="ja-JP" altLang="en-US" sz="4000" b="1" dirty="0" smtClean="0">
                <a:solidFill>
                  <a:srgbClr val="FF0000"/>
                </a:solidFill>
                <a:latin typeface="ヒラギノ角ゴ ProN W6"/>
                <a:ea typeface="ヒラギノ角ゴ ProN W6"/>
                <a:cs typeface="ヒラギノ角ゴ ProN W6"/>
              </a:rPr>
              <a:t>分からない！</a:t>
            </a:r>
            <a:endParaRPr lang="en-US" altLang="ja-JP" sz="4000" b="1" dirty="0" smtClean="0">
              <a:solidFill>
                <a:srgbClr val="FF0000"/>
              </a:solidFill>
              <a:latin typeface="ヒラギノ角ゴ ProN W6"/>
              <a:ea typeface="ヒラギノ角ゴ ProN W6"/>
              <a:cs typeface="ヒラギノ角ゴ ProN W6"/>
            </a:endParaRPr>
          </a:p>
          <a:p>
            <a:pPr indent="-1574" algn="ctr"/>
            <a:r>
              <a:rPr lang="ja-JP" altLang="en-US" sz="4000" b="1" dirty="0" smtClean="0">
                <a:solidFill>
                  <a:srgbClr val="FF0000"/>
                </a:solidFill>
                <a:latin typeface="ヒラギノ角ゴ ProN W6"/>
                <a:ea typeface="ヒラギノ角ゴ ProN W6"/>
                <a:cs typeface="ヒラギノ角ゴ ProN W6"/>
              </a:rPr>
              <a:t>（</a:t>
            </a:r>
            <a:r>
              <a:rPr lang="en-US" altLang="ja-JP" sz="4000" b="1" dirty="0">
                <a:solidFill>
                  <a:srgbClr val="FF0000"/>
                </a:solidFill>
                <a:latin typeface="ヒラギノ角ゴ ProN W6"/>
                <a:ea typeface="ヒラギノ角ゴ ProN W6"/>
                <a:cs typeface="ヒラギノ角ゴ ProN W6"/>
              </a:rPr>
              <a:t>How</a:t>
            </a:r>
            <a:r>
              <a:rPr lang="ja-JP" altLang="en-US" sz="4000" b="1" dirty="0">
                <a:solidFill>
                  <a:srgbClr val="FF0000"/>
                </a:solidFill>
                <a:latin typeface="ヒラギノ角ゴ ProN W6"/>
                <a:ea typeface="ヒラギノ角ゴ ProN W6"/>
                <a:cs typeface="ヒラギノ角ゴ ProN W6"/>
              </a:rPr>
              <a:t>）</a:t>
            </a:r>
            <a:endParaRPr lang="en-US" altLang="ja-JP" sz="4000" b="1" dirty="0" smtClean="0">
              <a:solidFill>
                <a:srgbClr val="FF0000"/>
              </a:solidFill>
              <a:latin typeface="ヒラギノ角ゴ ProN W6"/>
              <a:ea typeface="ヒラギノ角ゴ ProN W6"/>
              <a:cs typeface="ヒラギノ角ゴ ProN W6"/>
            </a:endParaRPr>
          </a:p>
        </p:txBody>
      </p:sp>
      <p:sp>
        <p:nvSpPr>
          <p:cNvPr id="8" name="下矢印 7"/>
          <p:cNvSpPr/>
          <p:nvPr/>
        </p:nvSpPr>
        <p:spPr>
          <a:xfrm>
            <a:off x="4040984" y="3459301"/>
            <a:ext cx="1080000" cy="900000"/>
          </a:xfrm>
          <a:prstGeom prst="downArrow">
            <a:avLst/>
          </a:prstGeom>
          <a:solidFill>
            <a:srgbClr val="44C404"/>
          </a:solidFill>
          <a:ln>
            <a:solidFill>
              <a:srgbClr val="44C404"/>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1779170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a:latin typeface="ヒラギノ角ゴ ProN W6"/>
                <a:ea typeface="ヒラギノ角ゴ ProN W6"/>
                <a:cs typeface="ヒラギノ角ゴ ProN W6"/>
              </a:rPr>
              <a:t>解決方針</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28</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4000" b="1" dirty="0" smtClean="0">
                <a:solidFill>
                  <a:srgbClr val="44C404"/>
                </a:solidFill>
                <a:latin typeface="ヒラギノ角ゴ ProN W6"/>
                <a:ea typeface="ヒラギノ角ゴ ProN W6"/>
                <a:cs typeface="ヒラギノ角ゴ ProN W6"/>
              </a:rPr>
              <a:t>テスト自動化による下記</a:t>
            </a:r>
            <a:r>
              <a:rPr lang="ja-JP" altLang="en-US" sz="4000" b="1" dirty="0">
                <a:solidFill>
                  <a:srgbClr val="44C404"/>
                </a:solidFill>
                <a:latin typeface="ヒラギノ角ゴ ProN W6"/>
                <a:ea typeface="ヒラギノ角ゴ ProN W6"/>
                <a:cs typeface="ヒラギノ角ゴ ProN W6"/>
              </a:rPr>
              <a:t>の</a:t>
            </a:r>
            <a:r>
              <a:rPr lang="ja-JP" altLang="en-US" sz="4000" b="1" dirty="0" smtClean="0">
                <a:solidFill>
                  <a:srgbClr val="44C404"/>
                </a:solidFill>
                <a:latin typeface="ヒラギノ角ゴ ProN W6"/>
                <a:ea typeface="ヒラギノ角ゴ ProN W6"/>
                <a:cs typeface="ヒラギノ角ゴ ProN W6"/>
              </a:rPr>
              <a:t>実現</a:t>
            </a:r>
            <a:endParaRPr lang="en-US" altLang="ja-JP" sz="4000" b="1" dirty="0" smtClean="0">
              <a:solidFill>
                <a:srgbClr val="44C404"/>
              </a:solidFill>
              <a:latin typeface="ヒラギノ角ゴ ProN W6"/>
              <a:ea typeface="ヒラギノ角ゴ ProN W6"/>
              <a:cs typeface="ヒラギノ角ゴ ProN W6"/>
            </a:endParaRPr>
          </a:p>
          <a:p>
            <a:pPr marL="512763" lvl="1" indent="0" algn="ctr">
              <a:buNone/>
            </a:pPr>
            <a:endParaRPr lang="en-US" altLang="ja-JP"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プロダクトの</a:t>
            </a:r>
            <a:r>
              <a:rPr lang="ja-JP" altLang="en-US" sz="3200" dirty="0" smtClean="0">
                <a:solidFill>
                  <a:srgbClr val="44C404"/>
                </a:solidFill>
                <a:latin typeface="ヒラギノ角ゴ ProN W6"/>
                <a:ea typeface="ヒラギノ角ゴ ProN W6"/>
                <a:cs typeface="ヒラギノ角ゴ ProN W6"/>
              </a:rPr>
              <a:t>仕様</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既存</a:t>
            </a:r>
            <a:r>
              <a:rPr lang="ja-JP" altLang="en-US" sz="3200" dirty="0">
                <a:latin typeface="ヒラギノ角ゴ ProN W6"/>
                <a:ea typeface="ヒラギノ角ゴ ProN W6"/>
                <a:cs typeface="ヒラギノ角ゴ ProN W6"/>
              </a:rPr>
              <a:t>の</a:t>
            </a:r>
            <a:r>
              <a:rPr lang="ja-JP" altLang="en-US" sz="3200" dirty="0" smtClean="0">
                <a:latin typeface="ヒラギノ角ゴ ProN W6"/>
                <a:ea typeface="ヒラギノ角ゴ ProN W6"/>
                <a:cs typeface="ヒラギノ角ゴ ProN W6"/>
              </a:rPr>
              <a:t>テストスクリプトによる</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a:t>
            </a:r>
            <a:r>
              <a:rPr lang="ja-JP" altLang="en-US" sz="3200" dirty="0" smtClean="0">
                <a:solidFill>
                  <a:srgbClr val="44C404"/>
                </a:solidFill>
                <a:latin typeface="ヒラギノ角ゴ ProN W6"/>
                <a:ea typeface="ヒラギノ角ゴ ProN W6"/>
                <a:cs typeface="ヒラギノ角ゴ ProN W6"/>
              </a:rPr>
              <a:t>特性</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障害</a:t>
            </a:r>
            <a:r>
              <a:rPr lang="ja-JP" altLang="en-US" sz="3200" dirty="0">
                <a:latin typeface="ヒラギノ角ゴ ProN W6"/>
                <a:ea typeface="ヒラギノ角ゴ ProN W6"/>
                <a:cs typeface="ヒラギノ角ゴ ProN W6"/>
              </a:rPr>
              <a:t>検知の仕組みを構築・運用</a:t>
            </a:r>
            <a:r>
              <a:rPr lang="ja-JP" altLang="en-US" sz="3200" dirty="0" smtClean="0">
                <a:latin typeface="ヒラギノ角ゴ ProN W6"/>
                <a:ea typeface="ヒラギノ角ゴ ProN W6"/>
                <a:cs typeface="ヒラギノ角ゴ ProN W6"/>
              </a:rPr>
              <a:t>し</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チームの障害対応能力</a:t>
            </a:r>
            <a:r>
              <a:rPr lang="ja-JP" altLang="en-US" sz="3200" dirty="0">
                <a:latin typeface="ヒラギノ角ゴ ProN W6"/>
                <a:ea typeface="ヒラギノ角ゴ ProN W6"/>
                <a:cs typeface="ヒラギノ角ゴ ProN W6"/>
              </a:rPr>
              <a:t>を</a:t>
            </a:r>
            <a:r>
              <a:rPr lang="ja-JP" altLang="en-US" sz="3200" dirty="0" smtClean="0">
                <a:latin typeface="ヒラギノ角ゴ ProN W6"/>
                <a:ea typeface="ヒラギノ角ゴ ProN W6"/>
                <a:cs typeface="ヒラギノ角ゴ ProN W6"/>
              </a:rPr>
              <a:t>把握</a:t>
            </a:r>
            <a:endParaRPr lang="en-US" altLang="ja-JP" sz="3200" dirty="0" smtClean="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8339940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a:latin typeface="ヒラギノ角ゴ ProN W6"/>
                <a:ea typeface="ヒラギノ角ゴ ProN W6"/>
                <a:cs typeface="ヒラギノ角ゴ ProN W6"/>
              </a:rPr>
              <a:t>解決方針</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29</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4000" b="1" dirty="0" smtClean="0">
                <a:solidFill>
                  <a:srgbClr val="44C404"/>
                </a:solidFill>
                <a:latin typeface="ヒラギノ角ゴ ProN W6"/>
                <a:ea typeface="ヒラギノ角ゴ ProN W6"/>
                <a:cs typeface="ヒラギノ角ゴ ProN W6"/>
              </a:rPr>
              <a:t>テスト自動化による下記</a:t>
            </a:r>
            <a:r>
              <a:rPr lang="ja-JP" altLang="en-US" sz="4000" b="1" dirty="0">
                <a:solidFill>
                  <a:srgbClr val="44C404"/>
                </a:solidFill>
                <a:latin typeface="ヒラギノ角ゴ ProN W6"/>
                <a:ea typeface="ヒラギノ角ゴ ProN W6"/>
                <a:cs typeface="ヒラギノ角ゴ ProN W6"/>
              </a:rPr>
              <a:t>の</a:t>
            </a:r>
            <a:r>
              <a:rPr lang="ja-JP" altLang="en-US" sz="4000" b="1" dirty="0" smtClean="0">
                <a:solidFill>
                  <a:srgbClr val="44C404"/>
                </a:solidFill>
                <a:latin typeface="ヒラギノ角ゴ ProN W6"/>
                <a:ea typeface="ヒラギノ角ゴ ProN W6"/>
                <a:cs typeface="ヒラギノ角ゴ ProN W6"/>
              </a:rPr>
              <a:t>実現</a:t>
            </a:r>
            <a:endParaRPr lang="en-US" altLang="ja-JP" sz="4000" b="1" dirty="0" smtClean="0">
              <a:solidFill>
                <a:srgbClr val="44C404"/>
              </a:solidFill>
              <a:latin typeface="ヒラギノ角ゴ ProN W6"/>
              <a:ea typeface="ヒラギノ角ゴ ProN W6"/>
              <a:cs typeface="ヒラギノ角ゴ ProN W6"/>
            </a:endParaRPr>
          </a:p>
          <a:p>
            <a:pPr marL="512763" lvl="1" indent="0" algn="ctr">
              <a:buNone/>
            </a:pPr>
            <a:endParaRPr lang="en-US" altLang="ja-JP"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プロダクトの</a:t>
            </a:r>
            <a:r>
              <a:rPr lang="ja-JP" altLang="en-US" sz="3200" dirty="0" smtClean="0">
                <a:solidFill>
                  <a:srgbClr val="44C404"/>
                </a:solidFill>
                <a:latin typeface="ヒラギノ角ゴ ProN W6"/>
                <a:ea typeface="ヒラギノ角ゴ ProN W6"/>
                <a:cs typeface="ヒラギノ角ゴ ProN W6"/>
              </a:rPr>
              <a:t>仕様</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既存</a:t>
            </a:r>
            <a:r>
              <a:rPr lang="ja-JP" altLang="en-US" sz="3200" dirty="0">
                <a:latin typeface="ヒラギノ角ゴ ProN W6"/>
                <a:ea typeface="ヒラギノ角ゴ ProN W6"/>
                <a:cs typeface="ヒラギノ角ゴ ProN W6"/>
              </a:rPr>
              <a:t>の</a:t>
            </a:r>
            <a:r>
              <a:rPr lang="ja-JP" altLang="en-US" sz="3200" dirty="0" smtClean="0">
                <a:latin typeface="ヒラギノ角ゴ ProN W6"/>
                <a:ea typeface="ヒラギノ角ゴ ProN W6"/>
                <a:cs typeface="ヒラギノ角ゴ ProN W6"/>
              </a:rPr>
              <a:t>テストスクリプトによる</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a:t>
            </a:r>
            <a:r>
              <a:rPr lang="ja-JP" altLang="en-US" sz="3200" dirty="0" smtClean="0">
                <a:solidFill>
                  <a:srgbClr val="44C404"/>
                </a:solidFill>
                <a:latin typeface="ヒラギノ角ゴ ProN W6"/>
                <a:ea typeface="ヒラギノ角ゴ ProN W6"/>
                <a:cs typeface="ヒラギノ角ゴ ProN W6"/>
              </a:rPr>
              <a:t>特性</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障害</a:t>
            </a:r>
            <a:r>
              <a:rPr lang="ja-JP" altLang="en-US" sz="3200" dirty="0">
                <a:latin typeface="ヒラギノ角ゴ ProN W6"/>
                <a:ea typeface="ヒラギノ角ゴ ProN W6"/>
                <a:cs typeface="ヒラギノ角ゴ ProN W6"/>
              </a:rPr>
              <a:t>検知の仕組みを構築・運用</a:t>
            </a:r>
            <a:r>
              <a:rPr lang="ja-JP" altLang="en-US" sz="3200" dirty="0" smtClean="0">
                <a:latin typeface="ヒラギノ角ゴ ProN W6"/>
                <a:ea typeface="ヒラギノ角ゴ ProN W6"/>
                <a:cs typeface="ヒラギノ角ゴ ProN W6"/>
              </a:rPr>
              <a:t>し</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チームの障害対応能力</a:t>
            </a:r>
            <a:r>
              <a:rPr lang="ja-JP" altLang="en-US" sz="3200" dirty="0">
                <a:latin typeface="ヒラギノ角ゴ ProN W6"/>
                <a:ea typeface="ヒラギノ角ゴ ProN W6"/>
                <a:cs typeface="ヒラギノ角ゴ ProN W6"/>
              </a:rPr>
              <a:t>を</a:t>
            </a:r>
            <a:r>
              <a:rPr lang="ja-JP" altLang="en-US" sz="3200" dirty="0" smtClean="0">
                <a:latin typeface="ヒラギノ角ゴ ProN W6"/>
                <a:ea typeface="ヒラギノ角ゴ ProN W6"/>
                <a:cs typeface="ヒラギノ角ゴ ProN W6"/>
              </a:rPr>
              <a:t>把握</a:t>
            </a:r>
            <a:endParaRPr lang="en-US" altLang="ja-JP" sz="3200" dirty="0" smtClean="0">
              <a:solidFill>
                <a:srgbClr val="44C404"/>
              </a:solidFill>
              <a:latin typeface="ヒラギノ角ゴ ProN W6"/>
              <a:ea typeface="ヒラギノ角ゴ ProN W6"/>
              <a:cs typeface="ヒラギノ角ゴ ProN W6"/>
            </a:endParaRPr>
          </a:p>
        </p:txBody>
      </p:sp>
      <p:sp>
        <p:nvSpPr>
          <p:cNvPr id="5" name="コンテンツ プレースホルダー 8"/>
          <p:cNvSpPr txBox="1">
            <a:spLocks/>
          </p:cNvSpPr>
          <p:nvPr/>
        </p:nvSpPr>
        <p:spPr>
          <a:xfrm>
            <a:off x="631471" y="2101522"/>
            <a:ext cx="7886700" cy="3600000"/>
          </a:xfrm>
          <a:prstGeom prst="rect">
            <a:avLst/>
          </a:prstGeom>
          <a:solidFill>
            <a:srgbClr val="44C404"/>
          </a:solidFill>
          <a:ln>
            <a:solidFill>
              <a:schemeClr val="tx1">
                <a:lumMod val="50000"/>
              </a:schemeClr>
            </a:solidFill>
          </a:ln>
        </p:spPr>
        <p:txBody>
          <a:bodyPr vert="horz" lIns="91440" tIns="45720" rIns="91440" bIns="45720" rtlCol="0" anchor="ctr" anchorCtr="0">
            <a:noAutofit/>
          </a:bodyPr>
          <a:lstStyle>
            <a:lvl1pPr marL="0" indent="0" algn="l" defTabSz="685783" rtl="0" eaLnBrk="1" latinLnBrk="0" hangingPunct="1">
              <a:lnSpc>
                <a:spcPct val="90000"/>
              </a:lnSpc>
              <a:spcBef>
                <a:spcPts val="750"/>
              </a:spcBef>
              <a:buFont typeface="Arial" panose="020B0604020202020204" pitchFamily="34" charset="0"/>
              <a:buNone/>
              <a:defRPr kumimoji="1" sz="4050" kern="1200">
                <a:solidFill>
                  <a:srgbClr val="595959"/>
                </a:solidFill>
                <a:latin typeface="Hiragino Kaku Gothic ProN W6" charset="-128"/>
                <a:ea typeface="Hiragino Kaku Gothic ProN W6" charset="-128"/>
                <a:cs typeface="Hiragino Kaku Gothic ProN W6" charset="-128"/>
              </a:defRPr>
            </a:lvl1pPr>
            <a:lvl2pPr marL="514337" indent="-171446" algn="l" defTabSz="685783" rtl="0" eaLnBrk="1" latinLnBrk="0" hangingPunct="1">
              <a:lnSpc>
                <a:spcPct val="90000"/>
              </a:lnSpc>
              <a:spcBef>
                <a:spcPts val="375"/>
              </a:spcBef>
              <a:buFont typeface="Arial" panose="020B0604020202020204" pitchFamily="34" charset="0"/>
              <a:buChar char="•"/>
              <a:defRPr kumimoji="1" sz="3600" kern="1200">
                <a:solidFill>
                  <a:srgbClr val="595959"/>
                </a:solidFill>
                <a:latin typeface="+mj-ea"/>
                <a:ea typeface="+mj-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kumimoji="1" sz="3300" kern="1200">
                <a:solidFill>
                  <a:srgbClr val="595959"/>
                </a:solidFill>
                <a:latin typeface="+mj-ea"/>
                <a:ea typeface="+mj-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512763" lvl="1" indent="-512763" algn="ctr">
              <a:buNone/>
            </a:pPr>
            <a:r>
              <a:rPr lang="en-US" altLang="ja-JP" sz="4800" b="1" dirty="0" smtClean="0">
                <a:solidFill>
                  <a:srgbClr val="0000FF"/>
                </a:solidFill>
                <a:latin typeface="ヒラギノ角ゴ ProN W6"/>
                <a:ea typeface="ヒラギノ角ゴ ProN W6"/>
                <a:cs typeface="ヒラギノ角ゴ ProN W6"/>
              </a:rPr>
              <a:t>XP</a:t>
            </a:r>
            <a:r>
              <a:rPr lang="ja-JP" altLang="en-US" sz="4800" b="1" dirty="0" smtClean="0">
                <a:solidFill>
                  <a:srgbClr val="FFFFFF"/>
                </a:solidFill>
                <a:latin typeface="ヒラギノ角ゴ ProN W6"/>
                <a:ea typeface="ヒラギノ角ゴ ProN W6"/>
                <a:cs typeface="ヒラギノ角ゴ ProN W6"/>
              </a:rPr>
              <a:t>を</a:t>
            </a:r>
            <a:r>
              <a:rPr lang="ja-JP" altLang="en-US" sz="4800" b="1" dirty="0">
                <a:solidFill>
                  <a:srgbClr val="FFFFFF"/>
                </a:solidFill>
                <a:latin typeface="ヒラギノ角ゴ ProN W6"/>
                <a:ea typeface="ヒラギノ角ゴ ProN W6"/>
                <a:cs typeface="ヒラギノ角ゴ ProN W6"/>
              </a:rPr>
              <a:t>活用</a:t>
            </a:r>
            <a:r>
              <a:rPr lang="ja-JP" altLang="en-US" sz="4800" b="1" dirty="0" smtClean="0">
                <a:solidFill>
                  <a:srgbClr val="FFFFFF"/>
                </a:solidFill>
                <a:latin typeface="ヒラギノ角ゴ ProN W6"/>
                <a:ea typeface="ヒラギノ角ゴ ProN W6"/>
                <a:cs typeface="ヒラギノ角ゴ ProN W6"/>
              </a:rPr>
              <a:t>した</a:t>
            </a:r>
            <a:endParaRPr lang="en-US" altLang="ja-JP" sz="4800" b="1" dirty="0" smtClean="0">
              <a:solidFill>
                <a:srgbClr val="FFFFFF"/>
              </a:solidFill>
              <a:latin typeface="ヒラギノ角ゴ ProN W6"/>
              <a:ea typeface="ヒラギノ角ゴ ProN W6"/>
              <a:cs typeface="ヒラギノ角ゴ ProN W6"/>
            </a:endParaRPr>
          </a:p>
          <a:p>
            <a:pPr marL="512763" lvl="1" indent="-512763" algn="ctr">
              <a:buNone/>
            </a:pPr>
            <a:r>
              <a:rPr lang="ja-JP" altLang="en-US" sz="4800" b="1" dirty="0" smtClean="0">
                <a:solidFill>
                  <a:srgbClr val="FFFFFF"/>
                </a:solidFill>
                <a:latin typeface="ヒラギノ角ゴ ProN W6"/>
                <a:ea typeface="ヒラギノ角ゴ ProN W6"/>
                <a:cs typeface="ヒラギノ角ゴ ProN W6"/>
              </a:rPr>
              <a:t>高速</a:t>
            </a:r>
            <a:r>
              <a:rPr lang="ja-JP" altLang="en-US" sz="4800" b="1" dirty="0">
                <a:solidFill>
                  <a:srgbClr val="FFFFFF"/>
                </a:solidFill>
                <a:latin typeface="ヒラギノ角ゴ ProN W6"/>
                <a:ea typeface="ヒラギノ角ゴ ProN W6"/>
                <a:cs typeface="ヒラギノ角ゴ ProN W6"/>
              </a:rPr>
              <a:t>な学習の仕組みの</a:t>
            </a:r>
            <a:r>
              <a:rPr lang="ja-JP" altLang="en-US" sz="4800" b="1" dirty="0" smtClean="0">
                <a:solidFill>
                  <a:srgbClr val="FFFFFF"/>
                </a:solidFill>
                <a:latin typeface="ヒラギノ角ゴ ProN W6"/>
                <a:ea typeface="ヒラギノ角ゴ ProN W6"/>
                <a:cs typeface="ヒラギノ角ゴ ProN W6"/>
              </a:rPr>
              <a:t>構築</a:t>
            </a:r>
            <a:endParaRPr lang="en-US" altLang="ja-JP" sz="4800" b="1" dirty="0" smtClean="0">
              <a:solidFill>
                <a:srgbClr val="FFFFFF"/>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2573568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44C404"/>
          </a:solidFill>
          <a:ln>
            <a:noFill/>
          </a:ln>
        </p:spPr>
        <p:txBody>
          <a:bodyPr/>
          <a:lstStyle/>
          <a:p>
            <a:r>
              <a:rPr lang="ja-JP" altLang="en-US" sz="4800" dirty="0" smtClean="0">
                <a:latin typeface="ヒラギノ角ゴ ProN W6"/>
                <a:ea typeface="ヒラギノ角ゴ ProN W6"/>
                <a:cs typeface="ヒラギノ角ゴ ProN W6"/>
              </a:rPr>
              <a:t>裏テーマ</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6000" dirty="0" smtClean="0">
                <a:solidFill>
                  <a:schemeClr val="bg1">
                    <a:lumMod val="50000"/>
                  </a:schemeClr>
                </a:solidFill>
                <a:latin typeface="ヒラギノ角ゴ ProN W6"/>
                <a:ea typeface="ヒラギノ角ゴ ProN W6"/>
                <a:cs typeface="ヒラギノ角ゴ ProN W6"/>
              </a:rPr>
              <a:t>で</a:t>
            </a:r>
            <a:r>
              <a:rPr lang="ja-JP" altLang="en-US" sz="6000" dirty="0" smtClean="0">
                <a:solidFill>
                  <a:schemeClr val="bg1">
                    <a:lumMod val="50000"/>
                  </a:schemeClr>
                </a:solidFill>
                <a:latin typeface="ヒラギノ角ゴ ProN W6"/>
                <a:ea typeface="ヒラギノ角ゴ ProN W6"/>
                <a:cs typeface="ヒラギノ角ゴ ProN W6"/>
              </a:rPr>
              <a:t>は</a:t>
            </a:r>
            <a:r>
              <a:rPr lang="ja-JP" altLang="en-US" sz="6000" dirty="0" smtClean="0">
                <a:solidFill>
                  <a:schemeClr val="bg1">
                    <a:lumMod val="50000"/>
                  </a:schemeClr>
                </a:solidFill>
                <a:latin typeface="ヒラギノ角ゴ ProN W6"/>
                <a:ea typeface="ヒラギノ角ゴ ProN W6"/>
                <a:cs typeface="ヒラギノ角ゴ ProN W6"/>
              </a:rPr>
              <a:t>実際</a:t>
            </a:r>
            <a:r>
              <a:rPr lang="ja-JP" altLang="en-US" sz="6000" dirty="0" smtClean="0">
                <a:solidFill>
                  <a:schemeClr val="bg1">
                    <a:lumMod val="50000"/>
                  </a:schemeClr>
                </a:solidFill>
                <a:latin typeface="ヒラギノ角ゴ ProN W6"/>
                <a:ea typeface="ヒラギノ角ゴ ProN W6"/>
                <a:cs typeface="ヒラギノ角ゴ ProN W6"/>
              </a:rPr>
              <a:t>に</a:t>
            </a:r>
            <a:endParaRPr lang="en-US" altLang="ja-JP" sz="6000" dirty="0" smtClean="0">
              <a:solidFill>
                <a:schemeClr val="bg1">
                  <a:lumMod val="50000"/>
                </a:schemeClr>
              </a:solidFill>
              <a:latin typeface="ヒラギノ角ゴ ProN W6"/>
              <a:ea typeface="ヒラギノ角ゴ ProN W6"/>
              <a:cs typeface="ヒラギノ角ゴ ProN W6"/>
            </a:endParaRPr>
          </a:p>
          <a:p>
            <a:pPr marL="512763" lvl="1" indent="0" algn="ctr">
              <a:buNone/>
            </a:pPr>
            <a:r>
              <a:rPr lang="ja-JP" altLang="en-US" sz="6000" dirty="0" smtClean="0">
                <a:solidFill>
                  <a:schemeClr val="bg1">
                    <a:lumMod val="50000"/>
                  </a:schemeClr>
                </a:solidFill>
                <a:latin typeface="ヒラギノ角ゴ ProN W6"/>
                <a:ea typeface="ヒラギノ角ゴ ProN W6"/>
                <a:cs typeface="ヒラギノ角ゴ ProN W6"/>
              </a:rPr>
              <a:t>どの</a:t>
            </a:r>
            <a:r>
              <a:rPr lang="ja-JP" altLang="en-US" sz="6000" dirty="0" smtClean="0">
                <a:solidFill>
                  <a:schemeClr val="bg1">
                    <a:lumMod val="50000"/>
                  </a:schemeClr>
                </a:solidFill>
                <a:latin typeface="ヒラギノ角ゴ ProN W6"/>
                <a:ea typeface="ヒラギノ角ゴ ProN W6"/>
                <a:cs typeface="ヒラギノ角ゴ ProN W6"/>
              </a:rPr>
              <a:t>ようなこと</a:t>
            </a:r>
            <a:r>
              <a:rPr lang="ja-JP" altLang="en-US" sz="6000" dirty="0" smtClean="0">
                <a:solidFill>
                  <a:schemeClr val="bg1">
                    <a:lumMod val="50000"/>
                  </a:schemeClr>
                </a:solidFill>
                <a:latin typeface="ヒラギノ角ゴ ProN W6"/>
                <a:ea typeface="ヒラギノ角ゴ ProN W6"/>
                <a:cs typeface="ヒラギノ角ゴ ProN W6"/>
              </a:rPr>
              <a:t>を</a:t>
            </a:r>
            <a:r>
              <a:rPr lang="ja-JP" altLang="en-US" sz="6000" dirty="0" smtClean="0">
                <a:solidFill>
                  <a:schemeClr val="bg1">
                    <a:lumMod val="50000"/>
                  </a:schemeClr>
                </a:solidFill>
                <a:latin typeface="ヒラギノ角ゴ ProN W6"/>
                <a:ea typeface="ヒラギノ角ゴ ProN W6"/>
                <a:cs typeface="ヒラギノ角ゴ ProN W6"/>
              </a:rPr>
              <a:t>行っているのか？</a:t>
            </a:r>
            <a:endParaRPr lang="en-US" altLang="ja-JP" sz="6000" dirty="0" smtClean="0">
              <a:solidFill>
                <a:schemeClr val="bg1">
                  <a:lumMod val="50000"/>
                </a:schemeClr>
              </a:solidFill>
              <a:latin typeface="ヒラギノ角ゴ ProN W6"/>
              <a:ea typeface="ヒラギノ角ゴ ProN W6"/>
              <a:cs typeface="ヒラギノ角ゴ ProN W6"/>
            </a:endParaRPr>
          </a:p>
        </p:txBody>
      </p:sp>
      <p:pic>
        <p:nvPicPr>
          <p:cNvPr id="5" name="図 4" descr="LI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388" y="2285781"/>
            <a:ext cx="1143000" cy="1143000"/>
          </a:xfrm>
          <a:prstGeom prst="rect">
            <a:avLst/>
          </a:prstGeom>
          <a:ln>
            <a:noFill/>
          </a:ln>
        </p:spPr>
      </p:pic>
    </p:spTree>
    <p:extLst>
      <p:ext uri="{BB962C8B-B14F-4D97-AF65-F5344CB8AC3E}">
        <p14:creationId xmlns:p14="http://schemas.microsoft.com/office/powerpoint/2010/main" val="4053596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en-US" altLang="ja-JP" sz="4800" dirty="0">
                <a:latin typeface="ヒラギノ角ゴ ProN W6"/>
                <a:ea typeface="ヒラギノ角ゴ ProN W6"/>
                <a:cs typeface="ヒラギノ角ゴ ProN W6"/>
              </a:rPr>
              <a:t>1. </a:t>
            </a:r>
            <a:r>
              <a:rPr lang="ja-JP" altLang="en-US" sz="4800" dirty="0">
                <a:latin typeface="ヒラギノ角ゴ ProN W6"/>
                <a:ea typeface="ヒラギノ角ゴ ProN W6"/>
                <a:cs typeface="ヒラギノ角ゴ ProN W6"/>
              </a:rPr>
              <a:t>プロダクトの仕様の</a:t>
            </a:r>
            <a:r>
              <a:rPr lang="ja-JP" altLang="en-US" sz="4800" dirty="0" smtClean="0">
                <a:latin typeface="ヒラギノ角ゴ ProN W6"/>
                <a:ea typeface="ヒラギノ角ゴ ProN W6"/>
                <a:cs typeface="ヒラギノ角ゴ ProN W6"/>
              </a:rPr>
              <a:t>把握</a:t>
            </a:r>
            <a:r>
              <a:rPr lang="ja-JP" altLang="ja-JP" sz="4800" dirty="0" smtClean="0">
                <a:latin typeface="ヒラギノ角ゴ ProN W6"/>
                <a:ea typeface="ヒラギノ角ゴ ProN W6"/>
                <a:cs typeface="ヒラギノ角ゴ ProN W6"/>
              </a:rPr>
              <a:t>(</a:t>
            </a:r>
            <a:r>
              <a:rPr lang="en-US" altLang="ja-JP" sz="4800" dirty="0" smtClean="0">
                <a:latin typeface="ヒラギノ角ゴ ProN W6"/>
                <a:ea typeface="ヒラギノ角ゴ ProN W6"/>
                <a:cs typeface="ヒラギノ角ゴ ProN W6"/>
              </a:rPr>
              <a:t>1)</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30</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buNone/>
            </a:pPr>
            <a:r>
              <a:rPr lang="pt-BR" altLang="ja-JP" sz="3200" dirty="0">
                <a:solidFill>
                  <a:srgbClr val="0000FF"/>
                </a:solidFill>
                <a:latin typeface="ヒラギノ角ゴ ProN W6"/>
                <a:ea typeface="ヒラギノ角ゴ ProN W6"/>
                <a:cs typeface="ヒラギノ角ゴ ProN W6"/>
              </a:rPr>
              <a:t>[</a:t>
            </a:r>
            <a:r>
              <a:rPr lang="ja-JP" altLang="pt-BR" sz="3200" dirty="0">
                <a:solidFill>
                  <a:srgbClr val="0000FF"/>
                </a:solidFill>
                <a:latin typeface="ヒラギノ角ゴ ProN W6"/>
                <a:ea typeface="ヒラギノ角ゴ ProN W6"/>
                <a:cs typeface="ヒラギノ角ゴ ProN W6"/>
              </a:rPr>
              <a:t>前提</a:t>
            </a:r>
            <a:r>
              <a:rPr lang="pt-BR" altLang="ja-JP" sz="3200" dirty="0" smtClean="0">
                <a:solidFill>
                  <a:srgbClr val="0000FF"/>
                </a:solidFill>
                <a:latin typeface="ヒラギノ角ゴ ProN W6"/>
                <a:ea typeface="ヒラギノ角ゴ ProN W6"/>
                <a:cs typeface="ヒラギノ角ゴ ProN W6"/>
              </a:rPr>
              <a:t>]</a:t>
            </a:r>
          </a:p>
          <a:p>
            <a:pPr marL="969963" lvl="1" indent="-457200"/>
            <a:r>
              <a:rPr lang="ja-JP" altLang="en-US" sz="3200" dirty="0" smtClean="0">
                <a:latin typeface="ヒラギノ角ゴ ProN W6"/>
                <a:ea typeface="ヒラギノ角ゴ ProN W6"/>
                <a:cs typeface="ヒラギノ角ゴ ProN W6"/>
              </a:rPr>
              <a:t>入社後すぐに成果</a:t>
            </a:r>
            <a:r>
              <a:rPr lang="ja-JP" altLang="en-US" sz="3200" dirty="0">
                <a:latin typeface="ヒラギノ角ゴ ProN W6"/>
                <a:ea typeface="ヒラギノ角ゴ ProN W6"/>
                <a:cs typeface="ヒラギノ角ゴ ProN W6"/>
              </a:rPr>
              <a:t>を出す</a:t>
            </a:r>
            <a:r>
              <a:rPr lang="ja-JP" altLang="en-US" sz="3200" dirty="0" smtClean="0">
                <a:latin typeface="ヒラギノ角ゴ ProN W6"/>
                <a:ea typeface="ヒラギノ角ゴ ProN W6"/>
                <a:cs typeface="ヒラギノ角ゴ ProN W6"/>
              </a:rPr>
              <a:t>ために、</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仕様</a:t>
            </a:r>
            <a:r>
              <a:rPr lang="ja-JP" altLang="en-US" sz="3200" dirty="0">
                <a:solidFill>
                  <a:srgbClr val="44C404"/>
                </a:solidFill>
                <a:latin typeface="ヒラギノ角ゴ ProN W6"/>
                <a:ea typeface="ヒラギノ角ゴ ProN W6"/>
                <a:cs typeface="ヒラギノ角ゴ ProN W6"/>
              </a:rPr>
              <a:t>把握の迅速化</a:t>
            </a:r>
            <a:r>
              <a:rPr lang="ja-JP" altLang="en-US" sz="3200" dirty="0">
                <a:latin typeface="ヒラギノ角ゴ ProN W6"/>
                <a:ea typeface="ヒラギノ角ゴ ProN W6"/>
                <a:cs typeface="ヒラギノ角ゴ ProN W6"/>
              </a:rPr>
              <a:t>が必要</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endParaRPr lang="en-US" altLang="ja-JP" sz="3200" dirty="0" smtClean="0">
              <a:latin typeface="ヒラギノ角ゴ ProN W6"/>
              <a:ea typeface="ヒラギノ角ゴ ProN W6"/>
              <a:cs typeface="ヒラギノ角ゴ ProN W6"/>
            </a:endParaRPr>
          </a:p>
          <a:p>
            <a:pPr marL="969963" lvl="1" indent="-457200"/>
            <a:r>
              <a:rPr lang="ja-JP" altLang="en-US" sz="3200" dirty="0">
                <a:latin typeface="ヒラギノ角ゴ ProN W6"/>
                <a:ea typeface="ヒラギノ角ゴ ProN W6"/>
                <a:cs typeface="ヒラギノ角ゴ ProN W6"/>
              </a:rPr>
              <a:t>仕様書や</a:t>
            </a:r>
            <a:r>
              <a:rPr lang="en-US" altLang="ja-JP" sz="3200" dirty="0">
                <a:latin typeface="ヒラギノ角ゴ ProN W6"/>
                <a:ea typeface="ヒラギノ角ゴ ProN W6"/>
                <a:cs typeface="ヒラギノ角ゴ ProN W6"/>
              </a:rPr>
              <a:t>Wiki</a:t>
            </a:r>
            <a:r>
              <a:rPr lang="ja-JP" altLang="en-US" sz="3200" dirty="0">
                <a:latin typeface="ヒラギノ角ゴ ProN W6"/>
                <a:ea typeface="ヒラギノ角ゴ ProN W6"/>
                <a:cs typeface="ヒラギノ角ゴ ProN W6"/>
              </a:rPr>
              <a:t>は重要だが</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情報</a:t>
            </a:r>
            <a:r>
              <a:rPr lang="ja-JP" altLang="en-US" sz="3200" dirty="0">
                <a:solidFill>
                  <a:srgbClr val="44C404"/>
                </a:solidFill>
                <a:latin typeface="ヒラギノ角ゴ ProN W6"/>
                <a:ea typeface="ヒラギノ角ゴ ProN W6"/>
                <a:cs typeface="ヒラギノ角ゴ ProN W6"/>
              </a:rPr>
              <a:t>が最新でない可能性</a:t>
            </a:r>
            <a:r>
              <a:rPr lang="ja-JP" altLang="en-US" sz="3200" dirty="0">
                <a:latin typeface="ヒラギノ角ゴ ProN W6"/>
                <a:ea typeface="ヒラギノ角ゴ ProN W6"/>
                <a:cs typeface="ヒラギノ角ゴ ProN W6"/>
              </a:rPr>
              <a:t>がある</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endParaRPr lang="en-US" altLang="ja-JP" sz="3200" dirty="0" smtClean="0">
              <a:latin typeface="ヒラギノ角ゴ ProN W6"/>
              <a:ea typeface="ヒラギノ角ゴ ProN W6"/>
              <a:cs typeface="ヒラギノ角ゴ ProN W6"/>
            </a:endParaRPr>
          </a:p>
          <a:p>
            <a:pPr marL="969963" lvl="1" indent="-457200"/>
            <a:r>
              <a:rPr lang="en-US" altLang="ja-JP" sz="3200" dirty="0">
                <a:latin typeface="ヒラギノ角ゴ ProN W6"/>
                <a:ea typeface="ヒラギノ角ゴ ProN W6"/>
                <a:cs typeface="ヒラギノ角ゴ ProN W6"/>
              </a:rPr>
              <a:t>SET</a:t>
            </a:r>
            <a:r>
              <a:rPr lang="ja-JP" altLang="en-US" sz="3200" dirty="0">
                <a:latin typeface="ヒラギノ角ゴ ProN W6"/>
                <a:ea typeface="ヒラギノ角ゴ ProN W6"/>
                <a:cs typeface="ヒラギノ角ゴ ProN W6"/>
              </a:rPr>
              <a:t>である以上</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テスト</a:t>
            </a:r>
            <a:r>
              <a:rPr lang="ja-JP" altLang="en-US" sz="3200" dirty="0">
                <a:solidFill>
                  <a:srgbClr val="44C404"/>
                </a:solidFill>
                <a:latin typeface="ヒラギノ角ゴ ProN W6"/>
                <a:ea typeface="ヒラギノ角ゴ ProN W6"/>
                <a:cs typeface="ヒラギノ角ゴ ProN W6"/>
              </a:rPr>
              <a:t>自動化を活用</a:t>
            </a:r>
            <a:r>
              <a:rPr lang="ja-JP" altLang="en-US" sz="3200" dirty="0">
                <a:latin typeface="ヒラギノ角ゴ ProN W6"/>
                <a:ea typeface="ヒラギノ角ゴ ProN W6"/>
                <a:cs typeface="ヒラギノ角ゴ ProN W6"/>
              </a:rPr>
              <a:t>したい。</a:t>
            </a:r>
            <a:endParaRPr lang="pt-BR" altLang="ja-JP" sz="3200" dirty="0" smtClean="0">
              <a:latin typeface="ヒラギノ角ゴ ProN W6"/>
              <a:ea typeface="ヒラギノ角ゴ ProN W6"/>
              <a:cs typeface="ヒラギノ角ゴ ProN W6"/>
            </a:endParaRPr>
          </a:p>
          <a:p>
            <a:pPr marL="512763" lvl="1" indent="0">
              <a:buNone/>
            </a:pPr>
            <a:endParaRPr kumimoji="1" lang="en-US" altLang="ja-JP" sz="32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en-US" altLang="ja-JP" sz="4800" dirty="0">
                <a:latin typeface="ヒラギノ角ゴ ProN W6"/>
                <a:ea typeface="ヒラギノ角ゴ ProN W6"/>
                <a:cs typeface="ヒラギノ角ゴ ProN W6"/>
              </a:rPr>
              <a:t>1. </a:t>
            </a:r>
            <a:r>
              <a:rPr lang="ja-JP" altLang="en-US" sz="4800" dirty="0">
                <a:latin typeface="ヒラギノ角ゴ ProN W6"/>
                <a:ea typeface="ヒラギノ角ゴ ProN W6"/>
                <a:cs typeface="ヒラギノ角ゴ ProN W6"/>
              </a:rPr>
              <a:t>プロダクトの仕様の</a:t>
            </a:r>
            <a:r>
              <a:rPr lang="ja-JP" altLang="en-US" sz="4800" dirty="0" smtClean="0">
                <a:latin typeface="ヒラギノ角ゴ ProN W6"/>
                <a:ea typeface="ヒラギノ角ゴ ProN W6"/>
                <a:cs typeface="ヒラギノ角ゴ ProN W6"/>
              </a:rPr>
              <a:t>把握</a:t>
            </a:r>
            <a:r>
              <a:rPr lang="en-US" altLang="ja-JP" sz="4800" dirty="0" smtClean="0">
                <a:latin typeface="ヒラギノ角ゴ ProN W6"/>
                <a:ea typeface="ヒラギノ角ゴ ProN W6"/>
                <a:cs typeface="ヒラギノ角ゴ ProN W6"/>
              </a:rPr>
              <a:t>(2)</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31</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lgn="ctr">
              <a:buNone/>
            </a:pPr>
            <a:r>
              <a:rPr lang="ja-JP" altLang="en-US" sz="4000" b="1" dirty="0">
                <a:solidFill>
                  <a:srgbClr val="44C404"/>
                </a:solidFill>
                <a:latin typeface="ヒラギノ角ゴ ProN W6"/>
                <a:ea typeface="ヒラギノ角ゴ ProN W6"/>
                <a:cs typeface="ヒラギノ角ゴ ProN W6"/>
              </a:rPr>
              <a:t>テストスクリプト</a:t>
            </a:r>
            <a:r>
              <a:rPr lang="ja-JP" altLang="en-US" sz="4000" b="1" dirty="0" smtClean="0">
                <a:solidFill>
                  <a:srgbClr val="44C404"/>
                </a:solidFill>
                <a:latin typeface="ヒラギノ角ゴ ProN W6"/>
                <a:ea typeface="ヒラギノ角ゴ ProN W6"/>
                <a:cs typeface="ヒラギノ角ゴ ProN W6"/>
              </a:rPr>
              <a:t>で</a:t>
            </a:r>
            <a:endParaRPr lang="en-US" altLang="ja-JP" sz="4000" b="1" dirty="0" smtClean="0">
              <a:solidFill>
                <a:srgbClr val="44C404"/>
              </a:solidFill>
              <a:latin typeface="ヒラギノ角ゴ ProN W6"/>
              <a:ea typeface="ヒラギノ角ゴ ProN W6"/>
              <a:cs typeface="ヒラギノ角ゴ ProN W6"/>
            </a:endParaRPr>
          </a:p>
          <a:p>
            <a:pPr marL="512763" lvl="1" indent="0" algn="ctr">
              <a:buNone/>
            </a:pPr>
            <a:r>
              <a:rPr lang="ja-JP" altLang="en-US" sz="4000" b="1" dirty="0" smtClean="0">
                <a:solidFill>
                  <a:srgbClr val="44C404"/>
                </a:solidFill>
                <a:latin typeface="ヒラギノ角ゴ ProN W6"/>
                <a:ea typeface="ヒラギノ角ゴ ProN W6"/>
                <a:cs typeface="ヒラギノ角ゴ ProN W6"/>
              </a:rPr>
              <a:t>知りたい</a:t>
            </a:r>
            <a:r>
              <a:rPr lang="ja-JP" altLang="en-US" sz="4000" b="1" dirty="0">
                <a:solidFill>
                  <a:srgbClr val="44C404"/>
                </a:solidFill>
                <a:latin typeface="ヒラギノ角ゴ ProN W6"/>
                <a:ea typeface="ヒラギノ角ゴ ProN W6"/>
                <a:cs typeface="ヒラギノ角ゴ ProN W6"/>
              </a:rPr>
              <a:t>ところを</a:t>
            </a:r>
            <a:r>
              <a:rPr lang="ja-JP" altLang="en-US" sz="4000" b="1" dirty="0" smtClean="0">
                <a:solidFill>
                  <a:srgbClr val="44C404"/>
                </a:solidFill>
                <a:latin typeface="ヒラギノ角ゴ ProN W6"/>
                <a:ea typeface="ヒラギノ角ゴ ProN W6"/>
                <a:cs typeface="ヒラギノ角ゴ ProN W6"/>
              </a:rPr>
              <a:t>動かす</a:t>
            </a:r>
            <a:endParaRPr lang="en-US" altLang="ja-JP" sz="4000" b="1" dirty="0" smtClean="0">
              <a:solidFill>
                <a:srgbClr val="44C404"/>
              </a:solidFill>
              <a:latin typeface="ヒラギノ角ゴ ProN W6"/>
              <a:ea typeface="ヒラギノ角ゴ ProN W6"/>
              <a:cs typeface="ヒラギノ角ゴ ProN W6"/>
            </a:endParaRPr>
          </a:p>
          <a:p>
            <a:pPr marL="512763" lvl="1" indent="0">
              <a:buNone/>
            </a:pPr>
            <a:endParaRPr kumimoji="1" lang="en-US" altLang="ja-JP" sz="3200" dirty="0" smtClean="0">
              <a:latin typeface="ヒラギノ角ゴ ProN W6"/>
              <a:ea typeface="ヒラギノ角ゴ ProN W6"/>
              <a:cs typeface="ヒラギノ角ゴ ProN W6"/>
            </a:endParaRPr>
          </a:p>
          <a:p>
            <a:pPr marL="512763" lvl="1" indent="0">
              <a:buNone/>
            </a:pPr>
            <a:r>
              <a:rPr kumimoji="1" lang="ja-JP" altLang="en-US" sz="3200" dirty="0" smtClean="0">
                <a:latin typeface="ヒラギノ角ゴ ProN W6"/>
                <a:ea typeface="ヒラギノ角ゴ ProN W6"/>
                <a:cs typeface="ヒラギノ角ゴ ProN W6"/>
              </a:rPr>
              <a:t>あ</a:t>
            </a:r>
            <a:endParaRPr kumimoji="1"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あ</a:t>
            </a:r>
            <a:endParaRPr kumimoji="1" lang="en-US" altLang="ja-JP" sz="32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224440800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en-US" altLang="ja-JP" sz="4800" dirty="0">
                <a:latin typeface="ヒラギノ角ゴ ProN W6"/>
                <a:ea typeface="ヒラギノ角ゴ ProN W6"/>
                <a:cs typeface="ヒラギノ角ゴ ProN W6"/>
              </a:rPr>
              <a:t>1. </a:t>
            </a:r>
            <a:r>
              <a:rPr lang="ja-JP" altLang="en-US" sz="4800" dirty="0">
                <a:latin typeface="ヒラギノ角ゴ ProN W6"/>
                <a:ea typeface="ヒラギノ角ゴ ProN W6"/>
                <a:cs typeface="ヒラギノ角ゴ ProN W6"/>
              </a:rPr>
              <a:t>プロダクトの仕様の</a:t>
            </a:r>
            <a:r>
              <a:rPr lang="ja-JP" altLang="en-US" sz="4800" dirty="0" smtClean="0">
                <a:latin typeface="ヒラギノ角ゴ ProN W6"/>
                <a:ea typeface="ヒラギノ角ゴ ProN W6"/>
                <a:cs typeface="ヒラギノ角ゴ ProN W6"/>
              </a:rPr>
              <a:t>把握</a:t>
            </a:r>
            <a:r>
              <a:rPr lang="en-US" altLang="ja-JP" sz="4800" dirty="0" smtClean="0">
                <a:latin typeface="ヒラギノ角ゴ ProN W6"/>
                <a:ea typeface="ヒラギノ角ゴ ProN W6"/>
                <a:cs typeface="ヒラギノ角ゴ ProN W6"/>
              </a:rPr>
              <a:t>(3)</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32</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lgn="ctr">
              <a:buNone/>
            </a:pPr>
            <a:r>
              <a:rPr lang="ja-JP" altLang="en-US" sz="4000" b="1" dirty="0">
                <a:solidFill>
                  <a:srgbClr val="44C404"/>
                </a:solidFill>
                <a:latin typeface="ヒラギノ角ゴ ProN W6"/>
                <a:ea typeface="ヒラギノ角ゴ ProN W6"/>
                <a:cs typeface="ヒラギノ角ゴ ProN W6"/>
              </a:rPr>
              <a:t>テストスクリプト</a:t>
            </a:r>
            <a:r>
              <a:rPr lang="ja-JP" altLang="en-US" sz="4000" b="1" dirty="0" smtClean="0">
                <a:solidFill>
                  <a:srgbClr val="44C404"/>
                </a:solidFill>
                <a:latin typeface="ヒラギノ角ゴ ProN W6"/>
                <a:ea typeface="ヒラギノ角ゴ ProN W6"/>
                <a:cs typeface="ヒラギノ角ゴ ProN W6"/>
              </a:rPr>
              <a:t>は</a:t>
            </a:r>
            <a:endParaRPr lang="en-US" altLang="ja-JP" sz="4000" b="1" dirty="0" smtClean="0">
              <a:solidFill>
                <a:srgbClr val="44C404"/>
              </a:solidFill>
              <a:latin typeface="ヒラギノ角ゴ ProN W6"/>
              <a:ea typeface="ヒラギノ角ゴ ProN W6"/>
              <a:cs typeface="ヒラギノ角ゴ ProN W6"/>
            </a:endParaRPr>
          </a:p>
          <a:p>
            <a:pPr marL="512763" lvl="1" indent="0" algn="ctr">
              <a:buNone/>
            </a:pPr>
            <a:r>
              <a:rPr lang="ja-JP" altLang="en-US" sz="4000" b="1" dirty="0" smtClean="0">
                <a:solidFill>
                  <a:srgbClr val="44C404"/>
                </a:solidFill>
                <a:latin typeface="ヒラギノ角ゴ ProN W6"/>
                <a:ea typeface="ヒラギノ角ゴ ProN W6"/>
                <a:cs typeface="ヒラギノ角ゴ ProN W6"/>
              </a:rPr>
              <a:t>「</a:t>
            </a:r>
            <a:r>
              <a:rPr lang="ja-JP" altLang="en-US" sz="4000" b="1" dirty="0">
                <a:solidFill>
                  <a:srgbClr val="44C404"/>
                </a:solidFill>
                <a:latin typeface="ヒラギノ角ゴ ProN W6"/>
                <a:ea typeface="ヒラギノ角ゴ ProN W6"/>
                <a:cs typeface="ヒラギノ角ゴ ProN W6"/>
              </a:rPr>
              <a:t>安全にシステムを</a:t>
            </a:r>
            <a:r>
              <a:rPr lang="ja-JP" altLang="en-US" sz="4000" b="1" dirty="0" smtClean="0">
                <a:solidFill>
                  <a:srgbClr val="44C404"/>
                </a:solidFill>
                <a:latin typeface="ヒラギノ角ゴ ProN W6"/>
                <a:ea typeface="ヒラギノ角ゴ ProN W6"/>
                <a:cs typeface="ヒラギノ角ゴ ProN W6"/>
              </a:rPr>
              <a:t>壊せる」</a:t>
            </a:r>
            <a:endParaRPr lang="en-US" altLang="ja-JP" sz="4000" b="1" dirty="0" smtClean="0">
              <a:solidFill>
                <a:srgbClr val="44C404"/>
              </a:solidFill>
              <a:latin typeface="ヒラギノ角ゴ ProN W6"/>
              <a:ea typeface="ヒラギノ角ゴ ProN W6"/>
              <a:cs typeface="ヒラギノ角ゴ ProN W6"/>
            </a:endParaRPr>
          </a:p>
          <a:p>
            <a:pPr marL="512763" lvl="1" indent="0">
              <a:buNone/>
            </a:pPr>
            <a:endParaRPr kumimoji="1" lang="en-US" altLang="ja-JP" sz="3200" dirty="0" smtClean="0">
              <a:latin typeface="ヒラギノ角ゴ ProN W6"/>
              <a:ea typeface="ヒラギノ角ゴ ProN W6"/>
              <a:cs typeface="ヒラギノ角ゴ ProN W6"/>
            </a:endParaRPr>
          </a:p>
          <a:p>
            <a:pPr marL="512763" lvl="1" indent="0">
              <a:buNone/>
            </a:pPr>
            <a:r>
              <a:rPr kumimoji="1" lang="ja-JP" altLang="en-US" sz="3200" dirty="0" smtClean="0">
                <a:latin typeface="ヒラギノ角ゴ ProN W6"/>
                <a:ea typeface="ヒラギノ角ゴ ProN W6"/>
                <a:cs typeface="ヒラギノ角ゴ ProN W6"/>
              </a:rPr>
              <a:t>あ</a:t>
            </a:r>
            <a:endParaRPr kumimoji="1"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あ</a:t>
            </a:r>
            <a:endParaRPr kumimoji="1" lang="en-US" altLang="ja-JP" sz="32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178609342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en-US" altLang="ja-JP" sz="4800" dirty="0">
                <a:latin typeface="ヒラギノ角ゴ ProN W6"/>
                <a:ea typeface="ヒラギノ角ゴ ProN W6"/>
                <a:cs typeface="ヒラギノ角ゴ ProN W6"/>
              </a:rPr>
              <a:t>1. </a:t>
            </a:r>
            <a:r>
              <a:rPr lang="ja-JP" altLang="en-US" sz="4800" dirty="0">
                <a:latin typeface="ヒラギノ角ゴ ProN W6"/>
                <a:ea typeface="ヒラギノ角ゴ ProN W6"/>
                <a:cs typeface="ヒラギノ角ゴ ProN W6"/>
              </a:rPr>
              <a:t>プロダクトの仕様の</a:t>
            </a:r>
            <a:r>
              <a:rPr lang="ja-JP" altLang="en-US" sz="4800" dirty="0" smtClean="0">
                <a:latin typeface="ヒラギノ角ゴ ProN W6"/>
                <a:ea typeface="ヒラギノ角ゴ ProN W6"/>
                <a:cs typeface="ヒラギノ角ゴ ProN W6"/>
              </a:rPr>
              <a:t>把握</a:t>
            </a:r>
            <a:r>
              <a:rPr lang="en-US" altLang="ja-JP" sz="4800" dirty="0" smtClean="0">
                <a:latin typeface="ヒラギノ角ゴ ProN W6"/>
                <a:ea typeface="ヒラギノ角ゴ ProN W6"/>
                <a:cs typeface="ヒラギノ角ゴ ProN W6"/>
              </a:rPr>
              <a:t>(4)</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33</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224440800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en-US" altLang="ja-JP" sz="4800" dirty="0" smtClean="0">
                <a:latin typeface="ヒラギノ角ゴ ProN W6"/>
                <a:ea typeface="ヒラギノ角ゴ ProN W6"/>
                <a:cs typeface="ヒラギノ角ゴ ProN W6"/>
              </a:rPr>
              <a:t>2.</a:t>
            </a:r>
            <a:r>
              <a:rPr lang="ja-JP" altLang="en-US" sz="4800" dirty="0" smtClean="0">
                <a:latin typeface="ヒラギノ角ゴ ProN W6"/>
                <a:ea typeface="ヒラギノ角ゴ ProN W6"/>
                <a:cs typeface="ヒラギノ角ゴ ProN W6"/>
              </a:rPr>
              <a:t> 開発</a:t>
            </a:r>
            <a:r>
              <a:rPr lang="ja-JP" altLang="en-US" sz="4800" dirty="0">
                <a:latin typeface="ヒラギノ角ゴ ProN W6"/>
                <a:ea typeface="ヒラギノ角ゴ ProN W6"/>
                <a:cs typeface="ヒラギノ角ゴ ProN W6"/>
              </a:rPr>
              <a:t>チームの特性の把握</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34</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en-US" altLang="ja-JP" sz="4800" dirty="0" smtClean="0">
                <a:latin typeface="ヒラギノ角ゴ ProN W6"/>
                <a:ea typeface="ヒラギノ角ゴ ProN W6"/>
                <a:cs typeface="ヒラギノ角ゴ ProN W6"/>
              </a:rPr>
              <a:t>3. </a:t>
            </a:r>
            <a:r>
              <a:rPr lang="ja-JP" altLang="en-US" sz="4800" dirty="0" smtClean="0">
                <a:latin typeface="ヒラギノ角ゴ ProN W6"/>
                <a:ea typeface="ヒラギノ角ゴ ProN W6"/>
                <a:cs typeface="ヒラギノ角ゴ ProN W6"/>
              </a:rPr>
              <a:t>チーム</a:t>
            </a:r>
            <a:r>
              <a:rPr lang="ja-JP" altLang="en-US" sz="4800" dirty="0">
                <a:latin typeface="ヒラギノ角ゴ ProN W6"/>
                <a:ea typeface="ヒラギノ角ゴ ProN W6"/>
                <a:cs typeface="ヒラギノ角ゴ ProN W6"/>
              </a:rPr>
              <a:t>の障害</a:t>
            </a:r>
            <a:r>
              <a:rPr lang="ja-JP" altLang="en-US" sz="4800" dirty="0" smtClean="0">
                <a:latin typeface="ヒラギノ角ゴ ProN W6"/>
                <a:ea typeface="ヒラギノ角ゴ ProN W6"/>
                <a:cs typeface="ヒラギノ角ゴ ProN W6"/>
              </a:rPr>
              <a:t>対応能力の把握</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35</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kumimoji="1" lang="ja-JP" altLang="en-US" sz="4800" dirty="0" smtClean="0">
                <a:latin typeface="ヒラギノ角ゴ ProN W6"/>
                <a:ea typeface="ヒラギノ角ゴ ProN W6"/>
                <a:cs typeface="ヒラギノ角ゴ ProN W6"/>
              </a:rPr>
              <a:t>まとめ</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36</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4810269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37</a:t>
            </a:fld>
            <a:endParaRPr kumimoji="1" lang="ja-JP" altLang="en-US"/>
          </a:p>
        </p:txBody>
      </p:sp>
      <p:sp>
        <p:nvSpPr>
          <p:cNvPr id="3" name="テキスト ボックス 2"/>
          <p:cNvSpPr txBox="1"/>
          <p:nvPr/>
        </p:nvSpPr>
        <p:spPr>
          <a:xfrm>
            <a:off x="628650" y="1689099"/>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1. </a:t>
            </a:r>
            <a:r>
              <a:rPr lang="ja-JP" altLang="en-US" sz="2800" dirty="0" smtClean="0">
                <a:solidFill>
                  <a:schemeClr val="bg1"/>
                </a:solidFill>
                <a:latin typeface="ヒラギノ角ゴ ProN W6"/>
                <a:ea typeface="ヒラギノ角ゴ ProN W6"/>
                <a:cs typeface="ヒラギノ角ゴ ProN W6"/>
              </a:rPr>
              <a:t>何</a:t>
            </a:r>
            <a:r>
              <a:rPr lang="ja-JP" altLang="en-US" sz="2800" dirty="0">
                <a:solidFill>
                  <a:schemeClr val="bg1"/>
                </a:solidFill>
                <a:latin typeface="ヒラギノ角ゴ ProN W6"/>
                <a:ea typeface="ヒラギノ角ゴ ProN W6"/>
                <a:cs typeface="ヒラギノ角ゴ ProN W6"/>
              </a:rPr>
              <a:t>を為すべきなのかを</a:t>
            </a:r>
            <a:r>
              <a:rPr lang="ja-JP" altLang="en-US" sz="2800" dirty="0" smtClean="0">
                <a:solidFill>
                  <a:schemeClr val="bg1"/>
                </a:solidFill>
                <a:latin typeface="ヒラギノ角ゴ ProN W6"/>
                <a:ea typeface="ヒラギノ角ゴ ProN W6"/>
                <a:cs typeface="ヒラギノ角ゴ ProN W6"/>
              </a:rPr>
              <a:t>見つけ出す</a:t>
            </a:r>
            <a:endParaRPr lang="ja-JP" altLang="en-US" sz="2800" dirty="0">
              <a:solidFill>
                <a:schemeClr val="bg1"/>
              </a:solidFill>
              <a:latin typeface="ヒラギノ角ゴ ProN W6"/>
              <a:ea typeface="ヒラギノ角ゴ ProN W6"/>
              <a:cs typeface="ヒラギノ角ゴ ProN W6"/>
            </a:endParaRPr>
          </a:p>
        </p:txBody>
      </p:sp>
      <p:sp>
        <p:nvSpPr>
          <p:cNvPr id="7" name="テキスト ボックス 6"/>
          <p:cNvSpPr txBox="1"/>
          <p:nvPr/>
        </p:nvSpPr>
        <p:spPr>
          <a:xfrm>
            <a:off x="628650" y="3532549"/>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3. </a:t>
            </a:r>
            <a:r>
              <a:rPr lang="ja-JP" altLang="en-US" sz="2800" dirty="0" smtClean="0">
                <a:solidFill>
                  <a:schemeClr val="bg1"/>
                </a:solidFill>
                <a:latin typeface="ヒラギノ角ゴ ProN W6"/>
                <a:ea typeface="ヒラギノ角ゴ ProN W6"/>
                <a:cs typeface="ヒラギノ角ゴ ProN W6"/>
              </a:rPr>
              <a:t>定期的</a:t>
            </a:r>
            <a:r>
              <a:rPr lang="ja-JP" altLang="en-US" sz="2800" dirty="0">
                <a:solidFill>
                  <a:schemeClr val="bg1"/>
                </a:solidFill>
                <a:latin typeface="ヒラギノ角ゴ ProN W6"/>
                <a:ea typeface="ヒラギノ角ゴ ProN W6"/>
                <a:cs typeface="ヒラギノ角ゴ ProN W6"/>
              </a:rPr>
              <a:t>に進捗と成果を</a:t>
            </a:r>
            <a:r>
              <a:rPr lang="ja-JP" altLang="en-US" sz="2800" dirty="0" smtClean="0">
                <a:solidFill>
                  <a:schemeClr val="bg1"/>
                </a:solidFill>
                <a:latin typeface="ヒラギノ角ゴ ProN W6"/>
                <a:ea typeface="ヒラギノ角ゴ ProN W6"/>
                <a:cs typeface="ヒラギノ角ゴ ProN W6"/>
              </a:rPr>
              <a:t>見せる</a:t>
            </a:r>
            <a:endParaRPr lang="ja-JP" altLang="en-US" sz="2800" dirty="0">
              <a:solidFill>
                <a:schemeClr val="bg1"/>
              </a:solidFill>
              <a:latin typeface="ヒラギノ角ゴ ProN W6"/>
              <a:ea typeface="ヒラギノ角ゴ ProN W6"/>
              <a:cs typeface="ヒラギノ角ゴ ProN W6"/>
            </a:endParaRPr>
          </a:p>
        </p:txBody>
      </p:sp>
      <p:sp>
        <p:nvSpPr>
          <p:cNvPr id="8" name="テキスト ボックス 7"/>
          <p:cNvSpPr txBox="1"/>
          <p:nvPr/>
        </p:nvSpPr>
        <p:spPr>
          <a:xfrm>
            <a:off x="628650" y="4454274"/>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4. </a:t>
            </a:r>
            <a:r>
              <a:rPr lang="ja-JP" altLang="en-US" sz="2800" dirty="0" smtClean="0">
                <a:solidFill>
                  <a:schemeClr val="bg1"/>
                </a:solidFill>
                <a:latin typeface="ヒラギノ角ゴ ProN W6"/>
                <a:ea typeface="ヒラギノ角ゴ ProN W6"/>
                <a:cs typeface="ヒラギノ角ゴ ProN W6"/>
              </a:rPr>
              <a:t>今後</a:t>
            </a:r>
            <a:r>
              <a:rPr lang="ja-JP" altLang="en-US" sz="2800" dirty="0">
                <a:solidFill>
                  <a:schemeClr val="bg1"/>
                </a:solidFill>
                <a:latin typeface="ヒラギノ角ゴ ProN W6"/>
                <a:ea typeface="ヒラギノ角ゴ ProN W6"/>
                <a:cs typeface="ヒラギノ角ゴ ProN W6"/>
              </a:rPr>
              <a:t>の課題</a:t>
            </a:r>
          </a:p>
        </p:txBody>
      </p:sp>
      <p:sp>
        <p:nvSpPr>
          <p:cNvPr id="10" name="テキスト ボックス 9"/>
          <p:cNvSpPr txBox="1"/>
          <p:nvPr/>
        </p:nvSpPr>
        <p:spPr>
          <a:xfrm>
            <a:off x="628650" y="5376000"/>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5. </a:t>
            </a:r>
            <a:r>
              <a:rPr lang="ja-JP" altLang="en-US" sz="2800" dirty="0" smtClean="0">
                <a:solidFill>
                  <a:schemeClr val="bg1"/>
                </a:solidFill>
                <a:latin typeface="ヒラギノ角ゴ ProN W6"/>
                <a:ea typeface="ヒラギノ角ゴ ProN W6"/>
                <a:cs typeface="ヒラギノ角ゴ ProN W6"/>
              </a:rPr>
              <a:t>まとめ</a:t>
            </a:r>
            <a:endParaRPr lang="ja-JP" altLang="en-US" sz="2800" dirty="0">
              <a:solidFill>
                <a:schemeClr val="bg1"/>
              </a:solidFill>
              <a:latin typeface="ヒラギノ角ゴ ProN W6"/>
              <a:ea typeface="ヒラギノ角ゴ ProN W6"/>
              <a:cs typeface="ヒラギノ角ゴ ProN W6"/>
            </a:endParaRPr>
          </a:p>
        </p:txBody>
      </p:sp>
      <p:sp>
        <p:nvSpPr>
          <p:cNvPr id="11" name="テキスト ボックス 10"/>
          <p:cNvSpPr txBox="1"/>
          <p:nvPr/>
        </p:nvSpPr>
        <p:spPr>
          <a:xfrm>
            <a:off x="628045" y="2610824"/>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2. </a:t>
            </a:r>
            <a:r>
              <a:rPr lang="ja-JP" altLang="en-US" sz="2800" dirty="0" smtClean="0">
                <a:solidFill>
                  <a:schemeClr val="bg1"/>
                </a:solidFill>
                <a:latin typeface="ヒラギノ角ゴ ProN W6"/>
                <a:ea typeface="ヒラギノ角ゴ ProN W6"/>
                <a:cs typeface="ヒラギノ角ゴ ProN W6"/>
              </a:rPr>
              <a:t>トライアル</a:t>
            </a:r>
            <a:r>
              <a:rPr lang="ja-JP" altLang="en-US" sz="2800" dirty="0">
                <a:solidFill>
                  <a:schemeClr val="bg1"/>
                </a:solidFill>
                <a:latin typeface="ヒラギノ角ゴ ProN W6"/>
                <a:ea typeface="ヒラギノ角ゴ ProN W6"/>
                <a:cs typeface="ヒラギノ角ゴ ProN W6"/>
              </a:rPr>
              <a:t>＆エラーで高速に学習</a:t>
            </a:r>
            <a:r>
              <a:rPr lang="ja-JP" altLang="en-US" sz="2800" dirty="0" smtClean="0">
                <a:solidFill>
                  <a:schemeClr val="bg1"/>
                </a:solidFill>
                <a:latin typeface="ヒラギノ角ゴ ProN W6"/>
                <a:ea typeface="ヒラギノ角ゴ ProN W6"/>
                <a:cs typeface="ヒラギノ角ゴ ProN W6"/>
              </a:rPr>
              <a:t>する</a:t>
            </a:r>
            <a:endParaRPr lang="ja-JP" altLang="en-US" sz="2800" dirty="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27161254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lstStyle/>
          <a:p>
            <a:r>
              <a:rPr lang="ja-JP" altLang="en-US" sz="4800" dirty="0" smtClean="0">
                <a:latin typeface="ヒラギノ角ゴ ProN W6"/>
                <a:ea typeface="ヒラギノ角ゴ ProN W6"/>
                <a:cs typeface="ヒラギノ角ゴ ProN W6"/>
              </a:rPr>
              <a:t>次の課題</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38</a:t>
            </a:fld>
            <a:endParaRPr kumimoji="1" lang="ja-JP" altLang="en-US"/>
          </a:p>
        </p:txBody>
      </p:sp>
      <p:sp>
        <p:nvSpPr>
          <p:cNvPr id="3" name="コンテンツ プレースホルダー 2"/>
          <p:cNvSpPr>
            <a:spLocks noGrp="1"/>
          </p:cNvSpPr>
          <p:nvPr>
            <p:ph idx="1"/>
          </p:nvPr>
        </p:nvSpPr>
        <p:spPr/>
        <p:txBody>
          <a:bodyPr anchor="ctr">
            <a:normAutofit/>
          </a:bodyPr>
          <a:lstStyle/>
          <a:p>
            <a:pPr algn="ctr"/>
            <a:r>
              <a:rPr lang="ja-JP" altLang="en-US" sz="6000" b="1" dirty="0">
                <a:solidFill>
                  <a:srgbClr val="FF0000"/>
                </a:solidFill>
                <a:latin typeface="ヒラギノ角ゴ ProN W6"/>
                <a:ea typeface="ヒラギノ角ゴ ProN W6"/>
                <a:cs typeface="ヒラギノ角ゴ ProN W6"/>
              </a:rPr>
              <a:t>施策を</a:t>
            </a:r>
            <a:r>
              <a:rPr lang="ja-JP" altLang="en-US" sz="6000" b="1" dirty="0" smtClean="0">
                <a:solidFill>
                  <a:srgbClr val="FF0000"/>
                </a:solidFill>
                <a:latin typeface="ヒラギノ角ゴ ProN W6"/>
                <a:ea typeface="ヒラギノ角ゴ ProN W6"/>
                <a:cs typeface="ヒラギノ角ゴ ProN W6"/>
              </a:rPr>
              <a:t>より</a:t>
            </a:r>
            <a:endParaRPr lang="en-US" altLang="ja-JP" sz="6000" b="1" dirty="0" smtClean="0">
              <a:solidFill>
                <a:srgbClr val="FF0000"/>
              </a:solidFill>
              <a:latin typeface="ヒラギノ角ゴ ProN W6"/>
              <a:ea typeface="ヒラギノ角ゴ ProN W6"/>
              <a:cs typeface="ヒラギノ角ゴ ProN W6"/>
            </a:endParaRPr>
          </a:p>
          <a:p>
            <a:pPr algn="ctr"/>
            <a:r>
              <a:rPr lang="ja-JP" altLang="en-US" sz="6000" b="1" dirty="0" smtClean="0">
                <a:solidFill>
                  <a:srgbClr val="FF0000"/>
                </a:solidFill>
                <a:latin typeface="ヒラギノ角ゴ ProN W6"/>
                <a:ea typeface="ヒラギノ角ゴ ProN W6"/>
                <a:cs typeface="ヒラギノ角ゴ ProN W6"/>
              </a:rPr>
              <a:t>「</a:t>
            </a:r>
            <a:r>
              <a:rPr lang="ja-JP" altLang="en-US" sz="6000" b="1" dirty="0">
                <a:solidFill>
                  <a:srgbClr val="FF0000"/>
                </a:solidFill>
                <a:latin typeface="ヒラギノ角ゴ ProN W6"/>
                <a:ea typeface="ヒラギノ角ゴ ProN W6"/>
                <a:cs typeface="ヒラギノ角ゴ ProN W6"/>
              </a:rPr>
              <a:t>劇的」にしたい</a:t>
            </a:r>
            <a:r>
              <a:rPr lang="ja-JP" altLang="en-US" sz="6000" b="1" dirty="0" smtClean="0">
                <a:solidFill>
                  <a:srgbClr val="FF0000"/>
                </a:solidFill>
                <a:latin typeface="ヒラギノ角ゴ ProN W6"/>
                <a:ea typeface="ヒラギノ角ゴ ProN W6"/>
                <a:cs typeface="ヒラギノ角ゴ ProN W6"/>
              </a:rPr>
              <a:t>。</a:t>
            </a:r>
            <a:endParaRPr lang="en-US" altLang="ja-JP" sz="6000" b="1" dirty="0">
              <a:solidFill>
                <a:srgbClr val="FF0000"/>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2782354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a:latin typeface="ヒラギノ角ゴ ProN W6"/>
                <a:ea typeface="ヒラギノ角ゴ ProN W6"/>
                <a:cs typeface="ヒラギノ角ゴ ProN W6"/>
              </a:rPr>
              <a:t>解決方針</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39</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4000" b="1" dirty="0" smtClean="0">
                <a:solidFill>
                  <a:srgbClr val="44C404"/>
                </a:solidFill>
                <a:latin typeface="ヒラギノ角ゴ ProN W6"/>
                <a:ea typeface="ヒラギノ角ゴ ProN W6"/>
                <a:cs typeface="ヒラギノ角ゴ ProN W6"/>
              </a:rPr>
              <a:t>テスト自動化による下記</a:t>
            </a:r>
            <a:r>
              <a:rPr lang="ja-JP" altLang="en-US" sz="4000" b="1" dirty="0">
                <a:solidFill>
                  <a:srgbClr val="44C404"/>
                </a:solidFill>
                <a:latin typeface="ヒラギノ角ゴ ProN W6"/>
                <a:ea typeface="ヒラギノ角ゴ ProN W6"/>
                <a:cs typeface="ヒラギノ角ゴ ProN W6"/>
              </a:rPr>
              <a:t>の</a:t>
            </a:r>
            <a:r>
              <a:rPr lang="ja-JP" altLang="en-US" sz="4000" b="1" dirty="0" smtClean="0">
                <a:solidFill>
                  <a:srgbClr val="44C404"/>
                </a:solidFill>
                <a:latin typeface="ヒラギノ角ゴ ProN W6"/>
                <a:ea typeface="ヒラギノ角ゴ ProN W6"/>
                <a:cs typeface="ヒラギノ角ゴ ProN W6"/>
              </a:rPr>
              <a:t>実現</a:t>
            </a:r>
            <a:endParaRPr lang="en-US" altLang="ja-JP" sz="4000" b="1" dirty="0" smtClean="0">
              <a:solidFill>
                <a:srgbClr val="44C404"/>
              </a:solidFill>
              <a:latin typeface="ヒラギノ角ゴ ProN W6"/>
              <a:ea typeface="ヒラギノ角ゴ ProN W6"/>
              <a:cs typeface="ヒラギノ角ゴ ProN W6"/>
            </a:endParaRPr>
          </a:p>
          <a:p>
            <a:pPr marL="512763" lvl="1" indent="0" algn="ctr">
              <a:buNone/>
            </a:pPr>
            <a:endParaRPr lang="en-US" altLang="ja-JP"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プロダクトの</a:t>
            </a:r>
            <a:r>
              <a:rPr lang="ja-JP" altLang="en-US" sz="3200" dirty="0" smtClean="0">
                <a:solidFill>
                  <a:srgbClr val="44C404"/>
                </a:solidFill>
                <a:latin typeface="ヒラギノ角ゴ ProN W6"/>
                <a:ea typeface="ヒラギノ角ゴ ProN W6"/>
                <a:cs typeface="ヒラギノ角ゴ ProN W6"/>
              </a:rPr>
              <a:t>仕様</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既存</a:t>
            </a:r>
            <a:r>
              <a:rPr lang="ja-JP" altLang="en-US" sz="3200" dirty="0">
                <a:latin typeface="ヒラギノ角ゴ ProN W6"/>
                <a:ea typeface="ヒラギノ角ゴ ProN W6"/>
                <a:cs typeface="ヒラギノ角ゴ ProN W6"/>
              </a:rPr>
              <a:t>の</a:t>
            </a:r>
            <a:r>
              <a:rPr lang="ja-JP" altLang="en-US" sz="3200" dirty="0" smtClean="0">
                <a:latin typeface="ヒラギノ角ゴ ProN W6"/>
                <a:ea typeface="ヒラギノ角ゴ ProN W6"/>
                <a:cs typeface="ヒラギノ角ゴ ProN W6"/>
              </a:rPr>
              <a:t>テストスクリプトによる</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a:t>
            </a:r>
            <a:r>
              <a:rPr lang="ja-JP" altLang="en-US" sz="3200" dirty="0" smtClean="0">
                <a:solidFill>
                  <a:srgbClr val="44C404"/>
                </a:solidFill>
                <a:latin typeface="ヒラギノ角ゴ ProN W6"/>
                <a:ea typeface="ヒラギノ角ゴ ProN W6"/>
                <a:cs typeface="ヒラギノ角ゴ ProN W6"/>
              </a:rPr>
              <a:t>特性</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障害</a:t>
            </a:r>
            <a:r>
              <a:rPr lang="ja-JP" altLang="en-US" sz="3200" dirty="0">
                <a:latin typeface="ヒラギノ角ゴ ProN W6"/>
                <a:ea typeface="ヒラギノ角ゴ ProN W6"/>
                <a:cs typeface="ヒラギノ角ゴ ProN W6"/>
              </a:rPr>
              <a:t>検知の仕組みを構築・運用</a:t>
            </a:r>
            <a:r>
              <a:rPr lang="ja-JP" altLang="en-US" sz="3200" dirty="0" smtClean="0">
                <a:latin typeface="ヒラギノ角ゴ ProN W6"/>
                <a:ea typeface="ヒラギノ角ゴ ProN W6"/>
                <a:cs typeface="ヒラギノ角ゴ ProN W6"/>
              </a:rPr>
              <a:t>し</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チームの障害対応能力</a:t>
            </a:r>
            <a:r>
              <a:rPr lang="ja-JP" altLang="en-US" sz="3200" dirty="0">
                <a:latin typeface="ヒラギノ角ゴ ProN W6"/>
                <a:ea typeface="ヒラギノ角ゴ ProN W6"/>
                <a:cs typeface="ヒラギノ角ゴ ProN W6"/>
              </a:rPr>
              <a:t>を</a:t>
            </a:r>
            <a:r>
              <a:rPr lang="ja-JP" altLang="en-US" sz="3200" dirty="0" smtClean="0">
                <a:latin typeface="ヒラギノ角ゴ ProN W6"/>
                <a:ea typeface="ヒラギノ角ゴ ProN W6"/>
                <a:cs typeface="ヒラギノ角ゴ ProN W6"/>
              </a:rPr>
              <a:t>把握</a:t>
            </a:r>
            <a:endParaRPr lang="en-US" altLang="ja-JP" sz="3200" dirty="0" smtClean="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0535458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a:t>
            </a:fld>
            <a:endParaRPr kumimoji="1" lang="ja-JP" altLang="en-US"/>
          </a:p>
        </p:txBody>
      </p:sp>
      <p:sp>
        <p:nvSpPr>
          <p:cNvPr id="7" name="タイトル 2"/>
          <p:cNvSpPr txBox="1">
            <a:spLocks/>
          </p:cNvSpPr>
          <p:nvPr/>
        </p:nvSpPr>
        <p:spPr>
          <a:xfrm>
            <a:off x="3335524" y="1162762"/>
            <a:ext cx="5517766" cy="356530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defTabSz="285750">
              <a:spcBef>
                <a:spcPct val="20000"/>
              </a:spcBef>
              <a:buClr>
                <a:srgbClr val="FFFFFF"/>
              </a:buClr>
              <a:defRPr/>
            </a:pPr>
            <a:r>
              <a:rPr lang="en-US" altLang="ja-JP" sz="3200" b="0" kern="0" dirty="0" smtClean="0">
                <a:solidFill>
                  <a:schemeClr val="accent6"/>
                </a:solidFill>
                <a:latin typeface="ヒラギノ角ゴ ProN W6"/>
                <a:ea typeface="ヒラギノ角ゴ ProN W6"/>
                <a:cs typeface="ヒラギノ角ゴ ProN W6"/>
                <a:hlinkClick r:id="rId3"/>
              </a:rPr>
              <a:t>@hageyahhoo</a:t>
            </a:r>
            <a:endParaRPr lang="en-US" altLang="ja-JP" sz="3200" b="0" kern="0" dirty="0" smtClean="0">
              <a:solidFill>
                <a:schemeClr val="accent6"/>
              </a:solidFill>
              <a:latin typeface="ヒラギノ角ゴ ProN W6"/>
              <a:ea typeface="ヒラギノ角ゴ ProN W6"/>
              <a:cs typeface="ヒラギノ角ゴ ProN W6"/>
            </a:endParaRPr>
          </a:p>
          <a:p>
            <a:pPr algn="l" defTabSz="285750">
              <a:spcBef>
                <a:spcPct val="20000"/>
              </a:spcBef>
              <a:buClr>
                <a:srgbClr val="FFFFFF"/>
              </a:buClr>
              <a:defRPr/>
            </a:pPr>
            <a:endParaRPr lang="en-US" altLang="ja-JP" b="0" kern="0" dirty="0">
              <a:solidFill>
                <a:schemeClr val="accent6"/>
              </a:solidFill>
              <a:latin typeface="ヒラギノ角ゴ ProN W6"/>
              <a:ea typeface="ヒラギノ角ゴ ProN W6"/>
              <a:cs typeface="ヒラギノ角ゴ ProN W6"/>
            </a:endParaRPr>
          </a:p>
          <a:p>
            <a:pPr marL="352425" indent="-352425" algn="l" defTabSz="285750">
              <a:spcBef>
                <a:spcPct val="20000"/>
              </a:spcBef>
              <a:buFont typeface="Arial" charset="0"/>
              <a:buChar char="•"/>
              <a:defRPr/>
            </a:pPr>
            <a:r>
              <a:rPr lang="en-US" altLang="en-US" b="0" kern="0" dirty="0">
                <a:solidFill>
                  <a:srgbClr val="595959"/>
                </a:solidFill>
                <a:latin typeface="ヒラギノ角ゴ ProN W6"/>
                <a:ea typeface="ヒラギノ角ゴ ProN W6"/>
                <a:cs typeface="ヒラギノ角ゴ ProN W6"/>
              </a:rPr>
              <a:t> </a:t>
            </a:r>
            <a:r>
              <a:rPr lang="en-US" altLang="ja-JP" kern="0" dirty="0" smtClean="0">
                <a:solidFill>
                  <a:srgbClr val="44C404"/>
                </a:solidFill>
                <a:latin typeface="ヒラギノ角ゴ ProN W6"/>
                <a:ea typeface="ヒラギノ角ゴ ProN W6"/>
                <a:cs typeface="ヒラギノ角ゴ ProN W6"/>
              </a:rPr>
              <a:t>LINE</a:t>
            </a:r>
            <a:r>
              <a:rPr lang="ja-JP" altLang="en-US" kern="0" dirty="0" smtClean="0">
                <a:solidFill>
                  <a:srgbClr val="44C404"/>
                </a:solidFill>
                <a:latin typeface="ヒラギノ角ゴ ProN W6"/>
                <a:ea typeface="ヒラギノ角ゴ ProN W6"/>
                <a:cs typeface="ヒラギノ角ゴ ProN W6"/>
              </a:rPr>
              <a:t>株式</a:t>
            </a:r>
            <a:r>
              <a:rPr lang="ja-JP" altLang="en-US" kern="0" dirty="0">
                <a:solidFill>
                  <a:srgbClr val="44C404"/>
                </a:solidFill>
                <a:latin typeface="ヒラギノ角ゴ ProN W6"/>
                <a:ea typeface="ヒラギノ角ゴ ProN W6"/>
                <a:cs typeface="ヒラギノ角ゴ ProN W6"/>
              </a:rPr>
              <a:t>会社初</a:t>
            </a:r>
            <a:r>
              <a:rPr lang="ja-JP" altLang="en-US" kern="0" dirty="0" smtClean="0">
                <a:solidFill>
                  <a:srgbClr val="44C404"/>
                </a:solidFill>
                <a:latin typeface="ヒラギノ角ゴ ProN W6"/>
                <a:ea typeface="ヒラギノ角ゴ ProN W6"/>
                <a:cs typeface="ヒラギノ角ゴ ProN W6"/>
              </a:rPr>
              <a:t>の</a:t>
            </a:r>
            <a:r>
              <a:rPr lang="en-US" altLang="ja-JP" kern="0" dirty="0" smtClean="0">
                <a:solidFill>
                  <a:srgbClr val="44C404"/>
                </a:solidFill>
                <a:latin typeface="ヒラギノ角ゴ ProN W6"/>
                <a:ea typeface="ヒラギノ角ゴ ProN W6"/>
                <a:cs typeface="ヒラギノ角ゴ ProN W6"/>
              </a:rPr>
              <a:t>SET</a:t>
            </a:r>
          </a:p>
          <a:p>
            <a:pPr marL="457200" indent="-457200" algn="l" defTabSz="285750">
              <a:spcBef>
                <a:spcPct val="20000"/>
              </a:spcBef>
              <a:buFont typeface="Arial" charset="0"/>
              <a:buChar char="•"/>
              <a:defRPr/>
            </a:pPr>
            <a:r>
              <a:rPr lang="en-US" altLang="ja-JP" b="0" kern="0" dirty="0" smtClean="0">
                <a:solidFill>
                  <a:srgbClr val="595959"/>
                </a:solidFill>
                <a:latin typeface="ヒラギノ角ゴ ProN W6"/>
                <a:ea typeface="ヒラギノ角ゴ ProN W6"/>
                <a:cs typeface="ヒラギノ角ゴ ProN W6"/>
                <a:hlinkClick r:id="rId4"/>
              </a:rPr>
              <a:t>RSGT2016</a:t>
            </a:r>
            <a:r>
              <a:rPr lang="en-US" altLang="ja-JP" b="0" kern="0" dirty="0">
                <a:solidFill>
                  <a:srgbClr val="595959"/>
                </a:solidFill>
                <a:latin typeface="ヒラギノ角ゴ ProN W6"/>
                <a:ea typeface="ヒラギノ角ゴ ProN W6"/>
                <a:cs typeface="ヒラギノ角ゴ ProN W6"/>
              </a:rPr>
              <a:t>/</a:t>
            </a:r>
            <a:r>
              <a:rPr lang="en-US" altLang="ja-JP" b="0" kern="0" dirty="0" smtClean="0">
                <a:solidFill>
                  <a:srgbClr val="595959"/>
                </a:solidFill>
                <a:latin typeface="ヒラギノ角ゴ ProN W6"/>
                <a:ea typeface="ヒラギノ角ゴ ProN W6"/>
                <a:cs typeface="ヒラギノ角ゴ ProN W6"/>
                <a:hlinkClick r:id="rId5"/>
              </a:rPr>
              <a:t>17</a:t>
            </a:r>
            <a:r>
              <a:rPr lang="ja-JP" altLang="en-US" b="0" kern="0" dirty="0" smtClean="0">
                <a:solidFill>
                  <a:srgbClr val="595959"/>
                </a:solidFill>
                <a:latin typeface="ヒラギノ角ゴ ProN W6"/>
                <a:ea typeface="ヒラギノ角ゴ ProN W6"/>
                <a:cs typeface="ヒラギノ角ゴ ProN W6"/>
              </a:rPr>
              <a:t> スピーカー</a:t>
            </a:r>
            <a:endParaRPr lang="en-US" altLang="ja-JP" b="0" kern="0" dirty="0" smtClean="0">
              <a:solidFill>
                <a:srgbClr val="595959"/>
              </a:solidFill>
              <a:latin typeface="ヒラギノ角ゴ ProN W6"/>
              <a:ea typeface="ヒラギノ角ゴ ProN W6"/>
              <a:cs typeface="ヒラギノ角ゴ ProN W6"/>
            </a:endParaRPr>
          </a:p>
          <a:p>
            <a:pPr marL="457200" indent="-457200" algn="l" defTabSz="285750">
              <a:spcBef>
                <a:spcPct val="20000"/>
              </a:spcBef>
              <a:buFont typeface="Arial" charset="0"/>
              <a:buChar char="•"/>
              <a:defRPr/>
            </a:pPr>
            <a:r>
              <a:rPr lang="en-US" altLang="ja-JP" b="0" kern="0" dirty="0" smtClean="0">
                <a:solidFill>
                  <a:srgbClr val="595959"/>
                </a:solidFill>
                <a:latin typeface="ヒラギノ角ゴ ProN W6"/>
                <a:ea typeface="ヒラギノ角ゴ ProN W6"/>
                <a:cs typeface="ヒラギノ角ゴ ProN W6"/>
                <a:hlinkClick r:id="rId6"/>
              </a:rPr>
              <a:t>Agile2014</a:t>
            </a:r>
            <a:r>
              <a:rPr lang="en-US" altLang="ja-JP" b="0" kern="0" dirty="0" smtClean="0">
                <a:solidFill>
                  <a:srgbClr val="595959"/>
                </a:solidFill>
                <a:latin typeface="ヒラギノ角ゴ ProN W6"/>
                <a:ea typeface="ヒラギノ角ゴ ProN W6"/>
                <a:cs typeface="ヒラギノ角ゴ ProN W6"/>
              </a:rPr>
              <a:t> </a:t>
            </a:r>
            <a:r>
              <a:rPr lang="ja-JP" altLang="en-US" b="0" kern="0" dirty="0" smtClean="0">
                <a:solidFill>
                  <a:srgbClr val="595959"/>
                </a:solidFill>
                <a:latin typeface="ヒラギノ角ゴ ProN W6"/>
                <a:ea typeface="ヒラギノ角ゴ ProN W6"/>
                <a:cs typeface="ヒラギノ角ゴ ProN W6"/>
              </a:rPr>
              <a:t>スピーカー</a:t>
            </a:r>
            <a:endParaRPr lang="en-US" altLang="ja-JP" b="0" kern="0" dirty="0" smtClean="0">
              <a:solidFill>
                <a:srgbClr val="595959"/>
              </a:solidFill>
              <a:latin typeface="ヒラギノ角ゴ ProN W6"/>
              <a:ea typeface="ヒラギノ角ゴ ProN W6"/>
              <a:cs typeface="ヒラギノ角ゴ ProN W6"/>
            </a:endParaRPr>
          </a:p>
        </p:txBody>
      </p:sp>
      <p:pic>
        <p:nvPicPr>
          <p:cNvPr id="2" name="図 1"/>
          <p:cNvPicPr>
            <a:picLocks noChangeAspect="1"/>
          </p:cNvPicPr>
          <p:nvPr/>
        </p:nvPicPr>
        <p:blipFill>
          <a:blip r:embed="rId7"/>
          <a:stretch>
            <a:fillRect/>
          </a:stretch>
        </p:blipFill>
        <p:spPr>
          <a:xfrm>
            <a:off x="278598" y="1415416"/>
            <a:ext cx="3048000" cy="3048000"/>
          </a:xfrm>
          <a:prstGeom prst="rect">
            <a:avLst/>
          </a:prstGeom>
          <a:ln>
            <a:noFill/>
          </a:ln>
        </p:spPr>
      </p:pic>
      <p:pic>
        <p:nvPicPr>
          <p:cNvPr id="15" name="図 14"/>
          <p:cNvPicPr>
            <a:picLocks noChangeAspect="1"/>
          </p:cNvPicPr>
          <p:nvPr/>
        </p:nvPicPr>
        <p:blipFill>
          <a:blip r:embed="rId8"/>
          <a:stretch>
            <a:fillRect/>
          </a:stretch>
        </p:blipFill>
        <p:spPr>
          <a:xfrm>
            <a:off x="1989075" y="4237955"/>
            <a:ext cx="2574139" cy="2574139"/>
          </a:xfrm>
          <a:prstGeom prst="rect">
            <a:avLst/>
          </a:prstGeom>
          <a:ln>
            <a:noFill/>
          </a:ln>
        </p:spPr>
      </p:pic>
      <p:pic>
        <p:nvPicPr>
          <p:cNvPr id="16" name="図 15"/>
          <p:cNvPicPr>
            <a:picLocks noChangeAspect="1"/>
          </p:cNvPicPr>
          <p:nvPr/>
        </p:nvPicPr>
        <p:blipFill>
          <a:blip r:embed="rId9"/>
          <a:stretch>
            <a:fillRect/>
          </a:stretch>
        </p:blipFill>
        <p:spPr>
          <a:xfrm>
            <a:off x="4555028" y="4237955"/>
            <a:ext cx="2569856" cy="2574139"/>
          </a:xfrm>
          <a:prstGeom prst="rect">
            <a:avLst/>
          </a:prstGeom>
          <a:ln>
            <a:noFill/>
          </a:ln>
        </p:spPr>
      </p:pic>
      <p:sp>
        <p:nvSpPr>
          <p:cNvPr id="20" name="タイトル 1"/>
          <p:cNvSpPr>
            <a:spLocks noGrp="1"/>
          </p:cNvSpPr>
          <p:nvPr>
            <p:ph type="title"/>
          </p:nvPr>
        </p:nvSpPr>
        <p:spPr>
          <a:xfrm>
            <a:off x="0" y="328806"/>
            <a:ext cx="9144000" cy="524442"/>
          </a:xfrm>
          <a:ln>
            <a:noFill/>
          </a:ln>
        </p:spPr>
        <p:txBody>
          <a:bodyPr/>
          <a:lstStyle/>
          <a:p>
            <a:r>
              <a:rPr kumimoji="1" lang="ja-JP" altLang="en-US" sz="4800" dirty="0" smtClean="0">
                <a:latin typeface="ヒラギノ角ゴ ProN W6"/>
                <a:ea typeface="ヒラギノ角ゴ ProN W6"/>
                <a:cs typeface="ヒラギノ角ゴ ProN W6"/>
              </a:rPr>
              <a:t>伊藤　宏幸（</a:t>
            </a:r>
            <a:r>
              <a:rPr kumimoji="1" lang="en-US" altLang="ja-JP" sz="4800" dirty="0" smtClean="0">
                <a:latin typeface="ヒラギノ角ゴ ProN W6"/>
                <a:ea typeface="ヒラギノ角ゴ ProN W6"/>
                <a:cs typeface="ヒラギノ角ゴ ProN W6"/>
              </a:rPr>
              <a:t>The HIRO</a:t>
            </a:r>
            <a:r>
              <a:rPr lang="ja-JP" altLang="en-US" sz="4800" dirty="0" smtClean="0">
                <a:latin typeface="ヒラギノ角ゴ ProN W6"/>
                <a:ea typeface="ヒラギノ角ゴ ProN W6"/>
                <a:cs typeface="ヒラギノ角ゴ ProN W6"/>
              </a:rPr>
              <a:t>）</a:t>
            </a:r>
            <a:endParaRPr kumimoji="1" lang="ja-JP" altLang="en-US" sz="4800" dirty="0">
              <a:latin typeface="ヒラギノ角ゴ ProN W6"/>
              <a:ea typeface="ヒラギノ角ゴ ProN W6"/>
              <a:cs typeface="ヒラギノ角ゴ ProN W6"/>
            </a:endParaRPr>
          </a:p>
        </p:txBody>
      </p:sp>
    </p:spTree>
    <p:extLst>
      <p:ext uri="{BB962C8B-B14F-4D97-AF65-F5344CB8AC3E}">
        <p14:creationId xmlns:p14="http://schemas.microsoft.com/office/powerpoint/2010/main" val="51832984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2"/>
          </a:solidFill>
          <a:ln>
            <a:noFill/>
          </a:ln>
        </p:spPr>
        <p:txBody>
          <a:bodyPr/>
          <a:lstStyle/>
          <a:p>
            <a:r>
              <a:rPr lang="ja-JP" altLang="en-US" sz="4800" dirty="0">
                <a:latin typeface="ヒラギノ角ゴ ProN W6"/>
                <a:ea typeface="ヒラギノ角ゴ ProN W6"/>
                <a:cs typeface="ヒラギノ角ゴ ProN W6"/>
              </a:rPr>
              <a:t>解決方針</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40</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4000" b="1" dirty="0" smtClean="0">
                <a:solidFill>
                  <a:srgbClr val="44C404"/>
                </a:solidFill>
                <a:latin typeface="ヒラギノ角ゴ ProN W6"/>
                <a:ea typeface="ヒラギノ角ゴ ProN W6"/>
                <a:cs typeface="ヒラギノ角ゴ ProN W6"/>
              </a:rPr>
              <a:t>テスト自動化による下記</a:t>
            </a:r>
            <a:r>
              <a:rPr lang="ja-JP" altLang="en-US" sz="4000" b="1" dirty="0">
                <a:solidFill>
                  <a:srgbClr val="44C404"/>
                </a:solidFill>
                <a:latin typeface="ヒラギノ角ゴ ProN W6"/>
                <a:ea typeface="ヒラギノ角ゴ ProN W6"/>
                <a:cs typeface="ヒラギノ角ゴ ProN W6"/>
              </a:rPr>
              <a:t>の</a:t>
            </a:r>
            <a:r>
              <a:rPr lang="ja-JP" altLang="en-US" sz="4000" b="1" dirty="0" smtClean="0">
                <a:solidFill>
                  <a:srgbClr val="44C404"/>
                </a:solidFill>
                <a:latin typeface="ヒラギノ角ゴ ProN W6"/>
                <a:ea typeface="ヒラギノ角ゴ ProN W6"/>
                <a:cs typeface="ヒラギノ角ゴ ProN W6"/>
              </a:rPr>
              <a:t>実現</a:t>
            </a:r>
            <a:endParaRPr lang="en-US" altLang="ja-JP" sz="4000" b="1" dirty="0" smtClean="0">
              <a:solidFill>
                <a:srgbClr val="44C404"/>
              </a:solidFill>
              <a:latin typeface="ヒラギノ角ゴ ProN W6"/>
              <a:ea typeface="ヒラギノ角ゴ ProN W6"/>
              <a:cs typeface="ヒラギノ角ゴ ProN W6"/>
            </a:endParaRPr>
          </a:p>
          <a:p>
            <a:pPr marL="512763" lvl="1" indent="0" algn="ctr">
              <a:buNone/>
            </a:pPr>
            <a:endParaRPr lang="en-US" altLang="ja-JP"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プロダクトの</a:t>
            </a:r>
            <a:r>
              <a:rPr lang="ja-JP" altLang="en-US" sz="3200" dirty="0" smtClean="0">
                <a:solidFill>
                  <a:srgbClr val="44C404"/>
                </a:solidFill>
                <a:latin typeface="ヒラギノ角ゴ ProN W6"/>
                <a:ea typeface="ヒラギノ角ゴ ProN W6"/>
                <a:cs typeface="ヒラギノ角ゴ ProN W6"/>
              </a:rPr>
              <a:t>仕様</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既存</a:t>
            </a:r>
            <a:r>
              <a:rPr lang="ja-JP" altLang="en-US" sz="3200" dirty="0">
                <a:latin typeface="ヒラギノ角ゴ ProN W6"/>
                <a:ea typeface="ヒラギノ角ゴ ProN W6"/>
                <a:cs typeface="ヒラギノ角ゴ ProN W6"/>
              </a:rPr>
              <a:t>の</a:t>
            </a:r>
            <a:r>
              <a:rPr lang="ja-JP" altLang="en-US" sz="3200" dirty="0" smtClean="0">
                <a:latin typeface="ヒラギノ角ゴ ProN W6"/>
                <a:ea typeface="ヒラギノ角ゴ ProN W6"/>
                <a:cs typeface="ヒラギノ角ゴ ProN W6"/>
              </a:rPr>
              <a:t>テストスクリプトによる</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a:t>
            </a:r>
            <a:r>
              <a:rPr lang="ja-JP" altLang="en-US" sz="3200" dirty="0" smtClean="0">
                <a:solidFill>
                  <a:srgbClr val="44C404"/>
                </a:solidFill>
                <a:latin typeface="ヒラギノ角ゴ ProN W6"/>
                <a:ea typeface="ヒラギノ角ゴ ProN W6"/>
                <a:cs typeface="ヒラギノ角ゴ ProN W6"/>
              </a:rPr>
              <a:t>特性</a:t>
            </a:r>
            <a:r>
              <a:rPr lang="ja-JP" altLang="en-US" sz="3200" dirty="0" smtClean="0">
                <a:latin typeface="ヒラギノ角ゴ ProN W6"/>
                <a:ea typeface="ヒラギノ角ゴ ProN W6"/>
                <a:cs typeface="ヒラギノ角ゴ ProN W6"/>
              </a:rPr>
              <a:t>の把握</a:t>
            </a: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endParaRPr lang="en-US" altLang="ja-JP" sz="3200" dirty="0" smtClean="0">
              <a:latin typeface="ヒラギノ角ゴ ProN W6"/>
              <a:ea typeface="ヒラギノ角ゴ ProN W6"/>
              <a:cs typeface="ヒラギノ角ゴ ProN W6"/>
            </a:endParaRPr>
          </a:p>
          <a:p>
            <a:pPr marL="1255713" lvl="1" indent="-742950">
              <a:buFont typeface="+mj-lt"/>
              <a:buAutoNum type="arabicPeriod"/>
            </a:pPr>
            <a:r>
              <a:rPr lang="ja-JP" altLang="en-US" sz="3200" dirty="0" smtClean="0">
                <a:latin typeface="ヒラギノ角ゴ ProN W6"/>
                <a:ea typeface="ヒラギノ角ゴ ProN W6"/>
                <a:cs typeface="ヒラギノ角ゴ ProN W6"/>
              </a:rPr>
              <a:t>障害</a:t>
            </a:r>
            <a:r>
              <a:rPr lang="ja-JP" altLang="en-US" sz="3200" dirty="0">
                <a:latin typeface="ヒラギノ角ゴ ProN W6"/>
                <a:ea typeface="ヒラギノ角ゴ ProN W6"/>
                <a:cs typeface="ヒラギノ角ゴ ProN W6"/>
              </a:rPr>
              <a:t>検知の仕組みを構築・運用</a:t>
            </a:r>
            <a:r>
              <a:rPr lang="ja-JP" altLang="en-US" sz="3200" dirty="0" smtClean="0">
                <a:latin typeface="ヒラギノ角ゴ ProN W6"/>
                <a:ea typeface="ヒラギノ角ゴ ProN W6"/>
                <a:cs typeface="ヒラギノ角ゴ ProN W6"/>
              </a:rPr>
              <a:t>し</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solidFill>
                  <a:srgbClr val="44C404"/>
                </a:solidFill>
                <a:latin typeface="ヒラギノ角ゴ ProN W6"/>
                <a:ea typeface="ヒラギノ角ゴ ProN W6"/>
                <a:cs typeface="ヒラギノ角ゴ ProN W6"/>
              </a:rPr>
              <a:t>開発</a:t>
            </a:r>
            <a:r>
              <a:rPr lang="ja-JP" altLang="en-US" sz="3200" dirty="0">
                <a:solidFill>
                  <a:srgbClr val="44C404"/>
                </a:solidFill>
                <a:latin typeface="ヒラギノ角ゴ ProN W6"/>
                <a:ea typeface="ヒラギノ角ゴ ProN W6"/>
                <a:cs typeface="ヒラギノ角ゴ ProN W6"/>
              </a:rPr>
              <a:t>チームの障害対応能力</a:t>
            </a:r>
            <a:r>
              <a:rPr lang="ja-JP" altLang="en-US" sz="3200" dirty="0">
                <a:latin typeface="ヒラギノ角ゴ ProN W6"/>
                <a:ea typeface="ヒラギノ角ゴ ProN W6"/>
                <a:cs typeface="ヒラギノ角ゴ ProN W6"/>
              </a:rPr>
              <a:t>を</a:t>
            </a:r>
            <a:r>
              <a:rPr lang="ja-JP" altLang="en-US" sz="3200" dirty="0" smtClean="0">
                <a:latin typeface="ヒラギノ角ゴ ProN W6"/>
                <a:ea typeface="ヒラギノ角ゴ ProN W6"/>
                <a:cs typeface="ヒラギノ角ゴ ProN W6"/>
              </a:rPr>
              <a:t>把握</a:t>
            </a:r>
            <a:endParaRPr lang="en-US" altLang="ja-JP" sz="3200" dirty="0" smtClean="0">
              <a:solidFill>
                <a:srgbClr val="44C404"/>
              </a:solidFill>
              <a:latin typeface="ヒラギノ角ゴ ProN W6"/>
              <a:ea typeface="ヒラギノ角ゴ ProN W6"/>
              <a:cs typeface="ヒラギノ角ゴ ProN W6"/>
            </a:endParaRPr>
          </a:p>
        </p:txBody>
      </p:sp>
      <p:sp>
        <p:nvSpPr>
          <p:cNvPr id="5" name="コンテンツ プレースホルダー 8"/>
          <p:cNvSpPr txBox="1">
            <a:spLocks/>
          </p:cNvSpPr>
          <p:nvPr/>
        </p:nvSpPr>
        <p:spPr>
          <a:xfrm>
            <a:off x="631471" y="2101522"/>
            <a:ext cx="7886700" cy="3600000"/>
          </a:xfrm>
          <a:prstGeom prst="rect">
            <a:avLst/>
          </a:prstGeom>
          <a:solidFill>
            <a:srgbClr val="44C404"/>
          </a:solidFill>
          <a:ln>
            <a:solidFill>
              <a:schemeClr val="tx1">
                <a:lumMod val="50000"/>
              </a:schemeClr>
            </a:solidFill>
          </a:ln>
        </p:spPr>
        <p:txBody>
          <a:bodyPr vert="horz" lIns="91440" tIns="45720" rIns="91440" bIns="45720" rtlCol="0" anchor="ctr" anchorCtr="0">
            <a:noAutofit/>
          </a:bodyPr>
          <a:lstStyle>
            <a:lvl1pPr marL="0" indent="0" algn="l" defTabSz="685783" rtl="0" eaLnBrk="1" latinLnBrk="0" hangingPunct="1">
              <a:lnSpc>
                <a:spcPct val="90000"/>
              </a:lnSpc>
              <a:spcBef>
                <a:spcPts val="750"/>
              </a:spcBef>
              <a:buFont typeface="Arial" panose="020B0604020202020204" pitchFamily="34" charset="0"/>
              <a:buNone/>
              <a:defRPr kumimoji="1" sz="4050" kern="1200">
                <a:solidFill>
                  <a:srgbClr val="595959"/>
                </a:solidFill>
                <a:latin typeface="Hiragino Kaku Gothic ProN W6" charset="-128"/>
                <a:ea typeface="Hiragino Kaku Gothic ProN W6" charset="-128"/>
                <a:cs typeface="Hiragino Kaku Gothic ProN W6" charset="-128"/>
              </a:defRPr>
            </a:lvl1pPr>
            <a:lvl2pPr marL="514337" indent="-171446" algn="l" defTabSz="685783" rtl="0" eaLnBrk="1" latinLnBrk="0" hangingPunct="1">
              <a:lnSpc>
                <a:spcPct val="90000"/>
              </a:lnSpc>
              <a:spcBef>
                <a:spcPts val="375"/>
              </a:spcBef>
              <a:buFont typeface="Arial" panose="020B0604020202020204" pitchFamily="34" charset="0"/>
              <a:buChar char="•"/>
              <a:defRPr kumimoji="1" sz="3600" kern="1200">
                <a:solidFill>
                  <a:srgbClr val="595959"/>
                </a:solidFill>
                <a:latin typeface="+mj-ea"/>
                <a:ea typeface="+mj-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kumimoji="1" sz="3300" kern="1200">
                <a:solidFill>
                  <a:srgbClr val="595959"/>
                </a:solidFill>
                <a:latin typeface="+mj-ea"/>
                <a:ea typeface="+mj-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3000" kern="1200">
                <a:solidFill>
                  <a:srgbClr val="595959"/>
                </a:solidFill>
                <a:latin typeface="+mj-ea"/>
                <a:ea typeface="+mj-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512763" lvl="1" indent="-512763" algn="ctr">
              <a:buNone/>
            </a:pPr>
            <a:r>
              <a:rPr lang="en-US" altLang="ja-JP" sz="4800" b="1" dirty="0" smtClean="0">
                <a:solidFill>
                  <a:srgbClr val="0000FF"/>
                </a:solidFill>
                <a:latin typeface="ヒラギノ角ゴ ProN W6"/>
                <a:ea typeface="ヒラギノ角ゴ ProN W6"/>
                <a:cs typeface="ヒラギノ角ゴ ProN W6"/>
              </a:rPr>
              <a:t>XP</a:t>
            </a:r>
            <a:r>
              <a:rPr lang="ja-JP" altLang="en-US" sz="4800" b="1" dirty="0" smtClean="0">
                <a:solidFill>
                  <a:srgbClr val="FFFFFF"/>
                </a:solidFill>
                <a:latin typeface="ヒラギノ角ゴ ProN W6"/>
                <a:ea typeface="ヒラギノ角ゴ ProN W6"/>
                <a:cs typeface="ヒラギノ角ゴ ProN W6"/>
              </a:rPr>
              <a:t>を</a:t>
            </a:r>
            <a:r>
              <a:rPr lang="ja-JP" altLang="en-US" sz="4800" b="1" dirty="0">
                <a:solidFill>
                  <a:srgbClr val="FFFFFF"/>
                </a:solidFill>
                <a:latin typeface="ヒラギノ角ゴ ProN W6"/>
                <a:ea typeface="ヒラギノ角ゴ ProN W6"/>
                <a:cs typeface="ヒラギノ角ゴ ProN W6"/>
              </a:rPr>
              <a:t>活用</a:t>
            </a:r>
            <a:r>
              <a:rPr lang="ja-JP" altLang="en-US" sz="4800" b="1" dirty="0" smtClean="0">
                <a:solidFill>
                  <a:srgbClr val="FFFFFF"/>
                </a:solidFill>
                <a:latin typeface="ヒラギノ角ゴ ProN W6"/>
                <a:ea typeface="ヒラギノ角ゴ ProN W6"/>
                <a:cs typeface="ヒラギノ角ゴ ProN W6"/>
              </a:rPr>
              <a:t>した</a:t>
            </a:r>
            <a:endParaRPr lang="en-US" altLang="ja-JP" sz="4800" b="1" dirty="0" smtClean="0">
              <a:solidFill>
                <a:srgbClr val="FFFFFF"/>
              </a:solidFill>
              <a:latin typeface="ヒラギノ角ゴ ProN W6"/>
              <a:ea typeface="ヒラギノ角ゴ ProN W6"/>
              <a:cs typeface="ヒラギノ角ゴ ProN W6"/>
            </a:endParaRPr>
          </a:p>
          <a:p>
            <a:pPr marL="512763" lvl="1" indent="-512763" algn="ctr">
              <a:buNone/>
            </a:pPr>
            <a:r>
              <a:rPr lang="ja-JP" altLang="en-US" sz="4800" b="1" dirty="0" smtClean="0">
                <a:solidFill>
                  <a:srgbClr val="FFFFFF"/>
                </a:solidFill>
                <a:latin typeface="ヒラギノ角ゴ ProN W6"/>
                <a:ea typeface="ヒラギノ角ゴ ProN W6"/>
                <a:cs typeface="ヒラギノ角ゴ ProN W6"/>
              </a:rPr>
              <a:t>高速</a:t>
            </a:r>
            <a:r>
              <a:rPr lang="ja-JP" altLang="en-US" sz="4800" b="1" dirty="0">
                <a:solidFill>
                  <a:srgbClr val="FFFFFF"/>
                </a:solidFill>
                <a:latin typeface="ヒラギノ角ゴ ProN W6"/>
                <a:ea typeface="ヒラギノ角ゴ ProN W6"/>
                <a:cs typeface="ヒラギノ角ゴ ProN W6"/>
              </a:rPr>
              <a:t>な学習の仕組みの</a:t>
            </a:r>
            <a:r>
              <a:rPr lang="ja-JP" altLang="en-US" sz="4800" b="1" dirty="0" smtClean="0">
                <a:solidFill>
                  <a:srgbClr val="FFFFFF"/>
                </a:solidFill>
                <a:latin typeface="ヒラギノ角ゴ ProN W6"/>
                <a:ea typeface="ヒラギノ角ゴ ProN W6"/>
                <a:cs typeface="ヒラギノ角ゴ ProN W6"/>
              </a:rPr>
              <a:t>構築</a:t>
            </a:r>
            <a:endParaRPr lang="en-US" altLang="ja-JP" sz="4800" b="1" dirty="0" smtClean="0">
              <a:solidFill>
                <a:srgbClr val="FFFFFF"/>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3313326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41</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42</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43</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kumimoji="1" lang="ja-JP" altLang="en-US" sz="4800" dirty="0" smtClean="0">
                <a:latin typeface="ヒラギノ角ゴ ProN W6"/>
                <a:ea typeface="ヒラギノ角ゴ ProN W6"/>
                <a:cs typeface="ヒラギノ角ゴ ProN W6"/>
              </a:rPr>
              <a:t>まとめ</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44</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52063319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45</a:t>
            </a:fld>
            <a:endParaRPr kumimoji="1" lang="ja-JP" altLang="en-US"/>
          </a:p>
        </p:txBody>
      </p:sp>
      <p:sp>
        <p:nvSpPr>
          <p:cNvPr id="3" name="テキスト ボックス 2"/>
          <p:cNvSpPr txBox="1"/>
          <p:nvPr/>
        </p:nvSpPr>
        <p:spPr>
          <a:xfrm>
            <a:off x="628650" y="1689099"/>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1. </a:t>
            </a:r>
            <a:r>
              <a:rPr lang="ja-JP" altLang="en-US" sz="2800" dirty="0" smtClean="0">
                <a:solidFill>
                  <a:schemeClr val="bg1"/>
                </a:solidFill>
                <a:latin typeface="ヒラギノ角ゴ ProN W6"/>
                <a:ea typeface="ヒラギノ角ゴ ProN W6"/>
                <a:cs typeface="ヒラギノ角ゴ ProN W6"/>
              </a:rPr>
              <a:t>何</a:t>
            </a:r>
            <a:r>
              <a:rPr lang="ja-JP" altLang="en-US" sz="2800" dirty="0">
                <a:solidFill>
                  <a:schemeClr val="bg1"/>
                </a:solidFill>
                <a:latin typeface="ヒラギノ角ゴ ProN W6"/>
                <a:ea typeface="ヒラギノ角ゴ ProN W6"/>
                <a:cs typeface="ヒラギノ角ゴ ProN W6"/>
              </a:rPr>
              <a:t>を為すべきなのかを</a:t>
            </a:r>
            <a:r>
              <a:rPr lang="ja-JP" altLang="en-US" sz="2800" dirty="0" smtClean="0">
                <a:solidFill>
                  <a:schemeClr val="bg1"/>
                </a:solidFill>
                <a:latin typeface="ヒラギノ角ゴ ProN W6"/>
                <a:ea typeface="ヒラギノ角ゴ ProN W6"/>
                <a:cs typeface="ヒラギノ角ゴ ProN W6"/>
              </a:rPr>
              <a:t>見つけ出す</a:t>
            </a:r>
            <a:endParaRPr lang="ja-JP" altLang="en-US" sz="2800" dirty="0">
              <a:solidFill>
                <a:schemeClr val="bg1"/>
              </a:solidFill>
              <a:latin typeface="ヒラギノ角ゴ ProN W6"/>
              <a:ea typeface="ヒラギノ角ゴ ProN W6"/>
              <a:cs typeface="ヒラギノ角ゴ ProN W6"/>
            </a:endParaRPr>
          </a:p>
        </p:txBody>
      </p:sp>
      <p:sp>
        <p:nvSpPr>
          <p:cNvPr id="7" name="テキスト ボックス 6"/>
          <p:cNvSpPr txBox="1"/>
          <p:nvPr/>
        </p:nvSpPr>
        <p:spPr>
          <a:xfrm>
            <a:off x="628650" y="3532549"/>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3. </a:t>
            </a:r>
            <a:r>
              <a:rPr lang="ja-JP" altLang="en-US" sz="2800" dirty="0" smtClean="0">
                <a:solidFill>
                  <a:schemeClr val="bg1"/>
                </a:solidFill>
                <a:latin typeface="ヒラギノ角ゴ ProN W6"/>
                <a:ea typeface="ヒラギノ角ゴ ProN W6"/>
                <a:cs typeface="ヒラギノ角ゴ ProN W6"/>
              </a:rPr>
              <a:t>定期的</a:t>
            </a:r>
            <a:r>
              <a:rPr lang="ja-JP" altLang="en-US" sz="2800" dirty="0">
                <a:solidFill>
                  <a:schemeClr val="bg1"/>
                </a:solidFill>
                <a:latin typeface="ヒラギノ角ゴ ProN W6"/>
                <a:ea typeface="ヒラギノ角ゴ ProN W6"/>
                <a:cs typeface="ヒラギノ角ゴ ProN W6"/>
              </a:rPr>
              <a:t>に進捗と成果を</a:t>
            </a:r>
            <a:r>
              <a:rPr lang="ja-JP" altLang="en-US" sz="2800" dirty="0" smtClean="0">
                <a:solidFill>
                  <a:schemeClr val="bg1"/>
                </a:solidFill>
                <a:latin typeface="ヒラギノ角ゴ ProN W6"/>
                <a:ea typeface="ヒラギノ角ゴ ProN W6"/>
                <a:cs typeface="ヒラギノ角ゴ ProN W6"/>
              </a:rPr>
              <a:t>見せる</a:t>
            </a:r>
            <a:endParaRPr lang="ja-JP" altLang="en-US" sz="2800" dirty="0">
              <a:solidFill>
                <a:schemeClr val="bg1"/>
              </a:solidFill>
              <a:latin typeface="ヒラギノ角ゴ ProN W6"/>
              <a:ea typeface="ヒラギノ角ゴ ProN W6"/>
              <a:cs typeface="ヒラギノ角ゴ ProN W6"/>
            </a:endParaRPr>
          </a:p>
        </p:txBody>
      </p:sp>
      <p:sp>
        <p:nvSpPr>
          <p:cNvPr id="8" name="テキスト ボックス 7"/>
          <p:cNvSpPr txBox="1"/>
          <p:nvPr/>
        </p:nvSpPr>
        <p:spPr>
          <a:xfrm>
            <a:off x="628650" y="4454274"/>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4. </a:t>
            </a:r>
            <a:r>
              <a:rPr lang="ja-JP" altLang="en-US" sz="2800" dirty="0" smtClean="0">
                <a:solidFill>
                  <a:schemeClr val="bg1"/>
                </a:solidFill>
                <a:latin typeface="ヒラギノ角ゴ ProN W6"/>
                <a:ea typeface="ヒラギノ角ゴ ProN W6"/>
                <a:cs typeface="ヒラギノ角ゴ ProN W6"/>
              </a:rPr>
              <a:t>今後</a:t>
            </a:r>
            <a:r>
              <a:rPr lang="ja-JP" altLang="en-US" sz="2800" dirty="0">
                <a:solidFill>
                  <a:schemeClr val="bg1"/>
                </a:solidFill>
                <a:latin typeface="ヒラギノ角ゴ ProN W6"/>
                <a:ea typeface="ヒラギノ角ゴ ProN W6"/>
                <a:cs typeface="ヒラギノ角ゴ ProN W6"/>
              </a:rPr>
              <a:t>の課題</a:t>
            </a:r>
          </a:p>
        </p:txBody>
      </p:sp>
      <p:sp>
        <p:nvSpPr>
          <p:cNvPr id="10" name="テキスト ボックス 9"/>
          <p:cNvSpPr txBox="1"/>
          <p:nvPr/>
        </p:nvSpPr>
        <p:spPr>
          <a:xfrm>
            <a:off x="628650" y="5376000"/>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5. </a:t>
            </a:r>
            <a:r>
              <a:rPr lang="ja-JP" altLang="en-US" sz="2800" dirty="0" smtClean="0">
                <a:solidFill>
                  <a:schemeClr val="bg1"/>
                </a:solidFill>
                <a:latin typeface="ヒラギノ角ゴ ProN W6"/>
                <a:ea typeface="ヒラギノ角ゴ ProN W6"/>
                <a:cs typeface="ヒラギノ角ゴ ProN W6"/>
              </a:rPr>
              <a:t>まとめ</a:t>
            </a:r>
            <a:endParaRPr lang="ja-JP" altLang="en-US" sz="2800" dirty="0">
              <a:solidFill>
                <a:schemeClr val="bg1"/>
              </a:solidFill>
              <a:latin typeface="ヒラギノ角ゴ ProN W6"/>
              <a:ea typeface="ヒラギノ角ゴ ProN W6"/>
              <a:cs typeface="ヒラギノ角ゴ ProN W6"/>
            </a:endParaRPr>
          </a:p>
        </p:txBody>
      </p:sp>
      <p:sp>
        <p:nvSpPr>
          <p:cNvPr id="11" name="テキスト ボックス 10"/>
          <p:cNvSpPr txBox="1"/>
          <p:nvPr/>
        </p:nvSpPr>
        <p:spPr>
          <a:xfrm>
            <a:off x="628045" y="2610824"/>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2. </a:t>
            </a:r>
            <a:r>
              <a:rPr lang="ja-JP" altLang="en-US" sz="2800" dirty="0" smtClean="0">
                <a:solidFill>
                  <a:schemeClr val="bg1"/>
                </a:solidFill>
                <a:latin typeface="ヒラギノ角ゴ ProN W6"/>
                <a:ea typeface="ヒラギノ角ゴ ProN W6"/>
                <a:cs typeface="ヒラギノ角ゴ ProN W6"/>
              </a:rPr>
              <a:t>トライアル</a:t>
            </a:r>
            <a:r>
              <a:rPr lang="ja-JP" altLang="en-US" sz="2800" dirty="0">
                <a:solidFill>
                  <a:schemeClr val="bg1"/>
                </a:solidFill>
                <a:latin typeface="ヒラギノ角ゴ ProN W6"/>
                <a:ea typeface="ヒラギノ角ゴ ProN W6"/>
                <a:cs typeface="ヒラギノ角ゴ ProN W6"/>
              </a:rPr>
              <a:t>＆エラーで高速に学習</a:t>
            </a:r>
            <a:r>
              <a:rPr lang="ja-JP" altLang="en-US" sz="2800" dirty="0" smtClean="0">
                <a:solidFill>
                  <a:schemeClr val="bg1"/>
                </a:solidFill>
                <a:latin typeface="ヒラギノ角ゴ ProN W6"/>
                <a:ea typeface="ヒラギノ角ゴ ProN W6"/>
                <a:cs typeface="ヒラギノ角ゴ ProN W6"/>
              </a:rPr>
              <a:t>する</a:t>
            </a:r>
            <a:endParaRPr lang="ja-JP" altLang="en-US" sz="2800" dirty="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271612541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FF0000"/>
          </a:solidFill>
          <a:ln>
            <a:noFill/>
          </a:ln>
        </p:spPr>
        <p:txBody>
          <a:bodyPr/>
          <a:lstStyle/>
          <a:p>
            <a:r>
              <a:rPr lang="ja-JP" altLang="en-US" sz="4800" dirty="0" smtClean="0">
                <a:latin typeface="ヒラギノ角ゴ ProN W6"/>
                <a:ea typeface="ヒラギノ角ゴ ProN W6"/>
                <a:cs typeface="ヒラギノ角ゴ ProN W6"/>
              </a:rPr>
              <a:t>ビジネスの</a:t>
            </a:r>
            <a:r>
              <a:rPr lang="en-US" altLang="ja-JP" sz="4800" dirty="0">
                <a:latin typeface="ヒラギノ角ゴ ProN W6"/>
                <a:ea typeface="ヒラギノ角ゴ ProN W6"/>
                <a:cs typeface="ヒラギノ角ゴ ProN W6"/>
              </a:rPr>
              <a:t>3</a:t>
            </a:r>
            <a:r>
              <a:rPr lang="ja-JP" altLang="en-US" sz="4800" dirty="0">
                <a:latin typeface="ヒラギノ角ゴ ProN W6"/>
                <a:ea typeface="ヒラギノ角ゴ ProN W6"/>
                <a:cs typeface="ヒラギノ角ゴ ProN W6"/>
              </a:rPr>
              <a:t>つの </a:t>
            </a:r>
            <a:r>
              <a:rPr lang="en-US" altLang="ja-JP" sz="4800" dirty="0" smtClean="0">
                <a:latin typeface="ヒラギノ角ゴ ProN W6"/>
                <a:ea typeface="ヒラギノ角ゴ ProN W6"/>
                <a:cs typeface="ヒラギノ角ゴ ProN W6"/>
              </a:rPr>
              <a:t>KPI</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46</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44C404"/>
            </a:solidFill>
          </a:ln>
        </p:spPr>
        <p:txBody>
          <a:bodyPr anchor="ctr" anchorCtr="0">
            <a:noAutofit/>
          </a:bodyPr>
          <a:lstStyle/>
          <a:p>
            <a:pPr marL="512763" lvl="1" indent="0" algn="ctr">
              <a:buNone/>
            </a:pPr>
            <a:r>
              <a:rPr lang="ja-JP" altLang="en-US" sz="3200" dirty="0">
                <a:latin typeface="ヒラギノ角ゴ ProN W6"/>
                <a:ea typeface="ヒラギノ角ゴ ProN W6"/>
                <a:cs typeface="ヒラギノ角ゴ ProN W6"/>
              </a:rPr>
              <a:t>一連の情報収集・分析は</a:t>
            </a:r>
            <a:r>
              <a:rPr lang="ja-JP" altLang="en-US" sz="3200" dirty="0" smtClean="0">
                <a:latin typeface="ヒラギノ角ゴ ProN W6"/>
                <a:ea typeface="ヒラギノ角ゴ ProN W6"/>
                <a:cs typeface="ヒラギノ角ゴ ProN W6"/>
              </a:rPr>
              <a:t>、</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下記</a:t>
            </a:r>
            <a:r>
              <a:rPr lang="ja-JP" altLang="en-US" sz="3200" dirty="0">
                <a:latin typeface="ヒラギノ角ゴ ProN W6"/>
                <a:ea typeface="ヒラギノ角ゴ ProN W6"/>
                <a:cs typeface="ヒラギノ角ゴ ProN W6"/>
              </a:rPr>
              <a:t>の</a:t>
            </a:r>
            <a:r>
              <a:rPr lang="ja-JP" altLang="en-US" sz="3200" dirty="0">
                <a:solidFill>
                  <a:srgbClr val="0000FF"/>
                </a:solidFill>
                <a:latin typeface="ヒラギノ角ゴ ProN W6"/>
                <a:ea typeface="ヒラギノ角ゴ ProN W6"/>
                <a:cs typeface="ヒラギノ角ゴ ProN W6"/>
              </a:rPr>
              <a:t>「仕事の</a:t>
            </a:r>
            <a:r>
              <a:rPr lang="en-US" altLang="ja-JP" sz="3200" dirty="0">
                <a:solidFill>
                  <a:srgbClr val="0000FF"/>
                </a:solidFill>
                <a:latin typeface="ヒラギノ角ゴ ProN W6"/>
                <a:ea typeface="ヒラギノ角ゴ ProN W6"/>
                <a:cs typeface="ヒラギノ角ゴ ProN W6"/>
              </a:rPr>
              <a:t>3</a:t>
            </a:r>
            <a:r>
              <a:rPr lang="ja-JP" altLang="en-US" sz="3200" dirty="0">
                <a:solidFill>
                  <a:srgbClr val="0000FF"/>
                </a:solidFill>
                <a:latin typeface="ヒラギノ角ゴ ProN W6"/>
                <a:ea typeface="ヒラギノ角ゴ ProN W6"/>
                <a:cs typeface="ヒラギノ角ゴ ProN W6"/>
              </a:rPr>
              <a:t>つの </a:t>
            </a:r>
            <a:r>
              <a:rPr lang="en-US" altLang="ja-JP" sz="3200" dirty="0">
                <a:solidFill>
                  <a:srgbClr val="0000FF"/>
                </a:solidFill>
                <a:latin typeface="ヒラギノ角ゴ ProN W6"/>
                <a:ea typeface="ヒラギノ角ゴ ProN W6"/>
                <a:cs typeface="ヒラギノ角ゴ ProN W6"/>
              </a:rPr>
              <a:t>KPI</a:t>
            </a:r>
            <a:r>
              <a:rPr lang="ja-JP" altLang="en-US" sz="3200" dirty="0">
                <a:solidFill>
                  <a:srgbClr val="0000FF"/>
                </a:solidFill>
                <a:latin typeface="ヒラギノ角ゴ ProN W6"/>
                <a:ea typeface="ヒラギノ角ゴ ProN W6"/>
                <a:cs typeface="ヒラギノ角ゴ ProN W6"/>
              </a:rPr>
              <a:t>」</a:t>
            </a:r>
            <a:r>
              <a:rPr lang="ja-JP" altLang="en-US" sz="3200" dirty="0" smtClean="0">
                <a:latin typeface="ヒラギノ角ゴ ProN W6"/>
                <a:ea typeface="ヒラギノ角ゴ ProN W6"/>
                <a:cs typeface="ヒラギノ角ゴ ProN W6"/>
              </a:rPr>
              <a:t>の</a:t>
            </a:r>
            <a:r>
              <a:rPr lang="en-US" altLang="ja-JP" sz="3200" dirty="0" smtClean="0">
                <a:latin typeface="ヒラギノ角ゴ ProN W6"/>
                <a:ea typeface="ヒラギノ角ゴ ProN W6"/>
                <a:cs typeface="ヒラギノ角ゴ ProN W6"/>
              </a:rPr>
              <a:t/>
            </a:r>
            <a:br>
              <a:rPr lang="en-US" altLang="ja-JP" sz="3200" dirty="0" smtClean="0">
                <a:latin typeface="ヒラギノ角ゴ ProN W6"/>
                <a:ea typeface="ヒラギノ角ゴ ProN W6"/>
                <a:cs typeface="ヒラギノ角ゴ ProN W6"/>
              </a:rPr>
            </a:br>
            <a:r>
              <a:rPr lang="ja-JP" altLang="en-US" sz="3200" dirty="0" smtClean="0">
                <a:latin typeface="ヒラギノ角ゴ ProN W6"/>
                <a:ea typeface="ヒラギノ角ゴ ProN W6"/>
                <a:cs typeface="ヒラギノ角ゴ ProN W6"/>
              </a:rPr>
              <a:t>観点に基づき</a:t>
            </a:r>
            <a:r>
              <a:rPr lang="ja-JP" altLang="en-US" sz="3200" dirty="0">
                <a:latin typeface="ヒラギノ角ゴ ProN W6"/>
                <a:ea typeface="ヒラギノ角ゴ ProN W6"/>
                <a:cs typeface="ヒラギノ角ゴ ProN W6"/>
              </a:rPr>
              <a:t>実施した</a:t>
            </a:r>
            <a:r>
              <a:rPr lang="ja-JP" altLang="en-US" sz="3200" dirty="0" smtClean="0">
                <a:latin typeface="ヒラギノ角ゴ ProN W6"/>
                <a:ea typeface="ヒラギノ角ゴ ProN W6"/>
                <a:cs typeface="ヒラギノ角ゴ ProN W6"/>
              </a:rPr>
              <a:t>。</a:t>
            </a:r>
            <a:endParaRPr lang="en-US" altLang="ja-JP" sz="3200" dirty="0">
              <a:latin typeface="ヒラギノ角ゴ ProN W6"/>
              <a:ea typeface="ヒラギノ角ゴ ProN W6"/>
              <a:cs typeface="ヒラギノ角ゴ ProN W6"/>
            </a:endParaRPr>
          </a:p>
          <a:p>
            <a:pPr marL="512763" lvl="1" indent="0">
              <a:buNone/>
            </a:pPr>
            <a:endParaRPr lang="en-US" altLang="ja-JP" sz="3200" dirty="0" smtClean="0">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売上</a:t>
            </a: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利益</a:t>
            </a: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endParaRPr lang="en-US" altLang="ja-JP" sz="3200" dirty="0" smtClean="0">
              <a:solidFill>
                <a:srgbClr val="44C404"/>
              </a:solidFill>
              <a:latin typeface="ヒラギノ角ゴ ProN W6"/>
              <a:ea typeface="ヒラギノ角ゴ ProN W6"/>
              <a:cs typeface="ヒラギノ角ゴ ProN W6"/>
            </a:endParaRPr>
          </a:p>
          <a:p>
            <a:pPr marL="2741571" lvl="6" indent="-514350">
              <a:buFont typeface="+mj-lt"/>
              <a:buAutoNum type="arabicPeriod"/>
            </a:pPr>
            <a:r>
              <a:rPr lang="ja-JP" altLang="en-US" sz="3200" dirty="0" smtClean="0">
                <a:solidFill>
                  <a:srgbClr val="44C404"/>
                </a:solidFill>
                <a:latin typeface="ヒラギノ角ゴ ProN W6"/>
                <a:ea typeface="ヒラギノ角ゴ ProN W6"/>
                <a:cs typeface="ヒラギノ角ゴ ProN W6"/>
              </a:rPr>
              <a:t>従業員満足度</a:t>
            </a:r>
            <a:endParaRPr lang="en-US" altLang="ja-JP" sz="3200" dirty="0" smtClean="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35729751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FF0000"/>
          </a:solidFill>
          <a:ln>
            <a:noFill/>
          </a:ln>
        </p:spPr>
        <p:txBody>
          <a:bodyPr/>
          <a:lstStyle/>
          <a:p>
            <a:r>
              <a:rPr kumimoji="1" lang="ja-JP" altLang="en-US" sz="4800" dirty="0" smtClean="0">
                <a:latin typeface="ヒラギノ角ゴ ProN W6"/>
                <a:ea typeface="ヒラギノ角ゴ ProN W6"/>
                <a:cs typeface="ヒラギノ角ゴ ProN W6"/>
              </a:rPr>
              <a:t>皆さんにお伝えしたいこと</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47</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903288" lvl="1" indent="-390525"/>
            <a:r>
              <a:rPr lang="ja-JP" altLang="en-US" sz="2800" dirty="0">
                <a:latin typeface="ヒラギノ角ゴ ProN W6"/>
                <a:ea typeface="ヒラギノ角ゴ ProN W6"/>
                <a:cs typeface="ヒラギノ角ゴ ProN W6"/>
              </a:rPr>
              <a:t>アジャイルの知識・経験は</a:t>
            </a:r>
            <a:r>
              <a:rPr lang="ja-JP" altLang="en-US" sz="2800" dirty="0" smtClean="0">
                <a:latin typeface="ヒラギノ角ゴ ProN W6"/>
                <a:ea typeface="ヒラギノ角ゴ ProN W6"/>
                <a:cs typeface="ヒラギノ角ゴ ProN W6"/>
              </a:rPr>
              <a:t>、</a:t>
            </a:r>
            <a:r>
              <a:rPr lang="en-US" altLang="ja-JP" sz="2800" dirty="0" smtClean="0">
                <a:latin typeface="ヒラギノ角ゴ ProN W6"/>
                <a:ea typeface="ヒラギノ角ゴ ProN W6"/>
                <a:cs typeface="ヒラギノ角ゴ ProN W6"/>
              </a:rPr>
              <a:t/>
            </a:r>
            <a:br>
              <a:rPr lang="en-US" altLang="ja-JP" sz="2800" dirty="0" smtClean="0">
                <a:latin typeface="ヒラギノ角ゴ ProN W6"/>
                <a:ea typeface="ヒラギノ角ゴ ProN W6"/>
                <a:cs typeface="ヒラギノ角ゴ ProN W6"/>
              </a:rPr>
            </a:br>
            <a:r>
              <a:rPr lang="ja-JP" altLang="en-US" sz="2800" dirty="0" smtClean="0">
                <a:latin typeface="ヒラギノ角ゴ ProN W6"/>
                <a:ea typeface="ヒラギノ角ゴ ProN W6"/>
                <a:cs typeface="ヒラギノ角ゴ ProN W6"/>
              </a:rPr>
              <a:t>新しい</a:t>
            </a:r>
            <a:r>
              <a:rPr lang="ja-JP" altLang="en-US" sz="2800" dirty="0">
                <a:latin typeface="ヒラギノ角ゴ ProN W6"/>
                <a:ea typeface="ヒラギノ角ゴ ProN W6"/>
                <a:cs typeface="ヒラギノ角ゴ ProN W6"/>
              </a:rPr>
              <a:t>チャレンジを行う上で</a:t>
            </a:r>
            <a:r>
              <a:rPr lang="ja-JP" altLang="en-US" sz="2800" dirty="0" smtClean="0">
                <a:latin typeface="ヒラギノ角ゴ ProN W6"/>
                <a:ea typeface="ヒラギノ角ゴ ProN W6"/>
                <a:cs typeface="ヒラギノ角ゴ ProN W6"/>
              </a:rPr>
              <a:t>、</a:t>
            </a:r>
            <a:r>
              <a:rPr lang="en-US" altLang="ja-JP" sz="2800" dirty="0" smtClean="0">
                <a:latin typeface="ヒラギノ角ゴ ProN W6"/>
                <a:ea typeface="ヒラギノ角ゴ ProN W6"/>
                <a:cs typeface="ヒラギノ角ゴ ProN W6"/>
              </a:rPr>
              <a:t/>
            </a:r>
            <a:br>
              <a:rPr lang="en-US" altLang="ja-JP" sz="2800" dirty="0" smtClean="0">
                <a:latin typeface="ヒラギノ角ゴ ProN W6"/>
                <a:ea typeface="ヒラギノ角ゴ ProN W6"/>
                <a:cs typeface="ヒラギノ角ゴ ProN W6"/>
              </a:rPr>
            </a:br>
            <a:r>
              <a:rPr lang="ja-JP" altLang="en-US" sz="2800" dirty="0" smtClean="0">
                <a:latin typeface="ヒラギノ角ゴ ProN W6"/>
                <a:ea typeface="ヒラギノ角ゴ ProN W6"/>
                <a:cs typeface="ヒラギノ角ゴ ProN W6"/>
              </a:rPr>
              <a:t>非常</a:t>
            </a:r>
            <a:r>
              <a:rPr lang="ja-JP" altLang="en-US" sz="2800" dirty="0">
                <a:latin typeface="ヒラギノ角ゴ ProN W6"/>
                <a:ea typeface="ヒラギノ角ゴ ProN W6"/>
                <a:cs typeface="ヒラギノ角ゴ ProN W6"/>
              </a:rPr>
              <a:t>に強力な武器となり得ること</a:t>
            </a:r>
            <a:r>
              <a:rPr lang="ja-JP" altLang="en-US" sz="2800" dirty="0" smtClean="0">
                <a:latin typeface="ヒラギノ角ゴ ProN W6"/>
                <a:ea typeface="ヒラギノ角ゴ ProN W6"/>
                <a:cs typeface="ヒラギノ角ゴ ProN W6"/>
              </a:rPr>
              <a:t>。</a:t>
            </a:r>
            <a:endParaRPr lang="en-US" altLang="ja-JP" sz="2800" dirty="0" smtClean="0">
              <a:latin typeface="ヒラギノ角ゴ ProN W6"/>
              <a:ea typeface="ヒラギノ角ゴ ProN W6"/>
              <a:cs typeface="ヒラギノ角ゴ ProN W6"/>
            </a:endParaRPr>
          </a:p>
          <a:p>
            <a:pPr marL="903288" lvl="1" indent="-390525"/>
            <a:endParaRPr lang="en-US" altLang="ja-JP" sz="2800" dirty="0" smtClean="0">
              <a:latin typeface="ヒラギノ角ゴ ProN W6"/>
              <a:ea typeface="ヒラギノ角ゴ ProN W6"/>
              <a:cs typeface="ヒラギノ角ゴ ProN W6"/>
            </a:endParaRPr>
          </a:p>
          <a:p>
            <a:pPr marL="903288" lvl="1" indent="-390525"/>
            <a:r>
              <a:rPr lang="ja-JP" altLang="en-US" sz="2800" dirty="0" smtClean="0">
                <a:latin typeface="ヒラギノ角ゴ ProN W6"/>
                <a:ea typeface="ヒラギノ角ゴ ProN W6"/>
                <a:cs typeface="ヒラギノ角ゴ ProN W6"/>
              </a:rPr>
              <a:t>テスト自動化を活用することで、</a:t>
            </a:r>
            <a:r>
              <a:rPr lang="en-US" altLang="ja-JP" sz="2800" dirty="0">
                <a:latin typeface="ヒラギノ角ゴ ProN W6"/>
                <a:ea typeface="ヒラギノ角ゴ ProN W6"/>
                <a:cs typeface="ヒラギノ角ゴ ProN W6"/>
              </a:rPr>
              <a:t/>
            </a:r>
            <a:br>
              <a:rPr lang="en-US" altLang="ja-JP" sz="2800" dirty="0">
                <a:latin typeface="ヒラギノ角ゴ ProN W6"/>
                <a:ea typeface="ヒラギノ角ゴ ProN W6"/>
                <a:cs typeface="ヒラギノ角ゴ ProN W6"/>
              </a:rPr>
            </a:br>
            <a:r>
              <a:rPr lang="ja-JP" altLang="en-US" sz="2800" b="1" dirty="0" smtClean="0">
                <a:solidFill>
                  <a:srgbClr val="0000FF"/>
                </a:solidFill>
                <a:latin typeface="ヒラギノ角ゴ ProN W6"/>
                <a:ea typeface="ヒラギノ角ゴ ProN W6"/>
                <a:cs typeface="ヒラギノ角ゴ ProN W6"/>
              </a:rPr>
              <a:t>「</a:t>
            </a:r>
            <a:r>
              <a:rPr lang="ja-JP" altLang="en-US" sz="2800" b="1" dirty="0">
                <a:solidFill>
                  <a:srgbClr val="0000FF"/>
                </a:solidFill>
                <a:latin typeface="ヒラギノ角ゴ ProN W6"/>
                <a:ea typeface="ヒラギノ角ゴ ProN W6"/>
                <a:cs typeface="ヒラギノ角ゴ ProN W6"/>
              </a:rPr>
              <a:t>開発にビジネスの血を通わせること</a:t>
            </a:r>
            <a:r>
              <a:rPr lang="ja-JP" altLang="en-US" sz="2800" b="1" dirty="0" smtClean="0">
                <a:solidFill>
                  <a:srgbClr val="0000FF"/>
                </a:solidFill>
                <a:latin typeface="ヒラギノ角ゴ ProN W6"/>
                <a:ea typeface="ヒラギノ角ゴ ProN W6"/>
                <a:cs typeface="ヒラギノ角ゴ ProN W6"/>
              </a:rPr>
              <a:t>」</a:t>
            </a:r>
            <a:r>
              <a:rPr lang="ja-JP" altLang="en-US" sz="2800" dirty="0" smtClean="0">
                <a:latin typeface="ヒラギノ角ゴ ProN W6"/>
                <a:ea typeface="ヒラギノ角ゴ ProN W6"/>
                <a:cs typeface="ヒラギノ角ゴ ProN W6"/>
              </a:rPr>
              <a:t>の</a:t>
            </a:r>
            <a:r>
              <a:rPr lang="en-US" altLang="ja-JP" sz="2800" dirty="0" smtClean="0">
                <a:latin typeface="ヒラギノ角ゴ ProN W6"/>
                <a:ea typeface="ヒラギノ角ゴ ProN W6"/>
                <a:cs typeface="ヒラギノ角ゴ ProN W6"/>
              </a:rPr>
              <a:t/>
            </a:r>
            <a:br>
              <a:rPr lang="en-US" altLang="ja-JP" sz="2800" dirty="0" smtClean="0">
                <a:latin typeface="ヒラギノ角ゴ ProN W6"/>
                <a:ea typeface="ヒラギノ角ゴ ProN W6"/>
                <a:cs typeface="ヒラギノ角ゴ ProN W6"/>
              </a:rPr>
            </a:br>
            <a:r>
              <a:rPr lang="ja-JP" altLang="en-US" sz="2800" dirty="0" smtClean="0">
                <a:latin typeface="ヒラギノ角ゴ ProN W6"/>
                <a:ea typeface="ヒラギノ角ゴ ProN W6"/>
                <a:cs typeface="ヒラギノ角ゴ ProN W6"/>
              </a:rPr>
              <a:t>重要性。</a:t>
            </a:r>
            <a:endParaRPr lang="en-US" altLang="ja-JP" sz="2800" dirty="0" smtClean="0">
              <a:latin typeface="ヒラギノ角ゴ ProN W6"/>
              <a:ea typeface="ヒラギノ角ゴ ProN W6"/>
              <a:cs typeface="ヒラギノ角ゴ ProN W6"/>
            </a:endParaRPr>
          </a:p>
          <a:p>
            <a:pPr marL="903288" lvl="1" indent="-390525"/>
            <a:endParaRPr lang="en-US" altLang="ja-JP" sz="2800" dirty="0" smtClean="0">
              <a:latin typeface="ヒラギノ角ゴ ProN W6"/>
              <a:ea typeface="ヒラギノ角ゴ ProN W6"/>
              <a:cs typeface="ヒラギノ角ゴ ProN W6"/>
            </a:endParaRPr>
          </a:p>
          <a:p>
            <a:pPr marL="903288" lvl="1" indent="-390525"/>
            <a:r>
              <a:rPr lang="en-US" altLang="ja-JP" sz="2800" dirty="0" smtClean="0">
                <a:latin typeface="ヒラギノ角ゴ ProN W6"/>
                <a:ea typeface="ヒラギノ角ゴ ProN W6"/>
                <a:cs typeface="ヒラギノ角ゴ ProN W6"/>
              </a:rPr>
              <a:t>SET</a:t>
            </a:r>
            <a:r>
              <a:rPr lang="ja-JP" altLang="en-US" sz="2800" dirty="0">
                <a:latin typeface="ヒラギノ角ゴ ProN W6"/>
                <a:ea typeface="ヒラギノ角ゴ ProN W6"/>
                <a:cs typeface="ヒラギノ角ゴ ProN W6"/>
              </a:rPr>
              <a:t>およびテスト自動化に</a:t>
            </a:r>
            <a:r>
              <a:rPr lang="ja-JP" altLang="en-US" sz="2800" dirty="0" smtClean="0">
                <a:latin typeface="ヒラギノ角ゴ ProN W6"/>
                <a:ea typeface="ヒラギノ角ゴ ProN W6"/>
                <a:cs typeface="ヒラギノ角ゴ ProN W6"/>
              </a:rPr>
              <a:t>関する</a:t>
            </a:r>
            <a:r>
              <a:rPr lang="en-US" altLang="ja-JP" sz="2800" dirty="0">
                <a:latin typeface="ヒラギノ角ゴ ProN W6"/>
                <a:ea typeface="ヒラギノ角ゴ ProN W6"/>
                <a:cs typeface="ヒラギノ角ゴ ProN W6"/>
              </a:rPr>
              <a:t/>
            </a:r>
            <a:br>
              <a:rPr lang="en-US" altLang="ja-JP" sz="2800" dirty="0">
                <a:latin typeface="ヒラギノ角ゴ ProN W6"/>
                <a:ea typeface="ヒラギノ角ゴ ProN W6"/>
                <a:cs typeface="ヒラギノ角ゴ ProN W6"/>
              </a:rPr>
            </a:br>
            <a:r>
              <a:rPr lang="ja-JP" altLang="en-US" sz="2800" dirty="0" smtClean="0">
                <a:latin typeface="ヒラギノ角ゴ ProN W6"/>
                <a:ea typeface="ヒラギノ角ゴ ProN W6"/>
                <a:cs typeface="ヒラギノ角ゴ ProN W6"/>
              </a:rPr>
              <a:t>施策</a:t>
            </a:r>
            <a:r>
              <a:rPr lang="ja-JP" altLang="en-US" sz="2800" dirty="0">
                <a:latin typeface="ヒラギノ角ゴ ProN W6"/>
                <a:ea typeface="ヒラギノ角ゴ ProN W6"/>
                <a:cs typeface="ヒラギノ角ゴ ProN W6"/>
              </a:rPr>
              <a:t>の</a:t>
            </a:r>
            <a:r>
              <a:rPr lang="ja-JP" altLang="en-US" sz="2800" dirty="0" smtClean="0">
                <a:latin typeface="ヒラギノ角ゴ ProN W6"/>
                <a:ea typeface="ヒラギノ角ゴ ProN W6"/>
                <a:cs typeface="ヒラギノ角ゴ ProN W6"/>
              </a:rPr>
              <a:t>勘所。</a:t>
            </a:r>
            <a:endParaRPr lang="en-US" altLang="ja-JP" sz="28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29846202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48</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49</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5</a:t>
            </a:fld>
            <a:endParaRPr kumimoji="1" lang="ja-JP" altLang="en-US"/>
          </a:p>
        </p:txBody>
      </p:sp>
      <p:sp>
        <p:nvSpPr>
          <p:cNvPr id="9" name="コンテンツ プレースホルダー 8"/>
          <p:cNvSpPr>
            <a:spLocks noGrp="1"/>
          </p:cNvSpPr>
          <p:nvPr>
            <p:ph idx="1"/>
          </p:nvPr>
        </p:nvSpPr>
        <p:spPr>
          <a:xfrm>
            <a:off x="628650" y="1689099"/>
            <a:ext cx="7886700" cy="4406400"/>
          </a:xfrm>
          <a:solidFill>
            <a:srgbClr val="44C404"/>
          </a:solidFill>
          <a:ln>
            <a:solidFill>
              <a:srgbClr val="44C404"/>
            </a:solidFill>
          </a:ln>
        </p:spPr>
        <p:txBody>
          <a:bodyPr anchor="ctr" anchorCtr="0">
            <a:noAutofit/>
          </a:bodyPr>
          <a:lstStyle/>
          <a:p>
            <a:pPr algn="ctr"/>
            <a:r>
              <a:rPr lang="ja-JP" altLang="en-US" sz="7200" dirty="0" smtClean="0">
                <a:solidFill>
                  <a:schemeClr val="bg1"/>
                </a:solidFill>
                <a:latin typeface="ヒラギノ角ゴ ProN W6"/>
                <a:ea typeface="ヒラギノ角ゴ ProN W6"/>
                <a:cs typeface="ヒラギノ角ゴ ProN W6"/>
              </a:rPr>
              <a:t>前　提</a:t>
            </a:r>
            <a:endParaRPr kumimoji="1" lang="ja-JP" altLang="en-US" sz="7200" dirty="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23813989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50</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51</a:t>
            </a:fld>
            <a:endParaRPr kumimoji="1" lang="ja-JP" altLang="en-US"/>
          </a:p>
        </p:txBody>
      </p:sp>
      <p:sp>
        <p:nvSpPr>
          <p:cNvPr id="3" name="テキスト ボックス 2"/>
          <p:cNvSpPr txBox="1"/>
          <p:nvPr/>
        </p:nvSpPr>
        <p:spPr>
          <a:xfrm>
            <a:off x="628650" y="1689099"/>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1. </a:t>
            </a:r>
            <a:r>
              <a:rPr lang="ja-JP" altLang="en-US" sz="2800" dirty="0" smtClean="0">
                <a:solidFill>
                  <a:schemeClr val="bg1"/>
                </a:solidFill>
                <a:latin typeface="ヒラギノ角ゴ ProN W6"/>
                <a:ea typeface="ヒラギノ角ゴ ProN W6"/>
                <a:cs typeface="ヒラギノ角ゴ ProN W6"/>
              </a:rPr>
              <a:t>何</a:t>
            </a:r>
            <a:r>
              <a:rPr lang="ja-JP" altLang="en-US" sz="2800" dirty="0">
                <a:solidFill>
                  <a:schemeClr val="bg1"/>
                </a:solidFill>
                <a:latin typeface="ヒラギノ角ゴ ProN W6"/>
                <a:ea typeface="ヒラギノ角ゴ ProN W6"/>
                <a:cs typeface="ヒラギノ角ゴ ProN W6"/>
              </a:rPr>
              <a:t>を為すべきなのかを</a:t>
            </a:r>
            <a:r>
              <a:rPr lang="ja-JP" altLang="en-US" sz="2800" dirty="0" smtClean="0">
                <a:solidFill>
                  <a:schemeClr val="bg1"/>
                </a:solidFill>
                <a:latin typeface="ヒラギノ角ゴ ProN W6"/>
                <a:ea typeface="ヒラギノ角ゴ ProN W6"/>
                <a:cs typeface="ヒラギノ角ゴ ProN W6"/>
              </a:rPr>
              <a:t>見つけ出す</a:t>
            </a:r>
            <a:endParaRPr lang="ja-JP" altLang="en-US" sz="2800" dirty="0">
              <a:solidFill>
                <a:schemeClr val="bg1"/>
              </a:solidFill>
              <a:latin typeface="ヒラギノ角ゴ ProN W6"/>
              <a:ea typeface="ヒラギノ角ゴ ProN W6"/>
              <a:cs typeface="ヒラギノ角ゴ ProN W6"/>
            </a:endParaRPr>
          </a:p>
        </p:txBody>
      </p:sp>
      <p:sp>
        <p:nvSpPr>
          <p:cNvPr id="7" name="テキスト ボックス 6"/>
          <p:cNvSpPr txBox="1"/>
          <p:nvPr/>
        </p:nvSpPr>
        <p:spPr>
          <a:xfrm>
            <a:off x="628650" y="3532549"/>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3. </a:t>
            </a:r>
            <a:r>
              <a:rPr lang="ja-JP" altLang="en-US" sz="2800" dirty="0" smtClean="0">
                <a:solidFill>
                  <a:schemeClr val="bg1"/>
                </a:solidFill>
                <a:latin typeface="ヒラギノ角ゴ ProN W6"/>
                <a:ea typeface="ヒラギノ角ゴ ProN W6"/>
                <a:cs typeface="ヒラギノ角ゴ ProN W6"/>
              </a:rPr>
              <a:t>定期的</a:t>
            </a:r>
            <a:r>
              <a:rPr lang="ja-JP" altLang="en-US" sz="2800" dirty="0">
                <a:solidFill>
                  <a:schemeClr val="bg1"/>
                </a:solidFill>
                <a:latin typeface="ヒラギノ角ゴ ProN W6"/>
                <a:ea typeface="ヒラギノ角ゴ ProN W6"/>
                <a:cs typeface="ヒラギノ角ゴ ProN W6"/>
              </a:rPr>
              <a:t>に進捗と成果を</a:t>
            </a:r>
            <a:r>
              <a:rPr lang="ja-JP" altLang="en-US" sz="2800" dirty="0" smtClean="0">
                <a:solidFill>
                  <a:schemeClr val="bg1"/>
                </a:solidFill>
                <a:latin typeface="ヒラギノ角ゴ ProN W6"/>
                <a:ea typeface="ヒラギノ角ゴ ProN W6"/>
                <a:cs typeface="ヒラギノ角ゴ ProN W6"/>
              </a:rPr>
              <a:t>見せる</a:t>
            </a:r>
            <a:endParaRPr lang="ja-JP" altLang="en-US" sz="2800" dirty="0">
              <a:solidFill>
                <a:schemeClr val="bg1"/>
              </a:solidFill>
              <a:latin typeface="ヒラギノ角ゴ ProN W6"/>
              <a:ea typeface="ヒラギノ角ゴ ProN W6"/>
              <a:cs typeface="ヒラギノ角ゴ ProN W6"/>
            </a:endParaRPr>
          </a:p>
        </p:txBody>
      </p:sp>
      <p:sp>
        <p:nvSpPr>
          <p:cNvPr id="8" name="テキスト ボックス 7"/>
          <p:cNvSpPr txBox="1"/>
          <p:nvPr/>
        </p:nvSpPr>
        <p:spPr>
          <a:xfrm>
            <a:off x="628650" y="4454274"/>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4. </a:t>
            </a:r>
            <a:r>
              <a:rPr lang="ja-JP" altLang="en-US" sz="2800" dirty="0" smtClean="0">
                <a:solidFill>
                  <a:schemeClr val="bg1"/>
                </a:solidFill>
                <a:latin typeface="ヒラギノ角ゴ ProN W6"/>
                <a:ea typeface="ヒラギノ角ゴ ProN W6"/>
                <a:cs typeface="ヒラギノ角ゴ ProN W6"/>
              </a:rPr>
              <a:t>今後</a:t>
            </a:r>
            <a:r>
              <a:rPr lang="ja-JP" altLang="en-US" sz="2800" dirty="0">
                <a:solidFill>
                  <a:schemeClr val="bg1"/>
                </a:solidFill>
                <a:latin typeface="ヒラギノ角ゴ ProN W6"/>
                <a:ea typeface="ヒラギノ角ゴ ProN W6"/>
                <a:cs typeface="ヒラギノ角ゴ ProN W6"/>
              </a:rPr>
              <a:t>の課題</a:t>
            </a:r>
          </a:p>
        </p:txBody>
      </p:sp>
      <p:sp>
        <p:nvSpPr>
          <p:cNvPr id="10" name="テキスト ボックス 9"/>
          <p:cNvSpPr txBox="1"/>
          <p:nvPr/>
        </p:nvSpPr>
        <p:spPr>
          <a:xfrm>
            <a:off x="628650" y="5376000"/>
            <a:ext cx="7887600" cy="720000"/>
          </a:xfrm>
          <a:prstGeom prst="rect">
            <a:avLst/>
          </a:prstGeom>
          <a:solidFill>
            <a:srgbClr val="44C404"/>
          </a:solidFill>
          <a:ln>
            <a:solidFill>
              <a:srgbClr val="44C404"/>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5. </a:t>
            </a:r>
            <a:r>
              <a:rPr lang="ja-JP" altLang="en-US" sz="2800" dirty="0" smtClean="0">
                <a:solidFill>
                  <a:schemeClr val="bg1"/>
                </a:solidFill>
                <a:latin typeface="ヒラギノ角ゴ ProN W6"/>
                <a:ea typeface="ヒラギノ角ゴ ProN W6"/>
                <a:cs typeface="ヒラギノ角ゴ ProN W6"/>
              </a:rPr>
              <a:t>まとめ</a:t>
            </a:r>
            <a:endParaRPr lang="ja-JP" altLang="en-US" sz="2800" dirty="0">
              <a:solidFill>
                <a:schemeClr val="bg1"/>
              </a:solidFill>
              <a:latin typeface="ヒラギノ角ゴ ProN W6"/>
              <a:ea typeface="ヒラギノ角ゴ ProN W6"/>
              <a:cs typeface="ヒラギノ角ゴ ProN W6"/>
            </a:endParaRPr>
          </a:p>
        </p:txBody>
      </p:sp>
      <p:sp>
        <p:nvSpPr>
          <p:cNvPr id="11" name="テキスト ボックス 10"/>
          <p:cNvSpPr txBox="1"/>
          <p:nvPr/>
        </p:nvSpPr>
        <p:spPr>
          <a:xfrm>
            <a:off x="628045" y="2610824"/>
            <a:ext cx="7887600" cy="720000"/>
          </a:xfrm>
          <a:prstGeom prst="rect">
            <a:avLst/>
          </a:prstGeom>
          <a:solidFill>
            <a:srgbClr val="7F7F7F"/>
          </a:solidFill>
          <a:ln>
            <a:solidFill>
              <a:srgbClr val="2C2C2C"/>
            </a:solidFill>
          </a:ln>
          <a:effectLst/>
        </p:spPr>
        <p:txBody>
          <a:bodyPr wrap="square" rtlCol="0" anchor="ctr" anchorCtr="0">
            <a:noAutofit/>
          </a:bodyPr>
          <a:lstStyle/>
          <a:p>
            <a:r>
              <a:rPr lang="en-US" altLang="ja-JP" sz="2800" dirty="0" smtClean="0">
                <a:solidFill>
                  <a:schemeClr val="bg1"/>
                </a:solidFill>
                <a:latin typeface="ヒラギノ角ゴ ProN W6"/>
                <a:ea typeface="ヒラギノ角ゴ ProN W6"/>
                <a:cs typeface="ヒラギノ角ゴ ProN W6"/>
              </a:rPr>
              <a:t>2. </a:t>
            </a:r>
            <a:r>
              <a:rPr lang="ja-JP" altLang="en-US" sz="2800" dirty="0" smtClean="0">
                <a:solidFill>
                  <a:schemeClr val="bg1"/>
                </a:solidFill>
                <a:latin typeface="ヒラギノ角ゴ ProN W6"/>
                <a:ea typeface="ヒラギノ角ゴ ProN W6"/>
                <a:cs typeface="ヒラギノ角ゴ ProN W6"/>
              </a:rPr>
              <a:t>トライアル</a:t>
            </a:r>
            <a:r>
              <a:rPr lang="ja-JP" altLang="en-US" sz="2800" dirty="0">
                <a:solidFill>
                  <a:schemeClr val="bg1"/>
                </a:solidFill>
                <a:latin typeface="ヒラギノ角ゴ ProN W6"/>
                <a:ea typeface="ヒラギノ角ゴ ProN W6"/>
                <a:cs typeface="ヒラギノ角ゴ ProN W6"/>
              </a:rPr>
              <a:t>＆エラーで高速に学習</a:t>
            </a:r>
            <a:r>
              <a:rPr lang="ja-JP" altLang="en-US" sz="2800" dirty="0" smtClean="0">
                <a:solidFill>
                  <a:schemeClr val="bg1"/>
                </a:solidFill>
                <a:latin typeface="ヒラギノ角ゴ ProN W6"/>
                <a:ea typeface="ヒラギノ角ゴ ProN W6"/>
                <a:cs typeface="ヒラギノ角ゴ ProN W6"/>
              </a:rPr>
              <a:t>する</a:t>
            </a:r>
            <a:endParaRPr lang="ja-JP" altLang="en-US" sz="2800" dirty="0">
              <a:solidFill>
                <a:schemeClr val="bg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271612541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52</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53</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lang="ja-JP" altLang="en-US" sz="4800" dirty="0" smtClean="0">
                <a:latin typeface="ヒラギノ角ゴ ProN W6"/>
                <a:ea typeface="ヒラギノ角ゴ ProN W6"/>
                <a:cs typeface="ヒラギノ角ゴ ProN W6"/>
              </a:rPr>
              <a:t>なぜ</a:t>
            </a:r>
            <a:r>
              <a:rPr lang="en-US" altLang="ja-JP" sz="4800" dirty="0" smtClean="0">
                <a:latin typeface="ヒラギノ角ゴ ProN W6"/>
                <a:ea typeface="ヒラギノ角ゴ ProN W6"/>
                <a:cs typeface="ヒラギノ角ゴ ProN W6"/>
              </a:rPr>
              <a:t>SET</a:t>
            </a:r>
            <a:r>
              <a:rPr lang="ja-JP" altLang="en-US" sz="4800" dirty="0" smtClean="0">
                <a:latin typeface="ヒラギノ角ゴ ProN W6"/>
                <a:ea typeface="ヒラギノ角ゴ ProN W6"/>
                <a:cs typeface="ヒラギノ角ゴ ProN W6"/>
              </a:rPr>
              <a:t>になったのか？</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54</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rgbClr val="797979"/>
            </a:solidFill>
          </a:ln>
        </p:spPr>
        <p:txBody>
          <a:bodyPr anchor="ctr" anchorCtr="0">
            <a:noAutofit/>
          </a:bodyPr>
          <a:lstStyle/>
          <a:p>
            <a:pPr marL="512763" lvl="1" indent="0">
              <a:buNone/>
            </a:pPr>
            <a:r>
              <a:rPr lang="ja-JP" altLang="en-US" sz="3200" dirty="0">
                <a:latin typeface="ヒラギノ角ゴ ProN W6"/>
                <a:ea typeface="ヒラギノ角ゴ ProN W6"/>
                <a:cs typeface="ヒラギノ角ゴ ProN W6"/>
              </a:rPr>
              <a:t>上述</a:t>
            </a:r>
            <a:r>
              <a:rPr lang="ja-JP" altLang="en-US" sz="3200" dirty="0" smtClean="0">
                <a:latin typeface="ヒラギノ角ゴ ProN W6"/>
                <a:ea typeface="ヒラギノ角ゴ ProN W6"/>
                <a:cs typeface="ヒラギノ角ゴ ProN W6"/>
              </a:rPr>
              <a:t>の実態</a:t>
            </a:r>
            <a:r>
              <a:rPr lang="ja-JP" altLang="en-US" sz="3200" dirty="0">
                <a:latin typeface="ヒラギノ角ゴ ProN W6"/>
                <a:ea typeface="ヒラギノ角ゴ ProN W6"/>
                <a:cs typeface="ヒラギノ角ゴ ProN W6"/>
              </a:rPr>
              <a:t>から</a:t>
            </a:r>
            <a:r>
              <a:rPr lang="ja-JP" altLang="en-US" sz="3200" dirty="0" smtClean="0">
                <a:latin typeface="ヒラギノ角ゴ ProN W6"/>
                <a:ea typeface="ヒラギノ角ゴ ProN W6"/>
                <a:cs typeface="ヒラギノ角ゴ ProN W6"/>
              </a:rPr>
              <a:t>、</a:t>
            </a:r>
            <a:r>
              <a:rPr lang="ja-JP" altLang="en-US" sz="3200" dirty="0" smtClean="0">
                <a:solidFill>
                  <a:srgbClr val="0000FF"/>
                </a:solidFill>
                <a:latin typeface="ヒラギノ角ゴ ProN W6"/>
                <a:ea typeface="ヒラギノ角ゴ ProN W6"/>
                <a:cs typeface="ヒラギノ角ゴ ProN W6"/>
              </a:rPr>
              <a:t>成功</a:t>
            </a:r>
            <a:r>
              <a:rPr lang="ja-JP" altLang="en-US" sz="3200" dirty="0">
                <a:solidFill>
                  <a:srgbClr val="0000FF"/>
                </a:solidFill>
                <a:latin typeface="ヒラギノ角ゴ ProN W6"/>
                <a:ea typeface="ヒラギノ角ゴ ProN W6"/>
                <a:cs typeface="ヒラギノ角ゴ ProN W6"/>
              </a:rPr>
              <a:t>のイメージ</a:t>
            </a:r>
            <a:r>
              <a:rPr lang="ja-JP" altLang="en-US" sz="3200" dirty="0" smtClean="0">
                <a:latin typeface="ヒラギノ角ゴ ProN W6"/>
                <a:ea typeface="ヒラギノ角ゴ ProN W6"/>
                <a:cs typeface="ヒラギノ角ゴ ProN W6"/>
              </a:rPr>
              <a:t>が</a:t>
            </a:r>
            <a:endParaRPr lang="en-US" altLang="ja-JP" sz="3200" dirty="0" smtClean="0">
              <a:latin typeface="ヒラギノ角ゴ ProN W6"/>
              <a:ea typeface="ヒラギノ角ゴ ProN W6"/>
              <a:cs typeface="ヒラギノ角ゴ ProN W6"/>
            </a:endParaRPr>
          </a:p>
          <a:p>
            <a:pPr marL="512763" lvl="1" indent="0">
              <a:buNone/>
            </a:pPr>
            <a:r>
              <a:rPr lang="ja-JP" altLang="en-US" sz="3200" dirty="0" smtClean="0">
                <a:latin typeface="ヒラギノ角ゴ ProN W6"/>
                <a:ea typeface="ヒラギノ角ゴ ProN W6"/>
                <a:cs typeface="ヒラギノ角ゴ ProN W6"/>
              </a:rPr>
              <a:t>すぐ</a:t>
            </a:r>
            <a:r>
              <a:rPr lang="ja-JP" altLang="en-US" sz="3200" dirty="0">
                <a:latin typeface="ヒラギノ角ゴ ProN W6"/>
                <a:ea typeface="ヒラギノ角ゴ ProN W6"/>
                <a:cs typeface="ヒラギノ角ゴ ProN W6"/>
              </a:rPr>
              <a:t>に具体的にできたことがすべて</a:t>
            </a:r>
            <a:r>
              <a:rPr lang="ja-JP" altLang="en-US" sz="3200" dirty="0" smtClean="0">
                <a:latin typeface="ヒラギノ角ゴ ProN W6"/>
                <a:ea typeface="ヒラギノ角ゴ ProN W6"/>
                <a:cs typeface="ヒラギノ角ゴ ProN W6"/>
              </a:rPr>
              <a:t>。</a:t>
            </a:r>
            <a:endParaRPr lang="en-US" altLang="ja-JP" sz="32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512763" lvl="1" indent="0">
              <a:buNone/>
            </a:pPr>
            <a:endParaRPr kumimoji="1" lang="en-US" altLang="ja-JP" sz="2000" dirty="0" smtClean="0">
              <a:latin typeface="ヒラギノ角ゴ ProN W6"/>
              <a:ea typeface="ヒラギノ角ゴ ProN W6"/>
              <a:cs typeface="ヒラギノ角ゴ ProN W6"/>
            </a:endParaRPr>
          </a:p>
          <a:p>
            <a:pPr marL="903288" lvl="1" indent="-390525"/>
            <a:r>
              <a:rPr lang="ja-JP" altLang="en-US" sz="2000" dirty="0">
                <a:latin typeface="ヒラギノ角ゴ ProN W6"/>
                <a:ea typeface="ヒラギノ角ゴ ProN W6"/>
                <a:cs typeface="ヒラギノ角ゴ ProN W6"/>
              </a:rPr>
              <a:t>自身のこれまでのアジャイルの知識・経験を駆使して</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この</a:t>
            </a:r>
            <a:r>
              <a:rPr lang="ja-JP" altLang="en-US" sz="2000" dirty="0">
                <a:latin typeface="ヒラギノ角ゴ ProN W6"/>
                <a:ea typeface="ヒラギノ角ゴ ProN W6"/>
                <a:cs typeface="ヒラギノ角ゴ ProN W6"/>
              </a:rPr>
              <a:t>新しい役割・組織を作り上げて会社に貢献すると</a:t>
            </a:r>
            <a:r>
              <a:rPr lang="ja-JP" altLang="en-US" sz="2000" dirty="0" smtClean="0">
                <a:latin typeface="ヒラギノ角ゴ ProN W6"/>
                <a:ea typeface="ヒラギノ角ゴ ProN W6"/>
                <a:cs typeface="ヒラギノ角ゴ ProN W6"/>
              </a:rPr>
              <a:t>いう</a:t>
            </a:r>
            <a:endParaRPr lang="en-US" altLang="ja-JP" sz="2000" dirty="0" smtClean="0">
              <a:latin typeface="ヒラギノ角ゴ ProN W6"/>
              <a:ea typeface="ヒラギノ角ゴ ProN W6"/>
              <a:cs typeface="ヒラギノ角ゴ ProN W6"/>
            </a:endParaRPr>
          </a:p>
          <a:p>
            <a:pPr marL="512763" lvl="1" indent="390525">
              <a:buNone/>
            </a:pPr>
            <a:r>
              <a:rPr lang="ja-JP" altLang="en-US" sz="2000" dirty="0" smtClean="0">
                <a:latin typeface="ヒラギノ角ゴ ProN W6"/>
                <a:ea typeface="ヒラギノ角ゴ ProN W6"/>
                <a:cs typeface="ヒラギノ角ゴ ProN W6"/>
              </a:rPr>
              <a:t>チャレンジ</a:t>
            </a:r>
            <a:r>
              <a:rPr lang="ja-JP" altLang="en-US" sz="2000" dirty="0">
                <a:latin typeface="ヒラギノ角ゴ ProN W6"/>
                <a:ea typeface="ヒラギノ角ゴ ProN W6"/>
                <a:cs typeface="ヒラギノ角ゴ ProN W6"/>
              </a:rPr>
              <a:t>に魅力を</a:t>
            </a:r>
            <a:r>
              <a:rPr lang="ja-JP" altLang="en-US" sz="2000" dirty="0" smtClean="0">
                <a:latin typeface="ヒラギノ角ゴ ProN W6"/>
                <a:ea typeface="ヒラギノ角ゴ ProN W6"/>
                <a:cs typeface="ヒラギノ角ゴ ProN W6"/>
              </a:rPr>
              <a:t>感じた。</a:t>
            </a:r>
            <a:endParaRPr lang="en-US" altLang="ja-JP" sz="2000" dirty="0" smtClean="0">
              <a:latin typeface="ヒラギノ角ゴ ProN W6"/>
              <a:ea typeface="ヒラギノ角ゴ ProN W6"/>
              <a:cs typeface="ヒラギノ角ゴ ProN W6"/>
            </a:endParaRPr>
          </a:p>
          <a:p>
            <a:pPr marL="512763" lvl="1" indent="390525">
              <a:buNone/>
            </a:pPr>
            <a:endParaRPr lang="en-US" altLang="ja-JP" sz="2000" dirty="0" smtClean="0">
              <a:latin typeface="ヒラギノ角ゴ ProN W6"/>
              <a:ea typeface="ヒラギノ角ゴ ProN W6"/>
              <a:cs typeface="ヒラギノ角ゴ ProN W6"/>
            </a:endParaRPr>
          </a:p>
          <a:p>
            <a:pPr marL="903288" lvl="1" indent="-390525"/>
            <a:r>
              <a:rPr lang="ja-JP" altLang="en-US" sz="2000" dirty="0" smtClean="0">
                <a:latin typeface="ヒラギノ角ゴ ProN W6"/>
                <a:ea typeface="ヒラギノ角ゴ ProN W6"/>
                <a:cs typeface="ヒラギノ角ゴ ProN W6"/>
              </a:rPr>
              <a:t>過去</a:t>
            </a:r>
            <a:r>
              <a:rPr lang="ja-JP" altLang="en-US" sz="2000" dirty="0">
                <a:latin typeface="ヒラギノ角ゴ ProN W6"/>
                <a:ea typeface="ヒラギノ角ゴ ProN W6"/>
                <a:cs typeface="ヒラギノ角ゴ ProN W6"/>
              </a:rPr>
              <a:t>にテスト自動化・</a:t>
            </a:r>
            <a:r>
              <a:rPr lang="en-US" altLang="ja-JP" sz="2000" dirty="0">
                <a:latin typeface="ヒラギノ角ゴ ProN W6"/>
                <a:ea typeface="ヒラギノ角ゴ ProN W6"/>
                <a:cs typeface="ヒラギノ角ゴ ProN W6"/>
              </a:rPr>
              <a:t>DevOps </a:t>
            </a:r>
            <a:r>
              <a:rPr lang="ja-JP" altLang="en-US" sz="2000" dirty="0">
                <a:latin typeface="ヒラギノ角ゴ ProN W6"/>
                <a:ea typeface="ヒラギノ角ゴ ProN W6"/>
                <a:cs typeface="ヒラギノ角ゴ ProN W6"/>
              </a:rPr>
              <a:t>を活用してビジネスを成功させてきた経験・実績があるため、成功する自信があった</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903288" lvl="1" indent="-390525"/>
            <a:endParaRPr lang="en-US" altLang="ja-JP" sz="2000" dirty="0" smtClean="0">
              <a:latin typeface="ヒラギノ角ゴ ProN W6"/>
              <a:ea typeface="ヒラギノ角ゴ ProN W6"/>
              <a:cs typeface="ヒラギノ角ゴ ProN W6"/>
            </a:endParaRPr>
          </a:p>
          <a:p>
            <a:pPr marL="903288" lvl="1" indent="-390525"/>
            <a:r>
              <a:rPr lang="en-US" altLang="ja-JP" sz="2000" dirty="0" smtClean="0">
                <a:latin typeface="ヒラギノ角ゴ ProN W6"/>
                <a:ea typeface="ヒラギノ角ゴ ProN W6"/>
                <a:cs typeface="ヒラギノ角ゴ ProN W6"/>
              </a:rPr>
              <a:t>LINE </a:t>
            </a:r>
            <a:r>
              <a:rPr lang="ja-JP" altLang="en-US" sz="2000" dirty="0">
                <a:latin typeface="ヒラギノ角ゴ ProN W6"/>
                <a:ea typeface="ヒラギノ角ゴ ProN W6"/>
                <a:cs typeface="ヒラギノ角ゴ ProN W6"/>
              </a:rPr>
              <a:t>というグローバルかつ多くの人々の生活インフラとなっているサービスに、自身が</a:t>
            </a:r>
            <a:r>
              <a:rPr lang="ja-JP" altLang="en-US" sz="2000" b="1" dirty="0">
                <a:solidFill>
                  <a:srgbClr val="0000FF"/>
                </a:solidFill>
                <a:latin typeface="ヒラギノ角ゴ ProN W6"/>
                <a:ea typeface="ヒラギノ角ゴ ProN W6"/>
                <a:cs typeface="ヒラギノ角ゴ ProN W6"/>
              </a:rPr>
              <a:t>「インパクトを与えたい」</a:t>
            </a:r>
            <a:r>
              <a:rPr lang="ja-JP" altLang="en-US" sz="2000" dirty="0">
                <a:latin typeface="ヒラギノ角ゴ ProN W6"/>
                <a:ea typeface="ヒラギノ角ゴ ProN W6"/>
                <a:cs typeface="ヒラギノ角ゴ ProN W6"/>
              </a:rPr>
              <a:t>と思った。</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308121525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44C404"/>
          </a:solidFill>
        </p:spPr>
        <p:txBody>
          <a:bodyPr/>
          <a:lstStyle/>
          <a:p>
            <a:r>
              <a:rPr kumimoji="1" lang="ja-JP" altLang="en-US" sz="4800" dirty="0" smtClean="0">
                <a:latin typeface="ヒラギノ角ゴ ProN W6"/>
                <a:ea typeface="ヒラギノ角ゴ ProN W6"/>
                <a:cs typeface="ヒラギノ角ゴ ProN W6"/>
              </a:rPr>
              <a:t>基本情報</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55</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563751737"/>
              </p:ext>
            </p:extLst>
          </p:nvPr>
        </p:nvGraphicFramePr>
        <p:xfrm>
          <a:off x="628650" y="1689095"/>
          <a:ext cx="7886700" cy="3758400"/>
        </p:xfrm>
        <a:graphic>
          <a:graphicData uri="http://schemas.openxmlformats.org/drawingml/2006/table">
            <a:tbl>
              <a:tblPr firstRow="1">
                <a:tableStyleId>{21E4AEA4-8DFA-4A89-87EB-49C32662AFE0}</a:tableStyleId>
              </a:tblPr>
              <a:tblGrid>
                <a:gridCol w="3943350"/>
                <a:gridCol w="3943350"/>
              </a:tblGrid>
              <a:tr h="626400">
                <a:tc>
                  <a:txBody>
                    <a:bodyPr/>
                    <a:lstStyle/>
                    <a:p>
                      <a:pPr algn="ctr"/>
                      <a:r>
                        <a:rPr kumimoji="1" lang="ja-JP" altLang="en-US" sz="2400" b="0" i="0" dirty="0" smtClean="0">
                          <a:latin typeface="ヒラギノ角ゴ ProN W6"/>
                          <a:ea typeface="ヒラギノ角ゴ ProN W6"/>
                          <a:cs typeface="ヒラギノ角ゴ ProN W6"/>
                        </a:rPr>
                        <a:t>項目</a:t>
                      </a:r>
                      <a:endParaRPr kumimoji="1" lang="ja-JP" altLang="en-US" sz="2400" b="0" i="0" dirty="0">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C404"/>
                    </a:solidFill>
                  </a:tcPr>
                </a:tc>
                <a:tc>
                  <a:txBody>
                    <a:bodyPr/>
                    <a:lstStyle/>
                    <a:p>
                      <a:pPr algn="ctr"/>
                      <a:r>
                        <a:rPr kumimoji="1" lang="ja-JP" altLang="en-US" sz="2400" b="0" i="0" dirty="0" smtClean="0">
                          <a:latin typeface="ヒラギノ角ゴ ProN W6"/>
                          <a:ea typeface="ヒラギノ角ゴ ProN W6"/>
                          <a:cs typeface="ヒラギノ角ゴ ProN W6"/>
                        </a:rPr>
                        <a:t>詳細</a:t>
                      </a:r>
                      <a:endParaRPr kumimoji="1" lang="ja-JP" altLang="en-US" sz="2400" b="0" i="0" dirty="0">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C404"/>
                    </a:solidFill>
                  </a:tcPr>
                </a:tc>
              </a:tr>
              <a:tr h="626400">
                <a:tc>
                  <a:txBody>
                    <a:bodyPr/>
                    <a:lstStyle/>
                    <a:p>
                      <a:r>
                        <a:rPr kumimoji="1" lang="ja-JP" altLang="en-US" sz="2400" b="0" i="0" dirty="0" smtClean="0">
                          <a:solidFill>
                            <a:schemeClr val="bg1"/>
                          </a:solidFill>
                          <a:latin typeface="ヒラギノ角ゴ ProN W6"/>
                          <a:ea typeface="ヒラギノ角ゴ ProN W6"/>
                          <a:cs typeface="ヒラギノ角ゴ ProN W6"/>
                        </a:rPr>
                        <a:t>期間</a:t>
                      </a:r>
                      <a:endParaRPr kumimoji="1" lang="ja-JP" altLang="en-US" sz="2400" b="0" i="0" dirty="0">
                        <a:solidFill>
                          <a:schemeClr val="bg1"/>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kumimoji="1" lang="ja-JP" altLang="ja-JP" sz="2400" b="0" i="0" dirty="0" smtClean="0">
                          <a:latin typeface="ヒラギノ角ゴ ProN W6"/>
                          <a:ea typeface="ヒラギノ角ゴ ProN W6"/>
                          <a:cs typeface="ヒラギノ角ゴ ProN W6"/>
                        </a:rPr>
                        <a:t>8</a:t>
                      </a:r>
                      <a:r>
                        <a:rPr kumimoji="1" lang="en-US" altLang="ja-JP" sz="2400" b="0" i="0" dirty="0" smtClean="0">
                          <a:latin typeface="ヒラギノ角ゴ ProN W6"/>
                          <a:ea typeface="ヒラギノ角ゴ ProN W6"/>
                          <a:cs typeface="ヒラギノ角ゴ ProN W6"/>
                        </a:rPr>
                        <a:t>/7</a:t>
                      </a:r>
                      <a:r>
                        <a:rPr kumimoji="1" lang="ja-JP" altLang="en-US" sz="2400" b="0" i="0" dirty="0" smtClean="0">
                          <a:latin typeface="ヒラギノ角ゴ ProN W6"/>
                          <a:ea typeface="ヒラギノ角ゴ ProN W6"/>
                          <a:cs typeface="ヒラギノ角ゴ ProN W6"/>
                        </a:rPr>
                        <a:t>（月）</a:t>
                      </a:r>
                      <a:r>
                        <a:rPr kumimoji="1" lang="en-US" altLang="ja-JP" sz="2400" b="0" i="0" dirty="0" smtClean="0">
                          <a:latin typeface="ヒラギノ角ゴ ProN W6"/>
                          <a:ea typeface="ヒラギノ角ゴ ProN W6"/>
                          <a:cs typeface="ヒラギノ角ゴ ProN W6"/>
                        </a:rPr>
                        <a:t>- 8/11</a:t>
                      </a:r>
                      <a:r>
                        <a:rPr kumimoji="1" lang="ja-JP" altLang="en-US" sz="2400" b="0" i="0" dirty="0" smtClean="0">
                          <a:latin typeface="ヒラギノ角ゴ ProN W6"/>
                          <a:ea typeface="ヒラギノ角ゴ ProN W6"/>
                          <a:cs typeface="ヒラギノ角ゴ ProN W6"/>
                        </a:rPr>
                        <a:t>（金）</a:t>
                      </a:r>
                      <a:endParaRPr kumimoji="1" lang="ja-JP" altLang="en-US" sz="2400" b="0" i="0" dirty="0">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400">
                <a:tc>
                  <a:txBody>
                    <a:bodyPr/>
                    <a:lstStyle/>
                    <a:p>
                      <a:r>
                        <a:rPr kumimoji="1" lang="ja-JP" altLang="en-US" sz="2400" b="0" i="0" dirty="0" smtClean="0">
                          <a:solidFill>
                            <a:schemeClr val="bg1"/>
                          </a:solidFill>
                          <a:latin typeface="ヒラギノ角ゴ ProN W6"/>
                          <a:ea typeface="ヒラギノ角ゴ ProN W6"/>
                          <a:cs typeface="ヒラギノ角ゴ ProN W6"/>
                        </a:rPr>
                        <a:t>セッション数</a:t>
                      </a:r>
                      <a:endParaRPr kumimoji="1" lang="ja-JP" altLang="en-US" sz="2400" b="0" i="0" dirty="0">
                        <a:solidFill>
                          <a:schemeClr val="bg1"/>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kumimoji="1" lang="en-US" altLang="ja-JP" sz="2400" b="0" i="0" dirty="0" smtClean="0">
                          <a:solidFill>
                            <a:srgbClr val="595959"/>
                          </a:solidFill>
                          <a:latin typeface="ヒラギノ角ゴ ProN W6"/>
                          <a:ea typeface="ヒラギノ角ゴ ProN W6"/>
                          <a:cs typeface="ヒラギノ角ゴ ProN W6"/>
                        </a:rPr>
                        <a:t>274</a:t>
                      </a:r>
                      <a:r>
                        <a:rPr kumimoji="1" lang="ja-JP" altLang="en-US" sz="2400" b="0" i="0" dirty="0" smtClean="0">
                          <a:solidFill>
                            <a:srgbClr val="44C404"/>
                          </a:solidFill>
                          <a:latin typeface="ヒラギノ角ゴ ProN W6"/>
                          <a:ea typeface="ヒラギノ角ゴ ProN W6"/>
                          <a:cs typeface="ヒラギノ角ゴ ProN W6"/>
                        </a:rPr>
                        <a:t>（昨年比</a:t>
                      </a:r>
                      <a:r>
                        <a:rPr kumimoji="1" lang="en-US" altLang="ja-JP" sz="2400" b="0" i="0" dirty="0" smtClean="0">
                          <a:solidFill>
                            <a:srgbClr val="44C404"/>
                          </a:solidFill>
                          <a:latin typeface="ヒラギノ角ゴ ProN W6"/>
                          <a:ea typeface="ヒラギノ角ゴ ProN W6"/>
                          <a:cs typeface="ヒラギノ角ゴ ProN W6"/>
                        </a:rPr>
                        <a:t> -13</a:t>
                      </a:r>
                      <a:r>
                        <a:rPr kumimoji="1" lang="ja-JP" altLang="en-US" sz="2400" b="0" i="0" dirty="0" smtClean="0">
                          <a:solidFill>
                            <a:srgbClr val="44C404"/>
                          </a:solidFill>
                          <a:latin typeface="ヒラギノ角ゴ ProN W6"/>
                          <a:ea typeface="ヒラギノ角ゴ ProN W6"/>
                          <a:cs typeface="ヒラギノ角ゴ ProN W6"/>
                        </a:rPr>
                        <a:t>）</a:t>
                      </a:r>
                      <a:endParaRPr kumimoji="1" lang="ja-JP" altLang="en-US" sz="2400" b="0" i="0" dirty="0">
                        <a:solidFill>
                          <a:srgbClr val="44C404"/>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400">
                <a:tc>
                  <a:txBody>
                    <a:bodyPr/>
                    <a:lstStyle/>
                    <a:p>
                      <a:r>
                        <a:rPr kumimoji="1" lang="ja-JP" altLang="en-US" sz="2400" b="0" i="0" dirty="0" smtClean="0">
                          <a:solidFill>
                            <a:schemeClr val="bg1"/>
                          </a:solidFill>
                          <a:latin typeface="ヒラギノ角ゴ ProN W6"/>
                          <a:ea typeface="ヒラギノ角ゴ ProN W6"/>
                          <a:cs typeface="ヒラギノ角ゴ ProN W6"/>
                        </a:rPr>
                        <a:t>・セッションのジャンル数</a:t>
                      </a:r>
                      <a:endParaRPr kumimoji="1" lang="ja-JP" altLang="en-US" sz="2400" b="0" i="0" dirty="0">
                        <a:solidFill>
                          <a:schemeClr val="bg1"/>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kumimoji="1" lang="en-US" altLang="ja-JP" sz="2400" b="0" i="0" dirty="0" smtClean="0">
                          <a:solidFill>
                            <a:srgbClr val="595959"/>
                          </a:solidFill>
                          <a:latin typeface="ヒラギノ角ゴ ProN W6"/>
                          <a:ea typeface="ヒラギノ角ゴ ProN W6"/>
                          <a:cs typeface="ヒラギノ角ゴ ProN W6"/>
                        </a:rPr>
                        <a:t>21</a:t>
                      </a:r>
                      <a:r>
                        <a:rPr kumimoji="1" lang="ja-JP" altLang="en-US" sz="2400" b="0" i="0" dirty="0" smtClean="0">
                          <a:solidFill>
                            <a:srgbClr val="44C404"/>
                          </a:solidFill>
                          <a:latin typeface="ヒラギノ角ゴ ProN W6"/>
                          <a:ea typeface="ヒラギノ角ゴ ProN W6"/>
                          <a:cs typeface="ヒラギノ角ゴ ProN W6"/>
                        </a:rPr>
                        <a:t>（昨年比</a:t>
                      </a:r>
                      <a:r>
                        <a:rPr kumimoji="1" lang="en-US" altLang="ja-JP" sz="2400" b="0" i="0" dirty="0" smtClean="0">
                          <a:solidFill>
                            <a:srgbClr val="44C404"/>
                          </a:solidFill>
                          <a:latin typeface="ヒラギノ角ゴ ProN W6"/>
                          <a:ea typeface="ヒラギノ角ゴ ProN W6"/>
                          <a:cs typeface="ヒラギノ角ゴ ProN W6"/>
                        </a:rPr>
                        <a:t> +1</a:t>
                      </a:r>
                      <a:r>
                        <a:rPr kumimoji="1" lang="ja-JP" altLang="en-US" sz="2400" b="0" i="0" dirty="0" smtClean="0">
                          <a:solidFill>
                            <a:srgbClr val="44C404"/>
                          </a:solidFill>
                          <a:latin typeface="ヒラギノ角ゴ ProN W6"/>
                          <a:ea typeface="ヒラギノ角ゴ ProN W6"/>
                          <a:cs typeface="ヒラギノ角ゴ ProN W6"/>
                        </a:rPr>
                        <a:t>）</a:t>
                      </a:r>
                      <a:endParaRPr kumimoji="1" lang="ja-JP" altLang="en-US" sz="2400" b="0" i="0" dirty="0">
                        <a:solidFill>
                          <a:srgbClr val="44C404"/>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400">
                <a:tc>
                  <a:txBody>
                    <a:bodyPr/>
                    <a:lstStyle/>
                    <a:p>
                      <a:r>
                        <a:rPr kumimoji="1" lang="ja-JP" altLang="en-US" sz="2400" b="0" i="0" dirty="0" smtClean="0">
                          <a:solidFill>
                            <a:schemeClr val="bg1"/>
                          </a:solidFill>
                          <a:latin typeface="ヒラギノ角ゴ ProN W6"/>
                          <a:ea typeface="ヒラギノ角ゴ ProN W6"/>
                          <a:cs typeface="ヒラギノ角ゴ ProN W6"/>
                        </a:rPr>
                        <a:t>・最大同時並行トラック数</a:t>
                      </a:r>
                      <a:endParaRPr kumimoji="1" lang="ja-JP" altLang="en-US" sz="2400" b="0" i="0" dirty="0">
                        <a:solidFill>
                          <a:schemeClr val="bg1"/>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kumimoji="1" lang="en-US" altLang="ja-JP" sz="2400" b="0" i="0" dirty="0" smtClean="0">
                          <a:solidFill>
                            <a:schemeClr val="tx1"/>
                          </a:solidFill>
                          <a:latin typeface="ヒラギノ角ゴ ProN W6"/>
                          <a:ea typeface="ヒラギノ角ゴ ProN W6"/>
                          <a:cs typeface="ヒラギノ角ゴ ProN W6"/>
                        </a:rPr>
                        <a:t>19</a:t>
                      </a:r>
                      <a:endParaRPr kumimoji="1" lang="ja-JP" altLang="en-US" sz="2400" b="0" i="0" dirty="0">
                        <a:solidFill>
                          <a:schemeClr val="tx1"/>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400">
                <a:tc>
                  <a:txBody>
                    <a:bodyPr/>
                    <a:lstStyle/>
                    <a:p>
                      <a:r>
                        <a:rPr kumimoji="1" lang="ja-JP" altLang="en-US" sz="2400" b="0" i="0" dirty="0" smtClean="0">
                          <a:solidFill>
                            <a:schemeClr val="bg1"/>
                          </a:solidFill>
                          <a:latin typeface="ヒラギノ角ゴ ProN W6"/>
                          <a:ea typeface="ヒラギノ角ゴ ProN W6"/>
                          <a:cs typeface="ヒラギノ角ゴ ProN W6"/>
                        </a:rPr>
                        <a:t>参加者数（国籍）</a:t>
                      </a:r>
                      <a:endParaRPr kumimoji="1" lang="ja-JP" altLang="en-US" sz="2400" b="0" i="0" dirty="0">
                        <a:solidFill>
                          <a:schemeClr val="bg1"/>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kumimoji="1" lang="en-US" altLang="ja-JP" sz="2400" b="0" i="0" dirty="0" smtClean="0">
                          <a:solidFill>
                            <a:srgbClr val="595959"/>
                          </a:solidFill>
                          <a:latin typeface="ヒラギノ角ゴ ProN W6"/>
                          <a:ea typeface="ヒラギノ角ゴ ProN W6"/>
                          <a:cs typeface="ヒラギノ角ゴ ProN W6"/>
                        </a:rPr>
                        <a:t>2,500</a:t>
                      </a:r>
                      <a:r>
                        <a:rPr kumimoji="1" lang="ja-JP" altLang="en-US" sz="2400" b="0" i="0" dirty="0" smtClean="0">
                          <a:solidFill>
                            <a:srgbClr val="595959"/>
                          </a:solidFill>
                          <a:latin typeface="ヒラギノ角ゴ ProN W6"/>
                          <a:ea typeface="ヒラギノ角ゴ ProN W6"/>
                          <a:cs typeface="ヒラギノ角ゴ ProN W6"/>
                        </a:rPr>
                        <a:t>名（</a:t>
                      </a:r>
                      <a:r>
                        <a:rPr kumimoji="1" lang="en-US" altLang="ja-JP" sz="2400" b="0" i="0" dirty="0" smtClean="0">
                          <a:solidFill>
                            <a:srgbClr val="595959"/>
                          </a:solidFill>
                          <a:latin typeface="ヒラギノ角ゴ ProN W6"/>
                          <a:ea typeface="ヒラギノ角ゴ ProN W6"/>
                          <a:cs typeface="ヒラギノ角ゴ ProN W6"/>
                        </a:rPr>
                        <a:t>40</a:t>
                      </a:r>
                      <a:r>
                        <a:rPr kumimoji="1" lang="ja-JP" altLang="en-US" sz="2400" b="0" i="0" dirty="0" smtClean="0">
                          <a:solidFill>
                            <a:srgbClr val="595959"/>
                          </a:solidFill>
                          <a:latin typeface="ヒラギノ角ゴ ProN W6"/>
                          <a:ea typeface="ヒラギノ角ゴ ProN W6"/>
                          <a:cs typeface="ヒラギノ角ゴ ProN W6"/>
                        </a:rPr>
                        <a:t>か国以上）</a:t>
                      </a:r>
                      <a:endParaRPr kumimoji="1" lang="en-US" altLang="ja-JP" sz="2400" b="0" i="0" dirty="0" smtClean="0">
                        <a:solidFill>
                          <a:srgbClr val="595959"/>
                        </a:solidFill>
                        <a:latin typeface="ヒラギノ角ゴ ProN W6"/>
                        <a:ea typeface="ヒラギノ角ゴ ProN W6"/>
                        <a:cs typeface="ヒラギノ角ゴ ProN W6"/>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9838063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A60C1000-84CB-418E-9143-20F01318A1D3}" type="slidenum">
              <a:rPr lang="ja-JP" altLang="en-US" smtClean="0"/>
              <a:pPr/>
              <a:t>56</a:t>
            </a:fld>
            <a:endParaRPr lang="ja-JP" altLang="en-US"/>
          </a:p>
        </p:txBody>
      </p:sp>
      <p:sp>
        <p:nvSpPr>
          <p:cNvPr id="4" name="タイトル 3"/>
          <p:cNvSpPr>
            <a:spLocks noGrp="1"/>
          </p:cNvSpPr>
          <p:nvPr>
            <p:ph type="title"/>
          </p:nvPr>
        </p:nvSpPr>
        <p:spPr/>
        <p:txBody>
          <a:bodyPr/>
          <a:lstStyle/>
          <a:p>
            <a:r>
              <a:rPr kumimoji="1" lang="ja-JP" altLang="en-US" sz="4800" dirty="0" smtClean="0">
                <a:latin typeface="ヒラギノ角ゴ ProN W6"/>
                <a:ea typeface="ヒラギノ角ゴ ProN W6"/>
                <a:cs typeface="ヒラギノ角ゴ ProN W6"/>
              </a:rPr>
              <a:t>参考資料</a:t>
            </a:r>
            <a:endParaRPr kumimoji="1" lang="ja-JP" altLang="en-US" sz="4800" dirty="0">
              <a:latin typeface="ヒラギノ角ゴ ProN W6"/>
              <a:ea typeface="ヒラギノ角ゴ ProN W6"/>
              <a:cs typeface="ヒラギノ角ゴ ProN W6"/>
            </a:endParaRPr>
          </a:p>
        </p:txBody>
      </p:sp>
      <p:sp>
        <p:nvSpPr>
          <p:cNvPr id="5" name="テキスト プレースホルダー 4"/>
          <p:cNvSpPr>
            <a:spLocks noGrp="1"/>
          </p:cNvSpPr>
          <p:nvPr>
            <p:ph type="body" sz="quarter" idx="13"/>
          </p:nvPr>
        </p:nvSpPr>
        <p:spPr>
          <a:ln>
            <a:noFill/>
          </a:ln>
        </p:spPr>
        <p:txBody>
          <a:bodyPr anchor="ctr">
            <a:normAutofit/>
          </a:bodyPr>
          <a:lstStyle/>
          <a:p>
            <a:pPr marL="571500" indent="-571500">
              <a:buFont typeface="Arial"/>
              <a:buChar char="•"/>
            </a:pPr>
            <a:r>
              <a:rPr kumimoji="1" lang="ja-JP" altLang="en-US" sz="2800" dirty="0" smtClean="0">
                <a:latin typeface="ヒラギノ角ゴ ProN W6"/>
                <a:ea typeface="ヒラギノ角ゴ ProN W6"/>
                <a:cs typeface="ヒラギノ角ゴ ProN W6"/>
              </a:rPr>
              <a:t>今回の話題</a:t>
            </a:r>
            <a:r>
              <a:rPr lang="ja-JP" altLang="en-US" sz="2800" dirty="0">
                <a:latin typeface="ヒラギノ角ゴ ProN W6"/>
                <a:ea typeface="ヒラギノ角ゴ ProN W6"/>
                <a:cs typeface="ヒラギノ角ゴ ProN W6"/>
              </a:rPr>
              <a:t>を含む</a:t>
            </a:r>
            <a:r>
              <a:rPr kumimoji="1" lang="en-US" altLang="ja-JP" sz="2800" dirty="0" smtClean="0">
                <a:latin typeface="ヒラギノ角ゴ ProN W6"/>
                <a:ea typeface="ヒラギノ角ゴ ProN W6"/>
                <a:cs typeface="ヒラギノ角ゴ ProN W6"/>
              </a:rPr>
              <a:t/>
            </a:r>
            <a:br>
              <a:rPr kumimoji="1" lang="en-US" altLang="ja-JP" sz="2800" dirty="0" smtClean="0">
                <a:latin typeface="ヒラギノ角ゴ ProN W6"/>
                <a:ea typeface="ヒラギノ角ゴ ProN W6"/>
                <a:cs typeface="ヒラギノ角ゴ ProN W6"/>
              </a:rPr>
            </a:br>
            <a:r>
              <a:rPr kumimoji="1" lang="ja-JP" altLang="en-US" sz="2800" dirty="0" smtClean="0">
                <a:latin typeface="ヒラギノ角ゴ ProN W6"/>
                <a:ea typeface="ヒラギノ角ゴ ProN W6"/>
                <a:cs typeface="ヒラギノ角ゴ ProN W6"/>
              </a:rPr>
              <a:t>最新の著書</a:t>
            </a:r>
            <a:endParaRPr kumimoji="1" lang="en-US" altLang="ja-JP" sz="2800" dirty="0" smtClean="0">
              <a:latin typeface="ヒラギノ角ゴ ProN W6"/>
              <a:ea typeface="ヒラギノ角ゴ ProN W6"/>
              <a:cs typeface="ヒラギノ角ゴ ProN W6"/>
            </a:endParaRPr>
          </a:p>
          <a:p>
            <a:pPr marL="571500" indent="-571500">
              <a:buFont typeface="Arial"/>
              <a:buChar char="•"/>
            </a:pPr>
            <a:r>
              <a:rPr kumimoji="1" lang="ja-JP" altLang="en-US" sz="2800" dirty="0" smtClean="0">
                <a:latin typeface="ヒラギノ角ゴ ProN W6"/>
                <a:ea typeface="ヒラギノ角ゴ ProN W6"/>
                <a:cs typeface="ヒラギノ角ゴ ProN W6"/>
              </a:rPr>
              <a:t>日本語訳が</a:t>
            </a:r>
            <a:r>
              <a:rPr kumimoji="1" lang="en-US" altLang="ja-JP" sz="2800" dirty="0" smtClean="0">
                <a:latin typeface="ヒラギノ角ゴ ProN W6"/>
                <a:ea typeface="ヒラギノ角ゴ ProN W6"/>
                <a:cs typeface="ヒラギノ角ゴ ProN W6"/>
              </a:rPr>
              <a:t/>
            </a:r>
            <a:br>
              <a:rPr kumimoji="1" lang="en-US" altLang="ja-JP" sz="2800" dirty="0" smtClean="0">
                <a:latin typeface="ヒラギノ角ゴ ProN W6"/>
                <a:ea typeface="ヒラギノ角ゴ ProN W6"/>
                <a:cs typeface="ヒラギノ角ゴ ProN W6"/>
              </a:rPr>
            </a:br>
            <a:r>
              <a:rPr lang="ja-JP" altLang="ja-JP" sz="2800" dirty="0" smtClean="0">
                <a:latin typeface="ヒラギノ角ゴ ProN W6"/>
                <a:ea typeface="ヒラギノ角ゴ ProN W6"/>
                <a:cs typeface="ヒラギノ角ゴ ProN W6"/>
              </a:rPr>
              <a:t>2</a:t>
            </a:r>
            <a:r>
              <a:rPr lang="en-US" altLang="ja-JP" sz="2800" dirty="0" smtClean="0">
                <a:latin typeface="ヒラギノ角ゴ ProN W6"/>
                <a:ea typeface="ヒラギノ角ゴ ProN W6"/>
                <a:cs typeface="ヒラギノ角ゴ ProN W6"/>
              </a:rPr>
              <a:t>017</a:t>
            </a:r>
            <a:r>
              <a:rPr lang="ja-JP" altLang="en-US" sz="2800" dirty="0" smtClean="0">
                <a:latin typeface="ヒラギノ角ゴ ProN W6"/>
                <a:ea typeface="ヒラギノ角ゴ ProN W6"/>
                <a:cs typeface="ヒラギノ角ゴ ProN W6"/>
              </a:rPr>
              <a:t>年</a:t>
            </a:r>
            <a:r>
              <a:rPr lang="en-US" altLang="ja-JP" sz="2800" dirty="0" smtClean="0">
                <a:latin typeface="ヒラギノ角ゴ ProN W6"/>
                <a:ea typeface="ヒラギノ角ゴ ProN W6"/>
                <a:cs typeface="ヒラギノ角ゴ ProN W6"/>
              </a:rPr>
              <a:t>9</a:t>
            </a:r>
            <a:r>
              <a:rPr lang="ja-JP" altLang="en-US" sz="2800" dirty="0" smtClean="0">
                <a:latin typeface="ヒラギノ角ゴ ProN W6"/>
                <a:ea typeface="ヒラギノ角ゴ ProN W6"/>
                <a:cs typeface="ヒラギノ角ゴ ProN W6"/>
              </a:rPr>
              <a:t>月に</a:t>
            </a:r>
            <a:r>
              <a:rPr kumimoji="1" lang="ja-JP" altLang="en-US" sz="2800" dirty="0" smtClean="0">
                <a:latin typeface="ヒラギノ角ゴ ProN W6"/>
                <a:ea typeface="ヒラギノ角ゴ ProN W6"/>
                <a:cs typeface="ヒラギノ角ゴ ProN W6"/>
              </a:rPr>
              <a:t>発売</a:t>
            </a:r>
            <a:endParaRPr kumimoji="1" lang="en-US" altLang="ja-JP" sz="2800" dirty="0" smtClean="0">
              <a:latin typeface="ヒラギノ角ゴ ProN W6"/>
              <a:ea typeface="ヒラギノ角ゴ ProN W6"/>
              <a:cs typeface="ヒラギノ角ゴ ProN W6"/>
            </a:endParaRPr>
          </a:p>
        </p:txBody>
      </p:sp>
      <p:pic>
        <p:nvPicPr>
          <p:cNvPr id="6" name="図 5" descr="IMG_073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573" y="1175461"/>
            <a:ext cx="3683354" cy="4911139"/>
          </a:xfrm>
          <a:prstGeom prst="rect">
            <a:avLst/>
          </a:prstGeom>
          <a:ln>
            <a:solidFill>
              <a:srgbClr val="161616"/>
            </a:solidFill>
          </a:ln>
        </p:spPr>
      </p:pic>
    </p:spTree>
    <p:extLst>
      <p:ext uri="{BB962C8B-B14F-4D97-AF65-F5344CB8AC3E}">
        <p14:creationId xmlns:p14="http://schemas.microsoft.com/office/powerpoint/2010/main" val="25290914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2"/>
          </a:solidFill>
          <a:ln>
            <a:noFill/>
          </a:ln>
        </p:spPr>
        <p:txBody>
          <a:bodyPr/>
          <a:lstStyle/>
          <a:p>
            <a:r>
              <a:rPr lang="ja-JP" altLang="en-US" sz="4800" dirty="0" smtClean="0">
                <a:latin typeface="ヒラギノ角ゴ ProN W6"/>
                <a:ea typeface="ヒラギノ角ゴ ProN W6"/>
                <a:cs typeface="ヒラギノ角ゴ ProN W6"/>
              </a:rPr>
              <a:t>私が任された企画</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6</a:t>
            </a:fld>
            <a:endParaRPr kumimoji="1" lang="ja-JP" altLang="en-US"/>
          </a:p>
        </p:txBody>
      </p:sp>
      <p:sp>
        <p:nvSpPr>
          <p:cNvPr id="9" name="コンテンツ プレースホルダー 8"/>
          <p:cNvSpPr>
            <a:spLocks noGrp="1"/>
          </p:cNvSpPr>
          <p:nvPr>
            <p:ph idx="1"/>
          </p:nvPr>
        </p:nvSpPr>
        <p:spPr>
          <a:xfrm>
            <a:off x="628650" y="1689099"/>
            <a:ext cx="7886700" cy="4406400"/>
          </a:xfrm>
          <a:noFill/>
          <a:ln>
            <a:solidFill>
              <a:schemeClr val="tx2"/>
            </a:solidFill>
          </a:ln>
        </p:spPr>
        <p:txBody>
          <a:bodyPr anchor="ctr" anchorCtr="0">
            <a:noAutofit/>
          </a:bodyPr>
          <a:lstStyle/>
          <a:p>
            <a:pPr marL="512763" lvl="1" indent="0" algn="ctr">
              <a:buNone/>
            </a:pPr>
            <a:r>
              <a:rPr lang="en-US" altLang="ja-JP" sz="6000" dirty="0" smtClean="0">
                <a:solidFill>
                  <a:schemeClr val="bg1">
                    <a:lumMod val="50000"/>
                  </a:schemeClr>
                </a:solidFill>
                <a:latin typeface="ヒラギノ角ゴ ProN W6"/>
                <a:ea typeface="ヒラギノ角ゴ ProN W6"/>
                <a:cs typeface="ヒラギノ角ゴ ProN W6"/>
              </a:rPr>
              <a:t>LINE</a:t>
            </a:r>
            <a:r>
              <a:rPr lang="ja-JP" altLang="en-US" sz="6000" dirty="0" smtClean="0">
                <a:solidFill>
                  <a:schemeClr val="bg1">
                    <a:lumMod val="50000"/>
                  </a:schemeClr>
                </a:solidFill>
                <a:latin typeface="ヒラギノ角ゴ ProN W6"/>
                <a:ea typeface="ヒラギノ角ゴ ProN W6"/>
                <a:cs typeface="ヒラギノ角ゴ ProN W6"/>
              </a:rPr>
              <a:t>初の</a:t>
            </a:r>
            <a:r>
              <a:rPr lang="en-US" altLang="ja-JP" sz="6000" dirty="0" smtClean="0">
                <a:solidFill>
                  <a:schemeClr val="bg1">
                    <a:lumMod val="50000"/>
                  </a:schemeClr>
                </a:solidFill>
                <a:latin typeface="ヒラギノ角ゴ ProN W6"/>
                <a:ea typeface="ヒラギノ角ゴ ProN W6"/>
                <a:cs typeface="ヒラギノ角ゴ ProN W6"/>
              </a:rPr>
              <a:t>SET</a:t>
            </a:r>
            <a:r>
              <a:rPr lang="ja-JP" altLang="en-US" sz="6000" dirty="0" smtClean="0">
                <a:solidFill>
                  <a:schemeClr val="bg1">
                    <a:lumMod val="50000"/>
                  </a:schemeClr>
                </a:solidFill>
                <a:latin typeface="ヒラギノ角ゴ ProN W6"/>
                <a:ea typeface="ヒラギノ角ゴ ProN W6"/>
                <a:cs typeface="ヒラギノ角ゴ ProN W6"/>
              </a:rPr>
              <a:t>として活動すること</a:t>
            </a:r>
            <a:endParaRPr lang="en-US" altLang="ja-JP" sz="4800" dirty="0" smtClean="0">
              <a:solidFill>
                <a:schemeClr val="bg1">
                  <a:lumMod val="50000"/>
                </a:schemeClr>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35646617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3200" b="1" u="sng" dirty="0">
                <a:latin typeface="ヒラギノ角ゴ ProN W6"/>
                <a:ea typeface="ヒラギノ角ゴ ProN W6"/>
                <a:cs typeface="ヒラギノ角ゴ ProN W6"/>
              </a:rPr>
              <a:t>「</a:t>
            </a:r>
            <a:r>
              <a:rPr lang="en-US" altLang="ja-JP" sz="3200" b="1" u="sng" dirty="0">
                <a:solidFill>
                  <a:srgbClr val="44C404"/>
                </a:solidFill>
                <a:latin typeface="ヒラギノ角ゴ ProN W6"/>
                <a:ea typeface="ヒラギノ角ゴ ProN W6"/>
                <a:cs typeface="ヒラギノ角ゴ ProN W6"/>
              </a:rPr>
              <a:t>S</a:t>
            </a:r>
            <a:r>
              <a:rPr lang="en-US" altLang="ja-JP" sz="3200" b="1" u="sng" dirty="0">
                <a:latin typeface="ヒラギノ角ゴ ProN W6"/>
                <a:ea typeface="ヒラギノ角ゴ ProN W6"/>
                <a:cs typeface="ヒラギノ角ゴ ProN W6"/>
              </a:rPr>
              <a:t>oftware </a:t>
            </a:r>
            <a:r>
              <a:rPr lang="en-US" altLang="ja-JP" sz="3200" b="1" u="sng" dirty="0">
                <a:solidFill>
                  <a:srgbClr val="44C404"/>
                </a:solidFill>
                <a:latin typeface="ヒラギノ角ゴ ProN W6"/>
                <a:ea typeface="ヒラギノ角ゴ ProN W6"/>
                <a:cs typeface="ヒラギノ角ゴ ProN W6"/>
              </a:rPr>
              <a:t>E</a:t>
            </a:r>
            <a:r>
              <a:rPr lang="en-US" altLang="ja-JP" sz="3200" b="1" u="sng" dirty="0">
                <a:latin typeface="ヒラギノ角ゴ ProN W6"/>
                <a:ea typeface="ヒラギノ角ゴ ProN W6"/>
                <a:cs typeface="ヒラギノ角ゴ ProN W6"/>
              </a:rPr>
              <a:t>ngineer in </a:t>
            </a:r>
            <a:r>
              <a:rPr lang="en-US" altLang="ja-JP" sz="3200" b="1" u="sng" dirty="0">
                <a:solidFill>
                  <a:srgbClr val="44C404"/>
                </a:solidFill>
                <a:latin typeface="ヒラギノ角ゴ ProN W6"/>
                <a:ea typeface="ヒラギノ角ゴ ProN W6"/>
                <a:cs typeface="ヒラギノ角ゴ ProN W6"/>
              </a:rPr>
              <a:t>T</a:t>
            </a:r>
            <a:r>
              <a:rPr lang="en-US" altLang="ja-JP" sz="3200" b="1" u="sng" dirty="0">
                <a:latin typeface="ヒラギノ角ゴ ProN W6"/>
                <a:ea typeface="ヒラギノ角ゴ ProN W6"/>
                <a:cs typeface="ヒラギノ角ゴ ProN W6"/>
              </a:rPr>
              <a:t>est</a:t>
            </a:r>
            <a:r>
              <a:rPr lang="ja-JP" altLang="en-US" sz="3200" b="1" u="sng" dirty="0" smtClean="0">
                <a:latin typeface="ヒラギノ角ゴ ProN W6"/>
                <a:ea typeface="ヒラギノ角ゴ ProN W6"/>
                <a:cs typeface="ヒラギノ角ゴ ProN W6"/>
              </a:rPr>
              <a:t>」</a:t>
            </a:r>
            <a:endParaRPr lang="en-US" altLang="ja-JP" sz="3200" b="1" u="sng" dirty="0" smtClean="0">
              <a:latin typeface="ヒラギノ角ゴ ProN W6"/>
              <a:ea typeface="ヒラギノ角ゴ ProN W6"/>
              <a:cs typeface="ヒラギノ角ゴ ProN W6"/>
            </a:endParaRPr>
          </a:p>
          <a:p>
            <a:pPr marL="512763" lvl="1" indent="0" algn="ctr">
              <a:buNone/>
            </a:pPr>
            <a:r>
              <a:rPr lang="ja-JP" altLang="en-US" sz="3200" b="1" u="sng" dirty="0" smtClean="0">
                <a:latin typeface="ヒラギノ角ゴ ProN W6"/>
                <a:ea typeface="ヒラギノ角ゴ ProN W6"/>
                <a:cs typeface="ヒラギノ角ゴ ProN W6"/>
              </a:rPr>
              <a:t>の略称</a:t>
            </a:r>
            <a:endParaRPr lang="en-US" altLang="ja-JP" sz="3200" b="1" u="sng" dirty="0" smtClean="0">
              <a:latin typeface="ヒラギノ角ゴ ProN W6"/>
              <a:ea typeface="ヒラギノ角ゴ ProN W6"/>
              <a:cs typeface="ヒラギノ角ゴ ProN W6"/>
            </a:endParaRPr>
          </a:p>
          <a:p>
            <a:pPr marL="512763" lvl="1" indent="0">
              <a:buNone/>
            </a:pPr>
            <a:endParaRPr kumimoji="1" lang="en-US" altLang="ja-JP" sz="2800" dirty="0" smtClean="0">
              <a:latin typeface="ヒラギノ角ゴ ProN W6"/>
              <a:ea typeface="ヒラギノ角ゴ ProN W6"/>
              <a:cs typeface="ヒラギノ角ゴ ProN W6"/>
            </a:endParaRPr>
          </a:p>
          <a:p>
            <a:pPr marL="2441584" lvl="6" indent="-215900"/>
            <a:r>
              <a:rPr lang="ja-JP" altLang="en-US" sz="2000" dirty="0">
                <a:latin typeface="ヒラギノ角ゴ ProN W6"/>
                <a:ea typeface="ヒラギノ角ゴ ProN W6"/>
                <a:cs typeface="ヒラギノ角ゴ ProN W6"/>
              </a:rPr>
              <a:t>一言で言うと</a:t>
            </a:r>
            <a:r>
              <a:rPr lang="ja-JP" altLang="en-US" sz="2000" dirty="0" smtClean="0">
                <a:latin typeface="ヒラギノ角ゴ ProN W6"/>
                <a:ea typeface="ヒラギノ角ゴ ProN W6"/>
                <a:cs typeface="ヒラギノ角ゴ ProN W6"/>
              </a:rPr>
              <a:t>、</a:t>
            </a:r>
            <a:r>
              <a:rPr lang="en-US" altLang="ja-JP" sz="2000" dirty="0">
                <a:latin typeface="ヒラギノ角ゴ ProN W6"/>
                <a:ea typeface="ヒラギノ角ゴ ProN W6"/>
                <a:cs typeface="ヒラギノ角ゴ ProN W6"/>
              </a:rPr>
              <a:t/>
            </a:r>
            <a:br>
              <a:rPr lang="en-US" altLang="ja-JP" sz="2000" dirty="0">
                <a:latin typeface="ヒラギノ角ゴ ProN W6"/>
                <a:ea typeface="ヒラギノ角ゴ ProN W6"/>
                <a:cs typeface="ヒラギノ角ゴ ProN W6"/>
              </a:rPr>
            </a:br>
            <a:r>
              <a:rPr lang="ja-JP" altLang="en-US" sz="2000" dirty="0" smtClean="0">
                <a:latin typeface="ヒラギノ角ゴ ProN W6"/>
                <a:ea typeface="ヒラギノ角ゴ ProN W6"/>
                <a:cs typeface="ヒラギノ角ゴ ProN W6"/>
              </a:rPr>
              <a:t>「</a:t>
            </a:r>
            <a:r>
              <a:rPr lang="ja-JP" altLang="en-US" sz="2000" dirty="0">
                <a:latin typeface="ヒラギノ角ゴ ProN W6"/>
                <a:ea typeface="ヒラギノ角ゴ ProN W6"/>
                <a:cs typeface="ヒラギノ角ゴ ProN W6"/>
              </a:rPr>
              <a:t>開発者寄りの</a:t>
            </a:r>
            <a:r>
              <a:rPr lang="ja-JP" altLang="en-US" sz="2000" dirty="0" smtClean="0">
                <a:latin typeface="ヒラギノ角ゴ ProN W6"/>
                <a:ea typeface="ヒラギノ角ゴ ProN W6"/>
                <a:cs typeface="ヒラギノ角ゴ ProN W6"/>
              </a:rPr>
              <a:t>テスト自動化</a:t>
            </a:r>
            <a:r>
              <a:rPr lang="ja-JP" altLang="en-US" sz="2000" dirty="0">
                <a:latin typeface="ヒラギノ角ゴ ProN W6"/>
                <a:ea typeface="ヒラギノ角ゴ ProN W6"/>
                <a:cs typeface="ヒラギノ角ゴ ProN W6"/>
              </a:rPr>
              <a:t>エンジニア</a:t>
            </a:r>
            <a:r>
              <a:rPr lang="ja-JP" altLang="en-US" sz="2000" dirty="0" smtClean="0">
                <a:latin typeface="ヒラギノ角ゴ ProN W6"/>
                <a:ea typeface="ヒラギノ角ゴ ProN W6"/>
                <a:cs typeface="ヒラギノ角ゴ ProN W6"/>
              </a:rPr>
              <a:t>」。</a:t>
            </a:r>
            <a:endParaRPr lang="en-US" altLang="ja-JP" sz="2000" dirty="0">
              <a:latin typeface="ヒラギノ角ゴ ProN W6"/>
              <a:ea typeface="ヒラギノ角ゴ ProN W6"/>
              <a:cs typeface="ヒラギノ角ゴ ProN W6"/>
            </a:endParaRPr>
          </a:p>
          <a:p>
            <a:pPr marL="2441584" lvl="6" indent="-215900"/>
            <a:endParaRPr lang="en-US" altLang="ja-JP" sz="2000" dirty="0" smtClean="0">
              <a:latin typeface="ヒラギノ角ゴ ProN W6"/>
              <a:ea typeface="ヒラギノ角ゴ ProN W6"/>
              <a:cs typeface="ヒラギノ角ゴ ProN W6"/>
            </a:endParaRPr>
          </a:p>
          <a:p>
            <a:pPr marL="2441584" lvl="6" indent="-215900"/>
            <a:r>
              <a:rPr lang="ja-JP" altLang="en-US" sz="2000" dirty="0" smtClean="0">
                <a:latin typeface="ヒラギノ角ゴ ProN W6"/>
                <a:ea typeface="ヒラギノ角ゴ ProN W6"/>
                <a:cs typeface="ヒラギノ角ゴ ProN W6"/>
              </a:rPr>
              <a:t>書籍</a:t>
            </a:r>
            <a:r>
              <a:rPr lang="en-US" altLang="ja-JP" sz="2000" dirty="0">
                <a:latin typeface="ヒラギノ角ゴ ProN W6"/>
                <a:ea typeface="ヒラギノ角ゴ ProN W6"/>
                <a:cs typeface="ヒラギノ角ゴ ProN W6"/>
                <a:hlinkClick r:id="rId3"/>
              </a:rPr>
              <a:t>『How Google </a:t>
            </a:r>
            <a:r>
              <a:rPr lang="en-US" altLang="ja-JP" sz="2000" dirty="0" smtClean="0">
                <a:latin typeface="ヒラギノ角ゴ ProN W6"/>
                <a:ea typeface="ヒラギノ角ゴ ProN W6"/>
                <a:cs typeface="ヒラギノ角ゴ ProN W6"/>
                <a:hlinkClick r:id="rId3"/>
              </a:rPr>
              <a:t>Tests </a:t>
            </a:r>
            <a:r>
              <a:rPr lang="en-US" altLang="ja-JP" sz="2000" dirty="0">
                <a:latin typeface="ヒラギノ角ゴ ProN W6"/>
                <a:ea typeface="ヒラギノ角ゴ ProN W6"/>
                <a:cs typeface="ヒラギノ角ゴ ProN W6"/>
                <a:hlinkClick r:id="rId3"/>
              </a:rPr>
              <a:t>Software</a:t>
            </a:r>
            <a:r>
              <a:rPr lang="en-US" altLang="ja-JP" sz="2000" dirty="0" smtClean="0">
                <a:latin typeface="ヒラギノ角ゴ ProN W6"/>
                <a:ea typeface="ヒラギノ角ゴ ProN W6"/>
                <a:cs typeface="ヒラギノ角ゴ ProN W6"/>
                <a:hlinkClick r:id="rId3"/>
              </a:rPr>
              <a:t>』</a:t>
            </a:r>
            <a:r>
              <a:rPr lang="en-US" altLang="ja-JP" sz="2000" dirty="0">
                <a:latin typeface="ヒラギノ角ゴ ProN W6"/>
                <a:ea typeface="ヒラギノ角ゴ ProN W6"/>
                <a:cs typeface="ヒラギノ角ゴ ProN W6"/>
              </a:rPr>
              <a:t/>
            </a:r>
            <a:br>
              <a:rPr lang="en-US" altLang="ja-JP" sz="2000" dirty="0">
                <a:latin typeface="ヒラギノ角ゴ ProN W6"/>
                <a:ea typeface="ヒラギノ角ゴ ProN W6"/>
                <a:cs typeface="ヒラギノ角ゴ ProN W6"/>
              </a:rPr>
            </a:br>
            <a:r>
              <a:rPr lang="ja-JP" altLang="en-US" sz="2000" dirty="0" smtClean="0">
                <a:latin typeface="ヒラギノ角ゴ ProN W6"/>
                <a:ea typeface="ヒラギノ角ゴ ProN W6"/>
                <a:cs typeface="ヒラギノ角ゴ ProN W6"/>
              </a:rPr>
              <a:t>で有名になった、</a:t>
            </a:r>
            <a:r>
              <a:rPr lang="en-US" altLang="ja-JP" sz="2000" dirty="0" smtClean="0">
                <a:latin typeface="ヒラギノ角ゴ ProN W6"/>
                <a:ea typeface="ヒラギノ角ゴ ProN W6"/>
                <a:cs typeface="ヒラギノ角ゴ ProN W6"/>
              </a:rPr>
              <a:t>Google</a:t>
            </a:r>
            <a:r>
              <a:rPr lang="ja-JP" altLang="en-US" sz="2000" dirty="0" smtClean="0">
                <a:latin typeface="ヒラギノ角ゴ ProN W6"/>
                <a:ea typeface="ヒラギノ角ゴ ProN W6"/>
                <a:cs typeface="ヒラギノ角ゴ ProN W6"/>
              </a:rPr>
              <a:t>の役職の</a:t>
            </a:r>
            <a:r>
              <a:rPr lang="en-US" altLang="ja-JP" sz="2000" dirty="0" smtClean="0">
                <a:latin typeface="ヒラギノ角ゴ ProN W6"/>
                <a:ea typeface="ヒラギノ角ゴ ProN W6"/>
                <a:cs typeface="ヒラギノ角ゴ ProN W6"/>
              </a:rPr>
              <a:t>1</a:t>
            </a:r>
            <a:r>
              <a:rPr lang="ja-JP" altLang="en-US" sz="2000" dirty="0" smtClean="0">
                <a:latin typeface="ヒラギノ角ゴ ProN W6"/>
                <a:ea typeface="ヒラギノ角ゴ ProN W6"/>
                <a:cs typeface="ヒラギノ角ゴ ProN W6"/>
              </a:rPr>
              <a:t>つ。</a:t>
            </a:r>
            <a:endParaRPr lang="en-US" altLang="ja-JP" sz="2000" dirty="0" smtClean="0">
              <a:latin typeface="ヒラギノ角ゴ ProN W6"/>
              <a:ea typeface="ヒラギノ角ゴ ProN W6"/>
              <a:cs typeface="ヒラギノ角ゴ ProN W6"/>
            </a:endParaRPr>
          </a:p>
          <a:p>
            <a:pPr marL="2441584" lvl="6" indent="-215900"/>
            <a:endParaRPr lang="en-US" altLang="ja-JP" sz="2000" dirty="0" smtClean="0">
              <a:latin typeface="ヒラギノ角ゴ ProN W6"/>
              <a:ea typeface="ヒラギノ角ゴ ProN W6"/>
              <a:cs typeface="ヒラギノ角ゴ ProN W6"/>
            </a:endParaRPr>
          </a:p>
          <a:p>
            <a:pPr marL="2441584" lvl="6" indent="-215900"/>
            <a:r>
              <a:rPr lang="en-US" altLang="ja-JP" sz="2000" dirty="0" err="1" smtClean="0">
                <a:latin typeface="ヒラギノ角ゴ ProN W6"/>
                <a:ea typeface="ヒラギノ角ゴ ProN W6"/>
                <a:cs typeface="ヒラギノ角ゴ ProN W6"/>
              </a:rPr>
              <a:t>DeNA</a:t>
            </a:r>
            <a:r>
              <a:rPr lang="ja-JP" altLang="en-US" sz="2000" dirty="0" smtClean="0">
                <a:latin typeface="ヒラギノ角ゴ ProN W6"/>
                <a:ea typeface="ヒラギノ角ゴ ProN W6"/>
                <a:cs typeface="ヒラギノ角ゴ ProN W6"/>
              </a:rPr>
              <a:t>や</a:t>
            </a:r>
            <a:r>
              <a:rPr lang="ja-JP" altLang="en-US" sz="2000" dirty="0">
                <a:latin typeface="ヒラギノ角ゴ ProN W6"/>
                <a:ea typeface="ヒラギノ角ゴ ProN W6"/>
                <a:cs typeface="ヒラギノ角ゴ ProN W6"/>
              </a:rPr>
              <a:t>メル</a:t>
            </a:r>
            <a:r>
              <a:rPr lang="ja-JP" altLang="en-US" sz="2000" dirty="0" smtClean="0">
                <a:latin typeface="ヒラギノ角ゴ ProN W6"/>
                <a:ea typeface="ヒラギノ角ゴ ProN W6"/>
                <a:cs typeface="ヒラギノ角ゴ ProN W6"/>
              </a:rPr>
              <a:t>カリで導入例がある。</a:t>
            </a:r>
            <a:endParaRPr kumimoji="1" lang="en-US" altLang="ja-JP" sz="2200" dirty="0" smtClean="0">
              <a:latin typeface="ヒラギノ角ゴ ProN W6"/>
              <a:ea typeface="ヒラギノ角ゴ ProN W6"/>
              <a:cs typeface="ヒラギノ角ゴ ProN W6"/>
            </a:endParaRPr>
          </a:p>
        </p:txBody>
      </p:sp>
      <p:pic>
        <p:nvPicPr>
          <p:cNvPr id="5" name="図 4">
            <a:hlinkClick r:id="rId3"/>
          </p:cNvPr>
          <p:cNvPicPr>
            <a:picLocks noChangeAspect="1"/>
          </p:cNvPicPr>
          <p:nvPr/>
        </p:nvPicPr>
        <p:blipFill>
          <a:blip r:embed="rId4"/>
          <a:stretch>
            <a:fillRect/>
          </a:stretch>
        </p:blipFill>
        <p:spPr>
          <a:xfrm>
            <a:off x="290710" y="3172449"/>
            <a:ext cx="2448090" cy="3167842"/>
          </a:xfrm>
          <a:prstGeom prst="rect">
            <a:avLst/>
          </a:prstGeom>
          <a:ln>
            <a:solidFill>
              <a:schemeClr val="tx1"/>
            </a:solidFill>
          </a:ln>
        </p:spPr>
      </p:pic>
      <p:sp>
        <p:nvSpPr>
          <p:cNvPr id="2" name="タイトル 1"/>
          <p:cNvSpPr>
            <a:spLocks noGrp="1"/>
          </p:cNvSpPr>
          <p:nvPr>
            <p:ph type="title"/>
          </p:nvPr>
        </p:nvSpPr>
        <p:spPr>
          <a:solidFill>
            <a:srgbClr val="EB9D00"/>
          </a:solidFill>
          <a:ln>
            <a:noFill/>
          </a:ln>
        </p:spPr>
        <p:txBody>
          <a:bodyPr/>
          <a:lstStyle/>
          <a:p>
            <a:r>
              <a:rPr kumimoji="1" lang="en-US" altLang="ja-JP" sz="4800" dirty="0" smtClean="0">
                <a:latin typeface="ヒラギノ角ゴ ProN W6"/>
                <a:ea typeface="ヒラギノ角ゴ ProN W6"/>
                <a:cs typeface="ヒラギノ角ゴ ProN W6"/>
              </a:rPr>
              <a:t>SET</a:t>
            </a:r>
            <a:r>
              <a:rPr kumimoji="1" lang="ja-JP" altLang="en-US" sz="4800" dirty="0" smtClean="0">
                <a:latin typeface="ヒラギノ角ゴ ProN W6"/>
                <a:ea typeface="ヒラギノ角ゴ ProN W6"/>
                <a:cs typeface="ヒラギノ角ゴ ProN W6"/>
              </a:rPr>
              <a:t>とは</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7</a:t>
            </a:fld>
            <a:endParaRPr kumimoji="1" lang="ja-JP" altLang="en-US"/>
          </a:p>
        </p:txBody>
      </p:sp>
    </p:spTree>
    <p:extLst>
      <p:ext uri="{BB962C8B-B14F-4D97-AF65-F5344CB8AC3E}">
        <p14:creationId xmlns:p14="http://schemas.microsoft.com/office/powerpoint/2010/main" val="4146470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EB9D00"/>
          </a:solidFill>
          <a:ln>
            <a:noFill/>
          </a:ln>
        </p:spPr>
        <p:txBody>
          <a:bodyPr/>
          <a:lstStyle/>
          <a:p>
            <a:r>
              <a:rPr kumimoji="1" lang="en-US" altLang="ja-JP" sz="4800" dirty="0" smtClean="0">
                <a:latin typeface="ヒラギノ角ゴ ProN W6"/>
                <a:ea typeface="ヒラギノ角ゴ ProN W6"/>
                <a:cs typeface="ヒラギノ角ゴ ProN W6"/>
              </a:rPr>
              <a:t>SET</a:t>
            </a:r>
            <a:r>
              <a:rPr kumimoji="1" lang="ja-JP" altLang="en-US" sz="4800" dirty="0" smtClean="0">
                <a:latin typeface="ヒラギノ角ゴ ProN W6"/>
                <a:ea typeface="ヒラギノ角ゴ ProN W6"/>
                <a:cs typeface="ヒラギノ角ゴ ProN W6"/>
              </a:rPr>
              <a:t>の責務</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8</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3200" b="1" u="sng" dirty="0">
                <a:solidFill>
                  <a:srgbClr val="44C404"/>
                </a:solidFill>
                <a:latin typeface="ヒラギノ角ゴ ProN W6"/>
                <a:ea typeface="ヒラギノ角ゴ ProN W6"/>
                <a:cs typeface="ヒラギノ角ゴ ProN W6"/>
              </a:rPr>
              <a:t>開発者の生産性を高める</a:t>
            </a:r>
            <a:r>
              <a:rPr lang="ja-JP" altLang="en-US" sz="3200" b="1" u="sng" dirty="0" smtClean="0">
                <a:solidFill>
                  <a:srgbClr val="44C404"/>
                </a:solidFill>
                <a:latin typeface="ヒラギノ角ゴ ProN W6"/>
                <a:ea typeface="ヒラギノ角ゴ ProN W6"/>
                <a:cs typeface="ヒラギノ角ゴ ProN W6"/>
              </a:rPr>
              <a:t>こと</a:t>
            </a:r>
            <a:endParaRPr lang="en-US" altLang="ja-JP" sz="3200" b="1" u="sng" dirty="0" smtClean="0">
              <a:solidFill>
                <a:srgbClr val="44C404"/>
              </a:solidFill>
              <a:latin typeface="ヒラギノ角ゴ ProN W6"/>
              <a:ea typeface="ヒラギノ角ゴ ProN W6"/>
              <a:cs typeface="ヒラギノ角ゴ ProN W6"/>
            </a:endParaRPr>
          </a:p>
          <a:p>
            <a:pPr marL="512763" lvl="1" indent="0" algn="ctr">
              <a:buNone/>
            </a:pPr>
            <a:r>
              <a:rPr lang="ja-JP" altLang="en-US" sz="2000" b="1" dirty="0" smtClean="0">
                <a:latin typeface="ヒラギノ角ゴ ProN W6"/>
                <a:ea typeface="ヒラギノ角ゴ ProN W6"/>
                <a:cs typeface="ヒラギノ角ゴ ProN W6"/>
              </a:rPr>
              <a:t>（参考）</a:t>
            </a:r>
            <a:r>
              <a:rPr lang="en-US" altLang="ja-JP" sz="2000" dirty="0" smtClean="0">
                <a:latin typeface="ヒラギノ角ゴ ProN W6"/>
                <a:ea typeface="ヒラギノ角ゴ ProN W6"/>
                <a:cs typeface="ヒラギノ角ゴ ProN W6"/>
                <a:hlinkClick r:id="rId3"/>
              </a:rPr>
              <a:t>『</a:t>
            </a:r>
            <a:r>
              <a:rPr lang="en-US" altLang="ja-JP" sz="2000" dirty="0">
                <a:latin typeface="ヒラギノ角ゴ ProN W6"/>
                <a:ea typeface="ヒラギノ角ゴ ProN W6"/>
                <a:cs typeface="ヒラギノ角ゴ ProN W6"/>
                <a:hlinkClick r:id="rId3"/>
              </a:rPr>
              <a:t>How Google </a:t>
            </a:r>
            <a:r>
              <a:rPr lang="en-US" altLang="ja-JP" sz="2000" dirty="0" smtClean="0">
                <a:latin typeface="ヒラギノ角ゴ ProN W6"/>
                <a:ea typeface="ヒラギノ角ゴ ProN W6"/>
                <a:cs typeface="ヒラギノ角ゴ ProN W6"/>
                <a:hlinkClick r:id="rId3"/>
              </a:rPr>
              <a:t>Tests </a:t>
            </a:r>
            <a:r>
              <a:rPr lang="en-US" altLang="ja-JP" sz="2000" dirty="0">
                <a:latin typeface="ヒラギノ角ゴ ProN W6"/>
                <a:ea typeface="ヒラギノ角ゴ ProN W6"/>
                <a:cs typeface="ヒラギノ角ゴ ProN W6"/>
                <a:hlinkClick r:id="rId3"/>
              </a:rPr>
              <a:t>Software』</a:t>
            </a:r>
            <a:endParaRPr lang="en-US" altLang="ja-JP" sz="2000" dirty="0" smtClean="0">
              <a:latin typeface="ヒラギノ角ゴ ProN W6"/>
              <a:ea typeface="ヒラギノ角ゴ ProN W6"/>
              <a:cs typeface="ヒラギノ角ゴ ProN W6"/>
            </a:endParaRPr>
          </a:p>
          <a:p>
            <a:pPr marL="512763" lvl="1" indent="0">
              <a:buNone/>
            </a:pPr>
            <a:endParaRPr lang="en-US" altLang="ja-JP" sz="2000" dirty="0" smtClean="0">
              <a:latin typeface="ヒラギノ角ゴ ProN W6"/>
              <a:ea typeface="ヒラギノ角ゴ ProN W6"/>
              <a:cs typeface="ヒラギノ角ゴ ProN W6"/>
            </a:endParaRPr>
          </a:p>
          <a:p>
            <a:pPr marL="512763" lvl="1" indent="0">
              <a:buNone/>
            </a:pPr>
            <a:endParaRPr lang="en-US" altLang="ja-JP" sz="2000" dirty="0" smtClean="0">
              <a:latin typeface="ヒラギノ角ゴ ProN W6"/>
              <a:ea typeface="ヒラギノ角ゴ ProN W6"/>
              <a:cs typeface="ヒラギノ角ゴ ProN W6"/>
            </a:endParaRPr>
          </a:p>
          <a:p>
            <a:pPr marL="512763" lvl="1" indent="-238125">
              <a:buNone/>
            </a:pPr>
            <a:r>
              <a:rPr lang="en-US" altLang="ja-JP" sz="2000" b="1" dirty="0" smtClean="0">
                <a:latin typeface="ヒラギノ角ゴ ProN W6"/>
                <a:ea typeface="ヒラギノ角ゴ ProN W6"/>
                <a:cs typeface="ヒラギノ角ゴ ProN W6"/>
              </a:rPr>
              <a:t>【</a:t>
            </a:r>
            <a:r>
              <a:rPr lang="ja-JP" altLang="en-US" sz="2000" b="1" dirty="0">
                <a:latin typeface="ヒラギノ角ゴ ProN W6"/>
                <a:ea typeface="ヒラギノ角ゴ ProN W6"/>
                <a:cs typeface="ヒラギノ角ゴ ProN W6"/>
              </a:rPr>
              <a:t>具体的な施策</a:t>
            </a:r>
            <a:r>
              <a:rPr lang="en-US" altLang="ja-JP" sz="2000" b="1" dirty="0" smtClean="0">
                <a:latin typeface="ヒラギノ角ゴ ProN W6"/>
                <a:ea typeface="ヒラギノ角ゴ ProN W6"/>
                <a:cs typeface="ヒラギノ角ゴ ProN W6"/>
              </a:rPr>
              <a:t>】</a:t>
            </a:r>
          </a:p>
          <a:p>
            <a:pPr marL="811213" lvl="1" indent="-298450"/>
            <a:r>
              <a:rPr lang="ja-JP" altLang="en-US" sz="2000" dirty="0">
                <a:latin typeface="ヒラギノ角ゴ ProN W6"/>
                <a:ea typeface="ヒラギノ角ゴ ProN W6"/>
                <a:cs typeface="ヒラギノ角ゴ ProN W6"/>
              </a:rPr>
              <a:t>テスト自動化の基盤を構築し、開発者に提供すること</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1154105" lvl="3" indent="-298450"/>
            <a:r>
              <a:rPr lang="ja-JP" altLang="en-US" sz="2000" dirty="0" smtClean="0">
                <a:latin typeface="ヒラギノ角ゴ ProN W6"/>
                <a:ea typeface="ヒラギノ角ゴ ProN W6"/>
                <a:cs typeface="ヒラギノ角ゴ ProN W6"/>
              </a:rPr>
              <a:t>フレームワーク・</a:t>
            </a:r>
            <a:r>
              <a:rPr lang="ja-JP" altLang="en-US" sz="2000" dirty="0">
                <a:latin typeface="ヒラギノ角ゴ ProN W6"/>
                <a:ea typeface="ヒラギノ角ゴ ProN W6"/>
                <a:cs typeface="ヒラギノ角ゴ ProN W6"/>
              </a:rPr>
              <a:t>ミドルウェア・プロセス</a:t>
            </a:r>
            <a:r>
              <a:rPr lang="ja-JP" altLang="en-US" sz="2000" dirty="0" smtClean="0">
                <a:latin typeface="ヒラギノ角ゴ ProN W6"/>
                <a:ea typeface="ヒラギノ角ゴ ProN W6"/>
                <a:cs typeface="ヒラギノ角ゴ ProN W6"/>
              </a:rPr>
              <a:t>など</a:t>
            </a:r>
            <a:endParaRPr lang="en-US" altLang="ja-JP" sz="2000" dirty="0" smtClean="0">
              <a:latin typeface="ヒラギノ角ゴ ProN W6"/>
              <a:ea typeface="ヒラギノ角ゴ ProN W6"/>
              <a:cs typeface="ヒラギノ角ゴ ProN W6"/>
            </a:endParaRPr>
          </a:p>
          <a:p>
            <a:pPr marL="811213" lvl="1" indent="-298450"/>
            <a:endParaRPr lang="en-US" altLang="ja-JP" sz="2000" dirty="0" smtClean="0">
              <a:latin typeface="ヒラギノ角ゴ ProN W6"/>
              <a:ea typeface="ヒラギノ角ゴ ProN W6"/>
              <a:cs typeface="ヒラギノ角ゴ ProN W6"/>
            </a:endParaRPr>
          </a:p>
          <a:p>
            <a:pPr marL="811213" lvl="1" indent="-298450"/>
            <a:r>
              <a:rPr lang="ja-JP" altLang="en-US" sz="2000" dirty="0" smtClean="0">
                <a:latin typeface="ヒラギノ角ゴ ProN W6"/>
                <a:ea typeface="ヒラギノ角ゴ ProN W6"/>
                <a:cs typeface="ヒラギノ角ゴ ProN W6"/>
              </a:rPr>
              <a:t>開発者</a:t>
            </a:r>
            <a:r>
              <a:rPr lang="ja-JP" altLang="en-US" sz="2000" dirty="0">
                <a:latin typeface="ヒラギノ角ゴ ProN W6"/>
                <a:ea typeface="ヒラギノ角ゴ ProN W6"/>
                <a:cs typeface="ヒラギノ角ゴ ProN W6"/>
              </a:rPr>
              <a:t>とともに自動テストを作ることで</a:t>
            </a:r>
            <a:r>
              <a:rPr lang="ja-JP" altLang="en-US" sz="2000" dirty="0" smtClean="0">
                <a:latin typeface="ヒラギノ角ゴ ProN W6"/>
                <a:ea typeface="ヒラギノ角ゴ ProN W6"/>
                <a:cs typeface="ヒラギノ角ゴ ProN W6"/>
              </a:rPr>
              <a:t>、</a:t>
            </a:r>
            <a:r>
              <a:rPr lang="en-US" altLang="ja-JP" sz="2000" dirty="0">
                <a:latin typeface="ヒラギノ角ゴ ProN W6"/>
                <a:ea typeface="ヒラギノ角ゴ ProN W6"/>
                <a:cs typeface="ヒラギノ角ゴ ProN W6"/>
              </a:rPr>
              <a:t/>
            </a:r>
            <a:br>
              <a:rPr lang="en-US" altLang="ja-JP" sz="2000" dirty="0">
                <a:latin typeface="ヒラギノ角ゴ ProN W6"/>
                <a:ea typeface="ヒラギノ角ゴ ProN W6"/>
                <a:cs typeface="ヒラギノ角ゴ ProN W6"/>
              </a:rPr>
            </a:br>
            <a:r>
              <a:rPr lang="ja-JP" altLang="en-US" sz="2000" dirty="0" smtClean="0">
                <a:latin typeface="ヒラギノ角ゴ ProN W6"/>
                <a:ea typeface="ヒラギノ角ゴ ProN W6"/>
                <a:cs typeface="ヒラギノ角ゴ ProN W6"/>
              </a:rPr>
              <a:t>開発者</a:t>
            </a:r>
            <a:r>
              <a:rPr lang="ja-JP" altLang="en-US" sz="2000" dirty="0">
                <a:latin typeface="ヒラギノ角ゴ ProN W6"/>
                <a:ea typeface="ヒラギノ角ゴ ProN W6"/>
                <a:cs typeface="ヒラギノ角ゴ ProN W6"/>
              </a:rPr>
              <a:t>のテストと品質に関するスキルと意識を高めること</a:t>
            </a:r>
            <a:r>
              <a:rPr lang="ja-JP" altLang="en-US" sz="2000" dirty="0" smtClean="0">
                <a:latin typeface="ヒラギノ角ゴ ProN W6"/>
                <a:ea typeface="ヒラギノ角ゴ ProN W6"/>
                <a:cs typeface="ヒラギノ角ゴ ProN W6"/>
              </a:rPr>
              <a:t>。</a:t>
            </a:r>
            <a:endParaRPr lang="en-US" altLang="ja-JP" sz="2000" dirty="0" smtClean="0">
              <a:latin typeface="ヒラギノ角ゴ ProN W6"/>
              <a:ea typeface="ヒラギノ角ゴ ProN W6"/>
              <a:cs typeface="ヒラギノ角ゴ ProN W6"/>
            </a:endParaRPr>
          </a:p>
          <a:p>
            <a:pPr marL="811213" lvl="1" indent="-298450"/>
            <a:endParaRPr lang="en-US" altLang="ja-JP" sz="2000" dirty="0" smtClean="0">
              <a:latin typeface="ヒラギノ角ゴ ProN W6"/>
              <a:ea typeface="ヒラギノ角ゴ ProN W6"/>
              <a:cs typeface="ヒラギノ角ゴ ProN W6"/>
            </a:endParaRPr>
          </a:p>
          <a:p>
            <a:pPr marL="811213" lvl="1" indent="-298450"/>
            <a:r>
              <a:rPr lang="ja-JP" altLang="en-US" sz="2000" dirty="0" smtClean="0">
                <a:latin typeface="ヒラギノ角ゴ ProN W6"/>
                <a:ea typeface="ヒラギノ角ゴ ProN W6"/>
                <a:cs typeface="ヒラギノ角ゴ ProN W6"/>
              </a:rPr>
              <a:t>主</a:t>
            </a:r>
            <a:r>
              <a:rPr lang="ja-JP" altLang="en-US" sz="2000" dirty="0">
                <a:latin typeface="ヒラギノ角ゴ ProN W6"/>
                <a:ea typeface="ヒラギノ角ゴ ProN W6"/>
                <a:cs typeface="ヒラギノ角ゴ ProN W6"/>
              </a:rPr>
              <a:t>に結合テストレベルのテストスクリプトを作成すること。</a:t>
            </a:r>
            <a:endParaRPr kumimoji="1" lang="en-US" altLang="ja-JP" sz="2000" dirty="0" smtClean="0">
              <a:latin typeface="ヒラギノ角ゴ ProN W6"/>
              <a:ea typeface="ヒラギノ角ゴ ProN W6"/>
              <a:cs typeface="ヒラギノ角ゴ ProN W6"/>
            </a:endParaRPr>
          </a:p>
        </p:txBody>
      </p:sp>
    </p:spTree>
    <p:extLst>
      <p:ext uri="{BB962C8B-B14F-4D97-AF65-F5344CB8AC3E}">
        <p14:creationId xmlns:p14="http://schemas.microsoft.com/office/powerpoint/2010/main" val="10866348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FF0000"/>
          </a:solidFill>
          <a:ln>
            <a:noFill/>
          </a:ln>
        </p:spPr>
        <p:txBody>
          <a:bodyPr/>
          <a:lstStyle/>
          <a:p>
            <a:r>
              <a:rPr kumimoji="1" lang="en-US" altLang="ja-JP" sz="4800" dirty="0" smtClean="0">
                <a:latin typeface="ヒラギノ角ゴ ProN W6"/>
                <a:ea typeface="ヒラギノ角ゴ ProN W6"/>
                <a:cs typeface="ヒラギノ角ゴ ProN W6"/>
              </a:rPr>
              <a:t>LINE</a:t>
            </a:r>
            <a:r>
              <a:rPr kumimoji="1" lang="ja-JP" altLang="en-US" sz="4800" dirty="0" smtClean="0">
                <a:latin typeface="ヒラギノ角ゴ ProN W6"/>
                <a:ea typeface="ヒラギノ角ゴ ProN W6"/>
                <a:cs typeface="ヒラギノ角ゴ ProN W6"/>
              </a:rPr>
              <a:t>における</a:t>
            </a:r>
            <a:r>
              <a:rPr kumimoji="1" lang="en-US" altLang="ja-JP" sz="4800" dirty="0" smtClean="0">
                <a:latin typeface="ヒラギノ角ゴ ProN W6"/>
                <a:ea typeface="ヒラギノ角ゴ ProN W6"/>
                <a:cs typeface="ヒラギノ角ゴ ProN W6"/>
              </a:rPr>
              <a:t>SET</a:t>
            </a:r>
            <a:r>
              <a:rPr kumimoji="1" lang="ja-JP" altLang="en-US" sz="4800" dirty="0" smtClean="0">
                <a:latin typeface="ヒラギノ角ゴ ProN W6"/>
                <a:ea typeface="ヒラギノ角ゴ ProN W6"/>
                <a:cs typeface="ヒラギノ角ゴ ProN W6"/>
              </a:rPr>
              <a:t>の責務</a:t>
            </a:r>
            <a:endParaRPr kumimoji="1" lang="ja-JP" altLang="en-US" sz="4800" dirty="0">
              <a:latin typeface="ヒラギノ角ゴ ProN W6"/>
              <a:ea typeface="ヒラギノ角ゴ ProN W6"/>
              <a:cs typeface="ヒラギノ角ゴ ProN W6"/>
            </a:endParaRPr>
          </a:p>
        </p:txBody>
      </p:sp>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9</a:t>
            </a:fld>
            <a:endParaRPr kumimoji="1" lang="ja-JP" altLang="en-US"/>
          </a:p>
        </p:txBody>
      </p:sp>
      <p:sp>
        <p:nvSpPr>
          <p:cNvPr id="9" name="コンテンツ プレースホルダー 8"/>
          <p:cNvSpPr>
            <a:spLocks noGrp="1"/>
          </p:cNvSpPr>
          <p:nvPr>
            <p:ph idx="1"/>
          </p:nvPr>
        </p:nvSpPr>
        <p:spPr>
          <a:xfrm>
            <a:off x="628650" y="1689099"/>
            <a:ext cx="7886700" cy="4406400"/>
          </a:xfrm>
          <a:noFill/>
          <a:ln>
            <a:noFill/>
          </a:ln>
        </p:spPr>
        <p:txBody>
          <a:bodyPr anchor="ctr" anchorCtr="0">
            <a:noAutofit/>
          </a:bodyPr>
          <a:lstStyle/>
          <a:p>
            <a:pPr marL="512763" lvl="1" indent="0" algn="ctr">
              <a:buNone/>
            </a:pPr>
            <a:r>
              <a:rPr lang="ja-JP" altLang="en-US" sz="3200" b="1" u="sng" dirty="0">
                <a:latin typeface="ヒラギノ角ゴ ProN W6"/>
                <a:ea typeface="ヒラギノ角ゴ ProN W6"/>
                <a:cs typeface="ヒラギノ角ゴ ProN W6"/>
                <a:hlinkClick r:id="rId3"/>
              </a:rPr>
              <a:t>採用ページ</a:t>
            </a:r>
            <a:r>
              <a:rPr lang="ja-JP" altLang="en-US" sz="3200" b="1" dirty="0">
                <a:latin typeface="ヒラギノ角ゴ ProN W6"/>
                <a:ea typeface="ヒラギノ角ゴ ProN W6"/>
                <a:cs typeface="ヒラギノ角ゴ ProN W6"/>
              </a:rPr>
              <a:t>より</a:t>
            </a:r>
            <a:r>
              <a:rPr lang="ja-JP" altLang="en-US" sz="3200" b="1" dirty="0" smtClean="0">
                <a:latin typeface="ヒラギノ角ゴ ProN W6"/>
                <a:ea typeface="ヒラギノ角ゴ ProN W6"/>
                <a:cs typeface="ヒラギノ角ゴ ProN W6"/>
              </a:rPr>
              <a:t>引用</a:t>
            </a:r>
            <a:endParaRPr lang="en-US" altLang="ja-JP" sz="3200" b="1" dirty="0" smtClean="0">
              <a:latin typeface="ヒラギノ角ゴ ProN W6"/>
              <a:ea typeface="ヒラギノ角ゴ ProN W6"/>
              <a:cs typeface="ヒラギノ角ゴ ProN W6"/>
            </a:endParaRPr>
          </a:p>
          <a:p>
            <a:pPr marL="512763" lvl="1" indent="0" algn="ctr">
              <a:buNone/>
            </a:pPr>
            <a:r>
              <a:rPr lang="ja-JP" altLang="en-US" sz="3200" b="1" dirty="0" smtClean="0">
                <a:latin typeface="ヒラギノ角ゴ ProN W6"/>
                <a:ea typeface="ヒラギノ角ゴ ProN W6"/>
                <a:cs typeface="ヒラギノ角ゴ ProN W6"/>
              </a:rPr>
              <a:t>（</a:t>
            </a:r>
            <a:r>
              <a:rPr lang="en-US" altLang="ja-JP" sz="3200" b="1" dirty="0">
                <a:latin typeface="ヒラギノ角ゴ ProN W6"/>
                <a:ea typeface="ヒラギノ角ゴ ProN W6"/>
                <a:cs typeface="ヒラギノ角ゴ ProN W6"/>
              </a:rPr>
              <a:t>2018</a:t>
            </a:r>
            <a:r>
              <a:rPr lang="ja-JP" altLang="en-US" sz="3200" b="1" dirty="0">
                <a:latin typeface="ヒラギノ角ゴ ProN W6"/>
                <a:ea typeface="ヒラギノ角ゴ ProN W6"/>
                <a:cs typeface="ヒラギノ角ゴ ProN W6"/>
              </a:rPr>
              <a:t>年</a:t>
            </a:r>
            <a:r>
              <a:rPr lang="en-US" altLang="ja-JP" sz="3200" b="1" dirty="0">
                <a:latin typeface="ヒラギノ角ゴ ProN W6"/>
                <a:ea typeface="ヒラギノ角ゴ ProN W6"/>
                <a:cs typeface="ヒラギノ角ゴ ProN W6"/>
              </a:rPr>
              <a:t>1</a:t>
            </a:r>
            <a:r>
              <a:rPr lang="ja-JP" altLang="en-US" sz="3200" b="1" dirty="0">
                <a:latin typeface="ヒラギノ角ゴ ProN W6"/>
                <a:ea typeface="ヒラギノ角ゴ ProN W6"/>
                <a:cs typeface="ヒラギノ角ゴ ProN W6"/>
              </a:rPr>
              <a:t>月</a:t>
            </a:r>
            <a:r>
              <a:rPr lang="en-US" altLang="ja-JP" sz="3200" b="1" dirty="0">
                <a:latin typeface="ヒラギノ角ゴ ProN W6"/>
                <a:ea typeface="ヒラギノ角ゴ ProN W6"/>
                <a:cs typeface="ヒラギノ角ゴ ProN W6"/>
              </a:rPr>
              <a:t>11</a:t>
            </a:r>
            <a:r>
              <a:rPr lang="ja-JP" altLang="en-US" sz="3200" b="1" dirty="0">
                <a:latin typeface="ヒラギノ角ゴ ProN W6"/>
                <a:ea typeface="ヒラギノ角ゴ ProN W6"/>
                <a:cs typeface="ヒラギノ角ゴ ProN W6"/>
              </a:rPr>
              <a:t>日現在</a:t>
            </a:r>
            <a:r>
              <a:rPr lang="ja-JP" altLang="en-US" sz="3200" b="1" dirty="0" smtClean="0">
                <a:latin typeface="ヒラギノ角ゴ ProN W6"/>
                <a:ea typeface="ヒラギノ角ゴ ProN W6"/>
                <a:cs typeface="ヒラギノ角ゴ ProN W6"/>
              </a:rPr>
              <a:t>）</a:t>
            </a:r>
            <a:endParaRPr lang="en-US" altLang="ja-JP" sz="2800" b="1" dirty="0" smtClean="0">
              <a:latin typeface="ヒラギノ角ゴ ProN W6"/>
              <a:ea typeface="ヒラギノ角ゴ ProN W6"/>
              <a:cs typeface="ヒラギノ角ゴ ProN W6"/>
            </a:endParaRPr>
          </a:p>
          <a:p>
            <a:pPr marL="512763" lvl="1" indent="0">
              <a:buNone/>
            </a:pPr>
            <a:endParaRPr kumimoji="1" lang="en-US" altLang="ja-JP" sz="2400" dirty="0" smtClean="0">
              <a:latin typeface="ヒラギノ角ゴ ProN W6"/>
              <a:ea typeface="ヒラギノ角ゴ ProN W6"/>
              <a:cs typeface="ヒラギノ角ゴ ProN W6"/>
            </a:endParaRPr>
          </a:p>
          <a:p>
            <a:pPr marL="903288" lvl="1" indent="-390525"/>
            <a:r>
              <a:rPr lang="ja-JP" altLang="en-US" sz="2400" dirty="0">
                <a:latin typeface="ヒラギノ角ゴ ProN W6"/>
                <a:ea typeface="ヒラギノ角ゴ ProN W6"/>
                <a:cs typeface="ヒラギノ角ゴ ProN W6"/>
              </a:rPr>
              <a:t>テスト自動化ツール及び環境の開発と</a:t>
            </a:r>
            <a:r>
              <a:rPr lang="ja-JP" altLang="en-US" sz="2400" dirty="0" smtClean="0">
                <a:latin typeface="ヒラギノ角ゴ ProN W6"/>
                <a:ea typeface="ヒラギノ角ゴ ProN W6"/>
                <a:cs typeface="ヒラギノ角ゴ ProN W6"/>
              </a:rPr>
              <a:t>運用</a:t>
            </a:r>
            <a:endParaRPr lang="en-US" altLang="ja-JP" sz="2400" dirty="0" smtClean="0">
              <a:latin typeface="ヒラギノ角ゴ ProN W6"/>
              <a:ea typeface="ヒラギノ角ゴ ProN W6"/>
              <a:cs typeface="ヒラギノ角ゴ ProN W6"/>
            </a:endParaRPr>
          </a:p>
          <a:p>
            <a:pPr marL="903288" lvl="1" indent="-390525"/>
            <a:r>
              <a:rPr lang="en-US" altLang="ja-JP" sz="2400" dirty="0" err="1">
                <a:latin typeface="ヒラギノ角ゴ ProN W6"/>
                <a:ea typeface="ヒラギノ角ゴ ProN W6"/>
                <a:cs typeface="ヒラギノ角ゴ ProN W6"/>
              </a:rPr>
              <a:t>WebAPI</a:t>
            </a:r>
            <a:r>
              <a:rPr lang="ja-JP" altLang="en-US" sz="2400" dirty="0">
                <a:latin typeface="ヒラギノ角ゴ ProN W6"/>
                <a:ea typeface="ヒラギノ角ゴ ProN W6"/>
                <a:cs typeface="ヒラギノ角ゴ ProN W6"/>
              </a:rPr>
              <a:t>、</a:t>
            </a:r>
            <a:r>
              <a:rPr lang="en-US" altLang="ja-JP" sz="2400" dirty="0" smtClean="0">
                <a:latin typeface="ヒラギノ角ゴ ProN W6"/>
                <a:ea typeface="ヒラギノ角ゴ ProN W6"/>
                <a:cs typeface="ヒラギノ角ゴ ProN W6"/>
              </a:rPr>
              <a:t>Web</a:t>
            </a:r>
            <a:r>
              <a:rPr lang="ja-JP" altLang="en-US" sz="2400" dirty="0" smtClean="0">
                <a:latin typeface="ヒラギノ角ゴ ProN W6"/>
                <a:ea typeface="ヒラギノ角ゴ ProN W6"/>
                <a:cs typeface="ヒラギノ角ゴ ProN W6"/>
              </a:rPr>
              <a:t>アプリ</a:t>
            </a:r>
            <a:r>
              <a:rPr lang="ja-JP" altLang="en-US" sz="2400" dirty="0">
                <a:latin typeface="ヒラギノ角ゴ ProN W6"/>
                <a:ea typeface="ヒラギノ角ゴ ProN W6"/>
                <a:cs typeface="ヒラギノ角ゴ ProN W6"/>
              </a:rPr>
              <a:t>、</a:t>
            </a:r>
            <a:r>
              <a:rPr lang="en-US" altLang="ja-JP" sz="2400" dirty="0" smtClean="0">
                <a:latin typeface="ヒラギノ角ゴ ProN W6"/>
                <a:ea typeface="ヒラギノ角ゴ ProN W6"/>
                <a:cs typeface="ヒラギノ角ゴ ProN W6"/>
              </a:rPr>
              <a:t>SmartPhone</a:t>
            </a:r>
            <a:r>
              <a:rPr lang="ja-JP" altLang="en-US" sz="2400" dirty="0" smtClean="0">
                <a:latin typeface="ヒラギノ角ゴ ProN W6"/>
                <a:ea typeface="ヒラギノ角ゴ ProN W6"/>
                <a:cs typeface="ヒラギノ角ゴ ProN W6"/>
              </a:rPr>
              <a:t>アプリの</a:t>
            </a:r>
            <a:r>
              <a:rPr lang="en-US" altLang="ja-JP" sz="2400" dirty="0" smtClean="0">
                <a:latin typeface="ヒラギノ角ゴ ProN W6"/>
                <a:ea typeface="ヒラギノ角ゴ ProN W6"/>
                <a:cs typeface="ヒラギノ角ゴ ProN W6"/>
              </a:rPr>
              <a:t/>
            </a:r>
            <a:br>
              <a:rPr lang="en-US" altLang="ja-JP" sz="2400" dirty="0" smtClean="0">
                <a:latin typeface="ヒラギノ角ゴ ProN W6"/>
                <a:ea typeface="ヒラギノ角ゴ ProN W6"/>
                <a:cs typeface="ヒラギノ角ゴ ProN W6"/>
              </a:rPr>
            </a:br>
            <a:r>
              <a:rPr lang="ja-JP" altLang="en-US" sz="2400" dirty="0" smtClean="0">
                <a:latin typeface="ヒラギノ角ゴ ProN W6"/>
                <a:ea typeface="ヒラギノ角ゴ ProN W6"/>
                <a:cs typeface="ヒラギノ角ゴ ProN W6"/>
              </a:rPr>
              <a:t>自動</a:t>
            </a:r>
            <a:r>
              <a:rPr lang="ja-JP" altLang="en-US" sz="2400" dirty="0">
                <a:latin typeface="ヒラギノ角ゴ ProN W6"/>
                <a:ea typeface="ヒラギノ角ゴ ProN W6"/>
                <a:cs typeface="ヒラギノ角ゴ ProN W6"/>
              </a:rPr>
              <a:t>テストコードの</a:t>
            </a:r>
            <a:r>
              <a:rPr lang="ja-JP" altLang="en-US" sz="2400" dirty="0" smtClean="0">
                <a:latin typeface="ヒラギノ角ゴ ProN W6"/>
                <a:ea typeface="ヒラギノ角ゴ ProN W6"/>
                <a:cs typeface="ヒラギノ角ゴ ProN W6"/>
              </a:rPr>
              <a:t>作成</a:t>
            </a:r>
            <a:endParaRPr lang="en-US" altLang="ja-JP" sz="2400" dirty="0" smtClean="0">
              <a:latin typeface="ヒラギノ角ゴ ProN W6"/>
              <a:ea typeface="ヒラギノ角ゴ ProN W6"/>
              <a:cs typeface="ヒラギノ角ゴ ProN W6"/>
            </a:endParaRPr>
          </a:p>
          <a:p>
            <a:pPr marL="903288" lvl="1" indent="-390525"/>
            <a:r>
              <a:rPr lang="ja-JP" altLang="en-US" sz="2400" dirty="0">
                <a:latin typeface="ヒラギノ角ゴ ProN W6"/>
                <a:ea typeface="ヒラギノ角ゴ ProN W6"/>
                <a:cs typeface="ヒラギノ角ゴ ProN W6"/>
              </a:rPr>
              <a:t>自動テスト実施計画や自動テスト項目の</a:t>
            </a:r>
            <a:r>
              <a:rPr lang="ja-JP" altLang="en-US" sz="2400" dirty="0" smtClean="0">
                <a:latin typeface="ヒラギノ角ゴ ProN W6"/>
                <a:ea typeface="ヒラギノ角ゴ ProN W6"/>
                <a:cs typeface="ヒラギノ角ゴ ProN W6"/>
              </a:rPr>
              <a:t>作成</a:t>
            </a:r>
            <a:endParaRPr lang="en-US" altLang="ja-JP" sz="2400" dirty="0" smtClean="0">
              <a:latin typeface="ヒラギノ角ゴ ProN W6"/>
              <a:ea typeface="ヒラギノ角ゴ ProN W6"/>
              <a:cs typeface="ヒラギノ角ゴ ProN W6"/>
            </a:endParaRPr>
          </a:p>
          <a:p>
            <a:pPr marL="903288" lvl="1" indent="-390525"/>
            <a:r>
              <a:rPr lang="ja-JP" altLang="en-US" sz="2400" dirty="0">
                <a:latin typeface="ヒラギノ角ゴ ProN W6"/>
                <a:ea typeface="ヒラギノ角ゴ ProN W6"/>
                <a:cs typeface="ヒラギノ角ゴ ProN W6"/>
              </a:rPr>
              <a:t>コードレビューからのリスクを</a:t>
            </a:r>
            <a:r>
              <a:rPr lang="ja-JP" altLang="en-US" sz="2400" dirty="0" smtClean="0">
                <a:latin typeface="ヒラギノ角ゴ ProN W6"/>
                <a:ea typeface="ヒラギノ角ゴ ProN W6"/>
                <a:cs typeface="ヒラギノ角ゴ ProN W6"/>
              </a:rPr>
              <a:t>判定</a:t>
            </a:r>
            <a:endParaRPr lang="en-US" altLang="ja-JP" sz="2400" dirty="0" smtClean="0">
              <a:latin typeface="ヒラギノ角ゴ ProN W6"/>
              <a:ea typeface="ヒラギノ角ゴ ProN W6"/>
              <a:cs typeface="ヒラギノ角ゴ ProN W6"/>
            </a:endParaRPr>
          </a:p>
          <a:p>
            <a:pPr marL="903288" lvl="1" indent="-390525"/>
            <a:r>
              <a:rPr lang="ja-JP" altLang="en-US" sz="2400" dirty="0">
                <a:latin typeface="ヒラギノ角ゴ ProN W6"/>
                <a:ea typeface="ヒラギノ角ゴ ProN W6"/>
                <a:cs typeface="ヒラギノ角ゴ ProN W6"/>
              </a:rPr>
              <a:t>作成したテストの結果に伴う不具合報告</a:t>
            </a:r>
            <a:endParaRPr kumimoji="1" lang="en-US" altLang="ja-JP" sz="2400" dirty="0" smtClean="0">
              <a:latin typeface="ヒラギノ角ゴ ProN W6"/>
              <a:ea typeface="ヒラギノ角ゴ ProN W6"/>
              <a:cs typeface="ヒラギノ角ゴ ProN W6"/>
            </a:endParaRPr>
          </a:p>
        </p:txBody>
      </p:sp>
      <p:pic>
        <p:nvPicPr>
          <p:cNvPr id="3" name="図 2" descr="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689099"/>
            <a:ext cx="1143000" cy="1143000"/>
          </a:xfrm>
          <a:prstGeom prst="rect">
            <a:avLst/>
          </a:prstGeom>
          <a:ln>
            <a:noFill/>
          </a:ln>
        </p:spPr>
      </p:pic>
      <p:sp>
        <p:nvSpPr>
          <p:cNvPr id="6" name="円形吹き出し 5"/>
          <p:cNvSpPr/>
          <p:nvPr/>
        </p:nvSpPr>
        <p:spPr>
          <a:xfrm>
            <a:off x="2281418" y="1240151"/>
            <a:ext cx="1620000" cy="720000"/>
          </a:xfrm>
          <a:prstGeom prst="wedgeEllipseCallout">
            <a:avLst>
              <a:gd name="adj1" fmla="val -81999"/>
              <a:gd name="adj2" fmla="val 57023"/>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ja-JP" altLang="en-US" dirty="0" smtClean="0">
                <a:solidFill>
                  <a:schemeClr val="tx1"/>
                </a:solidFill>
                <a:latin typeface="ヒラギノ角ゴ ProN W6"/>
                <a:ea typeface="ヒラギノ角ゴ ProN W6"/>
                <a:cs typeface="ヒラギノ角ゴ ProN W6"/>
              </a:rPr>
              <a:t>募集中！</a:t>
            </a:r>
            <a:endParaRPr lang="ja-JP" altLang="en-US" dirty="0">
              <a:solidFill>
                <a:schemeClr val="tx1"/>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10866348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ユーザー設定 6">
      <a:dk1>
        <a:srgbClr val="595959"/>
      </a:dk1>
      <a:lt1>
        <a:srgbClr val="FFFFFF"/>
      </a:lt1>
      <a:dk2>
        <a:srgbClr val="E50012"/>
      </a:dk2>
      <a:lt2>
        <a:srgbClr val="DEDEDE"/>
      </a:lt2>
      <a:accent1>
        <a:srgbClr val="797979"/>
      </a:accent1>
      <a:accent2>
        <a:srgbClr val="EB9D00"/>
      </a:accent2>
      <a:accent3>
        <a:srgbClr val="BFBFBF"/>
      </a:accent3>
      <a:accent4>
        <a:srgbClr val="FFC000"/>
      </a:accent4>
      <a:accent5>
        <a:srgbClr val="E50012"/>
      </a:accent5>
      <a:accent6>
        <a:srgbClr val="FF7C80"/>
      </a:accent6>
      <a:hlink>
        <a:srgbClr val="0000FF"/>
      </a:hlink>
      <a:folHlink>
        <a:srgbClr val="595959"/>
      </a:folHlink>
    </a:clrScheme>
    <a:fontScheme name="ユーザー定義 2">
      <a:majorFont>
        <a:latin typeface="Tw Cen MT"/>
        <a:ea typeface="HGPｺﾞｼｯｸE"/>
        <a:cs typeface=""/>
      </a:majorFont>
      <a:minorFont>
        <a:latin typeface="Franklin Gothic Book"/>
        <a:ea typeface="HGPｺﾞｼｯｸ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FBFBF"/>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ln>
          <a:solidFill>
            <a:srgbClr val="FF0000"/>
          </a:solidFill>
        </a:ln>
      </a:spPr>
      <a:bodyPr anchor="ctr" anchorCtr="0">
        <a:noAutofit/>
      </a:bodyPr>
      <a:lstStyle>
        <a:defPPr algn="l">
          <a:defRPr sz="1800" b="0" dirty="0" smtClean="0">
            <a:solidFill>
              <a:schemeClr val="tx1"/>
            </a:solidFill>
            <a:latin typeface="Hiragino Kaku Gothic Pro W3" charset="-128"/>
            <a:ea typeface="Hiragino Kaku Gothic Pro W3" charset="-128"/>
            <a:cs typeface="Hiragino Kaku Gothic Pro W3" charset="-128"/>
          </a:defRPr>
        </a:defPPr>
      </a:lstStyle>
    </a:txDef>
  </a:objectDefaults>
  <a:extraClrSchemeLst/>
  <a:extLst>
    <a:ext uri="{05A4C25C-085E-4340-85A3-A5531E510DB2}">
      <thm15:themeFamily xmlns="" xmlns:thm15="http://schemas.microsoft.com/office/thememl/2012/main" name="プレゼンテーション5" id="{635F5DAF-CAC2-7442-AA3A-C2EB436D7EA4}" vid="{EDE04049-9C0B-7A42-88BF-C34543A26365}"/>
    </a:ext>
  </a:extLst>
</a:theme>
</file>

<file path=ppt/theme/theme2.xml><?xml version="1.0" encoding="utf-8"?>
<a:theme xmlns:a="http://schemas.openxmlformats.org/drawingml/2006/main" name="1_Office テーマ">
  <a:themeElements>
    <a:clrScheme name="資料作成用">
      <a:dk1>
        <a:srgbClr val="595959"/>
      </a:dk1>
      <a:lt1>
        <a:sysClr val="window" lastClr="FFFFFF"/>
      </a:lt1>
      <a:dk2>
        <a:srgbClr val="E50012"/>
      </a:dk2>
      <a:lt2>
        <a:srgbClr val="DEDEDE"/>
      </a:lt2>
      <a:accent1>
        <a:srgbClr val="797979"/>
      </a:accent1>
      <a:accent2>
        <a:srgbClr val="EB9D00"/>
      </a:accent2>
      <a:accent3>
        <a:srgbClr val="BFBFBF"/>
      </a:accent3>
      <a:accent4>
        <a:srgbClr val="FFC000"/>
      </a:accent4>
      <a:accent5>
        <a:srgbClr val="595959"/>
      </a:accent5>
      <a:accent6>
        <a:srgbClr val="FF7C80"/>
      </a:accent6>
      <a:hlink>
        <a:srgbClr val="FFFFFF"/>
      </a:hlink>
      <a:folHlink>
        <a:srgbClr val="595959"/>
      </a:folHlink>
    </a:clrScheme>
    <a:fontScheme name="ユーザー定義 2">
      <a:majorFont>
        <a:latin typeface="Tw Cen MT"/>
        <a:ea typeface="HGPｺﾞｼｯｸE"/>
        <a:cs typeface=""/>
      </a:majorFont>
      <a:minorFont>
        <a:latin typeface="Franklin Gothic Book"/>
        <a:ea typeface="HGPｺﾞｼｯｸ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FBFBF"/>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sz="4800" dirty="0" smtClean="0">
            <a:solidFill>
              <a:srgbClr val="595959"/>
            </a:solidFill>
            <a:latin typeface="HGPｺﾞｼｯｸE" panose="020B0900000000000000" pitchFamily="50" charset="-128"/>
            <a:ea typeface="HGPｺﾞｼｯｸE" panose="020B0900000000000000" pitchFamily="50" charset="-128"/>
          </a:defRPr>
        </a:defPPr>
      </a:lstStyle>
    </a:txDef>
  </a:objectDefaults>
  <a:extraClrSchemeLst/>
  <a:extLst>
    <a:ext uri="{05A4C25C-085E-4340-85A3-A5531E510DB2}">
      <thm15:themeFamily xmlns="" xmlns:thm15="http://schemas.microsoft.com/office/thememl/2012/main" name="プレゼンテーション5" id="{635F5DAF-CAC2-7442-AA3A-C2EB436D7EA4}" vid="{A7687B34-BA34-1C4A-8369-B92120B45902}"/>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macテンプレート4_3</Template>
  <TotalTime>1589</TotalTime>
  <Words>3327</Words>
  <Application>Microsoft Macintosh PowerPoint</Application>
  <PresentationFormat>画面に合わせる (4:3)</PresentationFormat>
  <Paragraphs>594</Paragraphs>
  <Slides>56</Slides>
  <Notes>54</Notes>
  <HiddenSlides>0</HiddenSlides>
  <MMClips>0</MMClips>
  <ScaleCrop>false</ScaleCrop>
  <HeadingPairs>
    <vt:vector size="4" baseType="variant">
      <vt:variant>
        <vt:lpstr>テーマ</vt:lpstr>
      </vt:variant>
      <vt:variant>
        <vt:i4>2</vt:i4>
      </vt:variant>
      <vt:variant>
        <vt:lpstr>スライド タイトル</vt:lpstr>
      </vt:variant>
      <vt:variant>
        <vt:i4>56</vt:i4>
      </vt:variant>
    </vt:vector>
  </HeadingPairs>
  <TitlesOfParts>
    <vt:vector size="58" baseType="lpstr">
      <vt:lpstr>Office テーマ</vt:lpstr>
      <vt:lpstr>1_Office テーマ</vt:lpstr>
      <vt:lpstr> An Agile Way  As an SET  At LINE </vt:lpstr>
      <vt:lpstr>今回のテーマ</vt:lpstr>
      <vt:lpstr>裏テーマ</vt:lpstr>
      <vt:lpstr>伊藤　宏幸（The HIRO）</vt:lpstr>
      <vt:lpstr>PowerPoint プレゼンテーション</vt:lpstr>
      <vt:lpstr>私が任された企画</vt:lpstr>
      <vt:lpstr>SETとは</vt:lpstr>
      <vt:lpstr>SETの責務</vt:lpstr>
      <vt:lpstr>LINEにおけるSETの責務</vt:lpstr>
      <vt:lpstr>SETの課題</vt:lpstr>
      <vt:lpstr>LINEにおけるSETの実態</vt:lpstr>
      <vt:lpstr>ビジネスの3つの KPI</vt:lpstr>
      <vt:lpstr>アジェンダ</vt:lpstr>
      <vt:lpstr>PowerPoint プレゼンテーション</vt:lpstr>
      <vt:lpstr>初めに注目した課題</vt:lpstr>
      <vt:lpstr>解決方針</vt:lpstr>
      <vt:lpstr>やるべきこと</vt:lpstr>
      <vt:lpstr>プロダクトオーナーシップの応用</vt:lpstr>
      <vt:lpstr>実際にやったこと</vt:lpstr>
      <vt:lpstr>判断基準：仕事の3つの KPI</vt:lpstr>
      <vt:lpstr>1. 「Talk-server」の解析</vt:lpstr>
      <vt:lpstr>なぜSETになったのか？</vt:lpstr>
      <vt:lpstr>なぜSETになったのか？</vt:lpstr>
      <vt:lpstr>なぜSETになったのか？</vt:lpstr>
      <vt:lpstr>まとめ</vt:lpstr>
      <vt:lpstr>PowerPoint プレゼンテーション</vt:lpstr>
      <vt:lpstr>次の課題</vt:lpstr>
      <vt:lpstr>解決方針</vt:lpstr>
      <vt:lpstr>解決方針</vt:lpstr>
      <vt:lpstr>1. プロダクトの仕様の把握(1)</vt:lpstr>
      <vt:lpstr>1. プロダクトの仕様の把握(2)</vt:lpstr>
      <vt:lpstr>1. プロダクトの仕様の把握(3)</vt:lpstr>
      <vt:lpstr>1. プロダクトの仕様の把握(4)</vt:lpstr>
      <vt:lpstr>2. 開発チームの特性の把握</vt:lpstr>
      <vt:lpstr>3. チームの障害対応能力の把握</vt:lpstr>
      <vt:lpstr>まとめ</vt:lpstr>
      <vt:lpstr>PowerPoint プレゼンテーション</vt:lpstr>
      <vt:lpstr>次の課題</vt:lpstr>
      <vt:lpstr>解決方針</vt:lpstr>
      <vt:lpstr>解決方針</vt:lpstr>
      <vt:lpstr>なぜSETになったのか？</vt:lpstr>
      <vt:lpstr>なぜSETになったのか？</vt:lpstr>
      <vt:lpstr>なぜSETになったのか？</vt:lpstr>
      <vt:lpstr>まとめ</vt:lpstr>
      <vt:lpstr>PowerPoint プレゼンテーション</vt:lpstr>
      <vt:lpstr>ビジネスの3つの KPI</vt:lpstr>
      <vt:lpstr>皆さんにお伝えしたいこと</vt:lpstr>
      <vt:lpstr>なぜSETになったのか？</vt:lpstr>
      <vt:lpstr>なぜSETになったのか？</vt:lpstr>
      <vt:lpstr>なぜSETになったのか？</vt:lpstr>
      <vt:lpstr>PowerPoint プレゼンテーション</vt:lpstr>
      <vt:lpstr>なぜSETになったのか？</vt:lpstr>
      <vt:lpstr>なぜSETになったのか？</vt:lpstr>
      <vt:lpstr>なぜSETになったのか？</vt:lpstr>
      <vt:lpstr>基本情報</vt:lpstr>
      <vt:lpstr>参考資料</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世界と事例から学ぶ、 プロダクトオーナーの 「素養」としての アジャイルメトリクス</dc:title>
  <dc:creator>伊藤　宏幸</dc:creator>
  <cp:lastModifiedBy>伊藤 宏幸</cp:lastModifiedBy>
  <cp:revision>2247</cp:revision>
  <dcterms:created xsi:type="dcterms:W3CDTF">2016-11-21T06:16:44Z</dcterms:created>
  <dcterms:modified xsi:type="dcterms:W3CDTF">2018-01-31T03:01:52Z</dcterms:modified>
</cp:coreProperties>
</file>