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shot 2024-09-15 at 11.52.12.png" descr="Screenshot 2024-09-15 at 11.52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7600" y="6551517"/>
            <a:ext cx="11988800" cy="901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Rounded Rectangle"/>
          <p:cNvSpPr/>
          <p:nvPr/>
        </p:nvSpPr>
        <p:spPr>
          <a:xfrm>
            <a:off x="6285514" y="6424516"/>
            <a:ext cx="1102928" cy="901701"/>
          </a:xfrm>
          <a:prstGeom prst="roundRect">
            <a:avLst>
              <a:gd name="adj" fmla="val 18347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" name="Rounded Rectangle"/>
          <p:cNvSpPr/>
          <p:nvPr/>
        </p:nvSpPr>
        <p:spPr>
          <a:xfrm>
            <a:off x="9562521" y="6551517"/>
            <a:ext cx="394264" cy="901701"/>
          </a:xfrm>
          <a:prstGeom prst="roundRect">
            <a:avLst>
              <a:gd name="adj" fmla="val 41962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4" name="Rounded Rectangle"/>
          <p:cNvSpPr/>
          <p:nvPr/>
        </p:nvSpPr>
        <p:spPr>
          <a:xfrm>
            <a:off x="11276256" y="6551517"/>
            <a:ext cx="2372788" cy="901701"/>
          </a:xfrm>
          <a:prstGeom prst="roundRect">
            <a:avLst>
              <a:gd name="adj" fmla="val 18347"/>
            </a:avLst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5" name="Result for Castres/home team and result for team"/>
          <p:cNvSpPr txBox="1"/>
          <p:nvPr/>
        </p:nvSpPr>
        <p:spPr>
          <a:xfrm>
            <a:off x="6188486" y="5637299"/>
            <a:ext cx="851954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Result for Castres/home team and result for team</a:t>
            </a:r>
          </a:p>
        </p:txBody>
      </p:sp>
      <p:sp>
        <p:nvSpPr>
          <p:cNvPr id="176" name="Club logo"/>
          <p:cNvSpPr txBox="1"/>
          <p:nvPr/>
        </p:nvSpPr>
        <p:spPr>
          <a:xfrm>
            <a:off x="8827537" y="7819301"/>
            <a:ext cx="1864234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Club logo </a:t>
            </a:r>
          </a:p>
        </p:txBody>
      </p:sp>
      <p:sp>
        <p:nvSpPr>
          <p:cNvPr id="177" name="Game information"/>
          <p:cNvSpPr txBox="1"/>
          <p:nvPr/>
        </p:nvSpPr>
        <p:spPr>
          <a:xfrm>
            <a:off x="11530533" y="7819301"/>
            <a:ext cx="3163063" cy="54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Game information</a:t>
            </a:r>
          </a:p>
        </p:txBody>
      </p:sp>
      <p:sp>
        <p:nvSpPr>
          <p:cNvPr id="178" name="Line"/>
          <p:cNvSpPr/>
          <p:nvPr/>
        </p:nvSpPr>
        <p:spPr>
          <a:xfrm flipH="1">
            <a:off x="7430704" y="6228967"/>
            <a:ext cx="453202" cy="289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V="1">
            <a:off x="9306131" y="7449440"/>
            <a:ext cx="151990" cy="5446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Line"/>
          <p:cNvSpPr/>
          <p:nvPr/>
        </p:nvSpPr>
        <p:spPr>
          <a:xfrm flipV="1">
            <a:off x="11533218" y="7449440"/>
            <a:ext cx="151990" cy="5446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creenshot 2024-09-15 at 12.53.03.png" descr="Screenshot 2024-09-15 at 12.53.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7517" y="7964965"/>
            <a:ext cx="4241801" cy="1485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5" name="Group"/>
          <p:cNvGrpSpPr/>
          <p:nvPr/>
        </p:nvGrpSpPr>
        <p:grpSpPr>
          <a:xfrm>
            <a:off x="6923667" y="1228482"/>
            <a:ext cx="10174576" cy="6350307"/>
            <a:chOff x="0" y="0"/>
            <a:chExt cx="10174575" cy="6350305"/>
          </a:xfrm>
        </p:grpSpPr>
        <p:pic>
          <p:nvPicPr>
            <p:cNvPr id="183" name="Screenshot 2024-09-15 at 12.53.10.png" descr="Screenshot 2024-09-15 at 12.53.1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500" y="457442"/>
              <a:ext cx="4762500" cy="227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4" name="Screenshot 2024-09-15 at 12.52.53.png" descr="Screenshot 2024-09-15 at 12.52.53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437475" y="0"/>
              <a:ext cx="4737101" cy="2946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Screenshot 2024-09-15 at 12.52.45.png" descr="Screenshot 2024-09-15 at 12.52.45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353105"/>
              <a:ext cx="4889500" cy="2997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Line"/>
            <p:cNvSpPr/>
            <p:nvPr/>
          </p:nvSpPr>
          <p:spPr>
            <a:xfrm>
              <a:off x="4388513" y="997877"/>
              <a:ext cx="1270001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7" name="*"/>
            <p:cNvSpPr txBox="1"/>
            <p:nvPr/>
          </p:nvSpPr>
          <p:spPr>
            <a:xfrm>
              <a:off x="5354299" y="593662"/>
              <a:ext cx="328880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*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5025043" y="1289585"/>
              <a:ext cx="4865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9" name="Line"/>
            <p:cNvSpPr/>
            <p:nvPr/>
          </p:nvSpPr>
          <p:spPr>
            <a:xfrm flipH="1">
              <a:off x="5028256" y="1282279"/>
              <a:ext cx="1" cy="25348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>
              <a:off x="4515513" y="3783171"/>
              <a:ext cx="4865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1" name="Rectangle"/>
            <p:cNvSpPr/>
            <p:nvPr/>
          </p:nvSpPr>
          <p:spPr>
            <a:xfrm>
              <a:off x="92598" y="5157730"/>
              <a:ext cx="4864101" cy="783032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5003575" y="5545059"/>
              <a:ext cx="769188" cy="837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3" name="Image dictionary"/>
            <p:cNvSpPr txBox="1"/>
            <p:nvPr/>
          </p:nvSpPr>
          <p:spPr>
            <a:xfrm>
              <a:off x="5762331" y="5275179"/>
              <a:ext cx="2943988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Image dictionary</a:t>
              </a:r>
            </a:p>
          </p:txBody>
        </p:sp>
        <p:sp>
          <p:nvSpPr>
            <p:cNvPr id="194" name="*"/>
            <p:cNvSpPr txBox="1"/>
            <p:nvPr/>
          </p:nvSpPr>
          <p:spPr>
            <a:xfrm>
              <a:off x="5230513" y="1189876"/>
              <a:ext cx="328880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*</a:t>
              </a:r>
            </a:p>
          </p:txBody>
        </p:sp>
      </p:grpSp>
      <p:sp>
        <p:nvSpPr>
          <p:cNvPr id="196" name="Cylinder"/>
          <p:cNvSpPr/>
          <p:nvPr/>
        </p:nvSpPr>
        <p:spPr>
          <a:xfrm>
            <a:off x="13326620" y="6935207"/>
            <a:ext cx="2345210" cy="3095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/static/images/…"/>
          <p:cNvSpPr txBox="1"/>
          <p:nvPr/>
        </p:nvSpPr>
        <p:spPr>
          <a:xfrm>
            <a:off x="13350826" y="7877865"/>
            <a:ext cx="2296796" cy="138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500"/>
            </a:pPr>
            <a:r>
              <a:t>/static/images/</a:t>
            </a:r>
          </a:p>
          <a:p>
            <a:pPr>
              <a:defRPr sz="2500"/>
            </a:pPr>
            <a:r>
              <a:t>Teamname.png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creenshot 2024-09-24 at 08.33.20.png" descr="Screenshot 2024-09-24 at 08.33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5093" y="3351831"/>
            <a:ext cx="13093701" cy="32258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ine"/>
          <p:cNvSpPr/>
          <p:nvPr/>
        </p:nvSpPr>
        <p:spPr>
          <a:xfrm flipH="1" flipV="1">
            <a:off x="4924038" y="3879152"/>
            <a:ext cx="6436729" cy="1462821"/>
          </a:xfrm>
          <a:prstGeom prst="line">
            <a:avLst/>
          </a:prstGeom>
          <a:ln w="76200">
            <a:solidFill>
              <a:schemeClr val="accent4">
                <a:hueOff val="348544"/>
                <a:lumOff val="7139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 flipH="1">
            <a:off x="13392666" y="5050332"/>
            <a:ext cx="1339279" cy="418641"/>
          </a:xfrm>
          <a:prstGeom prst="line">
            <a:avLst/>
          </a:prstGeom>
          <a:ln w="76200">
            <a:solidFill>
              <a:schemeClr val="accent4">
                <a:hueOff val="348544"/>
                <a:lumOff val="7139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creenshot 2024-09-24 at 12.36.18.png" descr="Screenshot 2024-09-24 at 12.36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2529" y="2856811"/>
            <a:ext cx="16103601" cy="7023101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Line"/>
          <p:cNvSpPr/>
          <p:nvPr/>
        </p:nvSpPr>
        <p:spPr>
          <a:xfrm flipH="1">
            <a:off x="15770083" y="3829046"/>
            <a:ext cx="2498321" cy="3875791"/>
          </a:xfrm>
          <a:prstGeom prst="line">
            <a:avLst/>
          </a:prstGeom>
          <a:ln w="127000">
            <a:solidFill>
              <a:schemeClr val="accent4">
                <a:hueOff val="348544"/>
                <a:lumOff val="713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Rounded Rectangle"/>
          <p:cNvSpPr/>
          <p:nvPr/>
        </p:nvSpPr>
        <p:spPr>
          <a:xfrm>
            <a:off x="14054156" y="6796505"/>
            <a:ext cx="3721957" cy="3160009"/>
          </a:xfrm>
          <a:prstGeom prst="roundRect">
            <a:avLst>
              <a:gd name="adj" fmla="val 6147"/>
            </a:avLst>
          </a:prstGeom>
          <a:ln w="1270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shot 2024-09-25 at 08.01.17.png" descr="Screenshot 2024-09-25 at 08.01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1642" y="1558708"/>
            <a:ext cx="4902201" cy="547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ounded Rectangle"/>
          <p:cNvSpPr/>
          <p:nvPr/>
        </p:nvSpPr>
        <p:spPr>
          <a:xfrm>
            <a:off x="15829267" y="6333678"/>
            <a:ext cx="2159169" cy="708844"/>
          </a:xfrm>
          <a:prstGeom prst="roundRect">
            <a:avLst>
              <a:gd name="adj" fmla="val 22754"/>
            </a:avLst>
          </a:prstGeom>
          <a:ln w="762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Rounded Rectangle"/>
          <p:cNvSpPr/>
          <p:nvPr/>
        </p:nvSpPr>
        <p:spPr>
          <a:xfrm>
            <a:off x="15793393" y="4257304"/>
            <a:ext cx="2550202" cy="886710"/>
          </a:xfrm>
          <a:prstGeom prst="roundRect">
            <a:avLst>
              <a:gd name="adj" fmla="val 21484"/>
            </a:avLst>
          </a:prstGeom>
          <a:ln w="762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0" name="Screenshot 2024-09-25 at 08.07.55.png" descr="Screenshot 2024-09-25 at 08.07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5423" y="2735431"/>
            <a:ext cx="10057600" cy="348147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ounded Rectangle"/>
          <p:cNvSpPr/>
          <p:nvPr/>
        </p:nvSpPr>
        <p:spPr>
          <a:xfrm>
            <a:off x="4482404" y="4526849"/>
            <a:ext cx="10203639" cy="347621"/>
          </a:xfrm>
          <a:prstGeom prst="roundRect">
            <a:avLst>
              <a:gd name="adj" fmla="val 46398"/>
            </a:avLst>
          </a:prstGeom>
          <a:ln w="76200">
            <a:solidFill>
              <a:schemeClr val="accent4">
                <a:hueOff val="348544"/>
                <a:lumOff val="713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13525178" y="5018209"/>
            <a:ext cx="2210250" cy="1505364"/>
          </a:xfrm>
          <a:prstGeom prst="line">
            <a:avLst/>
          </a:prstGeom>
          <a:ln w="88900">
            <a:solidFill>
              <a:schemeClr val="accent4">
                <a:hueOff val="348544"/>
                <a:lumOff val="713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e"/>
          <p:cNvSpPr/>
          <p:nvPr/>
        </p:nvSpPr>
        <p:spPr>
          <a:xfrm>
            <a:off x="11468469" y="4457595"/>
            <a:ext cx="4239084" cy="1"/>
          </a:xfrm>
          <a:prstGeom prst="line">
            <a:avLst/>
          </a:prstGeom>
          <a:ln w="88900">
            <a:solidFill>
              <a:schemeClr val="accent4">
                <a:hueOff val="348544"/>
                <a:lumOff val="7139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creenshot 2024-09-25 at 15.57.10.png" descr="Screenshot 2024-09-25 at 15.57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7235" y="3717988"/>
            <a:ext cx="8949470" cy="4481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shot 2024-09-25 at 15.55.45.png" descr="Screenshot 2024-09-25 at 15.55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18153" y="3759308"/>
            <a:ext cx="8616998" cy="439927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et game week to 3 in UI"/>
          <p:cNvSpPr txBox="1"/>
          <p:nvPr/>
        </p:nvSpPr>
        <p:spPr>
          <a:xfrm>
            <a:off x="7463187" y="5629153"/>
            <a:ext cx="5531004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Set game week to 3 in UI</a:t>
            </a:r>
          </a:p>
        </p:txBody>
      </p:sp>
      <p:sp>
        <p:nvSpPr>
          <p:cNvPr id="218" name="Line"/>
          <p:cNvSpPr/>
          <p:nvPr/>
        </p:nvSpPr>
        <p:spPr>
          <a:xfrm>
            <a:off x="7873781" y="6949692"/>
            <a:ext cx="5136775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Screenshot 2024-09-25 at 16.51.34.png" descr="Screenshot 2024-09-25 at 16.51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6003" y="3367463"/>
            <a:ext cx="13906501" cy="224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Screenshot 2024-09-25 at 16.52.20.png" descr="Screenshot 2024-09-25 at 16.52.2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65652" y="5917358"/>
            <a:ext cx="8267701" cy="1587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shot 2024-09-25 at 16.53.03.png" descr="Screenshot 2024-09-25 at 16.53.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89911" y="7499630"/>
            <a:ext cx="8128001" cy="152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shot 2024-09-25 at 16.53.53.png" descr="Screenshot 2024-09-25 at 16.53.5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915752" y="6058741"/>
            <a:ext cx="5054601" cy="189230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Line"/>
          <p:cNvSpPr/>
          <p:nvPr/>
        </p:nvSpPr>
        <p:spPr>
          <a:xfrm flipH="1">
            <a:off x="5858860" y="5566932"/>
            <a:ext cx="733057" cy="345045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5" name="Line"/>
          <p:cNvSpPr/>
          <p:nvPr/>
        </p:nvSpPr>
        <p:spPr>
          <a:xfrm flipH="1">
            <a:off x="11257635" y="5563604"/>
            <a:ext cx="1839695" cy="2319678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>
            <a:off x="17208699" y="5581723"/>
            <a:ext cx="187324" cy="667543"/>
          </a:xfrm>
          <a:prstGeom prst="line">
            <a:avLst/>
          </a:prstGeom>
          <a:ln w="762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