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86348"/>
  </p:normalViewPr>
  <p:slideViewPr>
    <p:cSldViewPr snapToGrid="0">
      <p:cViewPr varScale="1">
        <p:scale>
          <a:sx n="86" d="100"/>
          <a:sy n="86" d="100"/>
        </p:scale>
        <p:origin x="24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Tabelle1!$B$2:$B$6</c:f>
              <c:numCache>
                <c:formatCode>0.00</c:formatCode>
                <c:ptCount val="5"/>
                <c:pt idx="0">
                  <c:v>0.12</c:v>
                </c:pt>
                <c:pt idx="1">
                  <c:v>0.17</c:v>
                </c:pt>
                <c:pt idx="2">
                  <c:v>0.24</c:v>
                </c:pt>
                <c:pt idx="3">
                  <c:v>0.38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1-D34F-B524-70E09CD96E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Typescript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Tabelle1!$C$2:$C$6</c:f>
              <c:numCache>
                <c:formatCode>0.00</c:formatCode>
                <c:ptCount val="5"/>
                <c:pt idx="0">
                  <c:v>0.54</c:v>
                </c:pt>
                <c:pt idx="1">
                  <c:v>0.85</c:v>
                </c:pt>
                <c:pt idx="2">
                  <c:v>1.1499999999999999</c:v>
                </c:pt>
                <c:pt idx="3">
                  <c:v>1.82</c:v>
                </c:pt>
                <c:pt idx="4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1-D34F-B524-70E09CD96E5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5F-734B-AEE7-61F3DDA8610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5F-734B-AEE7-61F3DDA8610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5F-734B-AEE7-61F3DDA8610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5F-734B-AEE7-61F3DDA8610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F-734B-AEE7-61F3DDA861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Tabelle1!$D$2:$D$6</c:f>
              <c:numCache>
                <c:formatCode>0.00</c:formatCode>
                <c:ptCount val="5"/>
                <c:pt idx="0">
                  <c:v>0.82</c:v>
                </c:pt>
                <c:pt idx="1">
                  <c:v>1.39</c:v>
                </c:pt>
                <c:pt idx="2">
                  <c:v>1.92</c:v>
                </c:pt>
                <c:pt idx="3">
                  <c:v>3.1</c:v>
                </c:pt>
                <c:pt idx="4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61-D34F-B524-70E09CD9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937008"/>
        <c:axId val="581986560"/>
      </c:barChart>
      <c:catAx>
        <c:axId val="58293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recipients</a:t>
                </a:r>
              </a:p>
            </c:rich>
          </c:tx>
          <c:layout>
            <c:manualLayout>
              <c:xMode val="edge"/>
              <c:yMode val="edge"/>
              <c:x val="0"/>
              <c:y val="0.30609760666230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1986560"/>
        <c:crosses val="autoZero"/>
        <c:auto val="1"/>
        <c:lblAlgn val="ctr"/>
        <c:lblOffset val="100"/>
        <c:noMultiLvlLbl val="0"/>
      </c:catAx>
      <c:valAx>
        <c:axId val="581986560"/>
        <c:scaling>
          <c:orientation val="minMax"/>
          <c:max val="6"/>
          <c:min val="0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0.39002388664841431"/>
              <c:y val="0.9584569415319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29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Encrypted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DB access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Tabelle1!$B$2:$B$4</c:f>
              <c:numCache>
                <c:formatCode>0.00</c:formatCode>
                <c:ptCount val="3"/>
                <c:pt idx="0">
                  <c:v>35.64</c:v>
                </c:pt>
                <c:pt idx="1">
                  <c:v>38.89</c:v>
                </c:pt>
                <c:pt idx="2">
                  <c:v>45.06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2-8947-8D0F-3C6635661A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Server computation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Tabelle1!$C$2:$C$4</c:f>
              <c:numCache>
                <c:formatCode>0.00</c:formatCode>
                <c:ptCount val="3"/>
                <c:pt idx="0">
                  <c:v>37.900000000000006</c:v>
                </c:pt>
                <c:pt idx="1">
                  <c:v>52.879999999999995</c:v>
                </c:pt>
                <c:pt idx="2">
                  <c:v>138.96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2-8947-8D0F-3C6635661A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Client computation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109374870240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2-8947-8D0F-3C6635661A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3.5099999999999909</c:v>
                </c:pt>
                <c:pt idx="1">
                  <c:v>14.540000000000006</c:v>
                </c:pt>
                <c:pt idx="2">
                  <c:v>114.86999999999998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2-8947-8D0F-3C6635661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7872000"/>
        <c:axId val="211452512"/>
      </c:barChart>
      <c:catAx>
        <c:axId val="19378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1452512"/>
        <c:crosses val="autoZero"/>
        <c:auto val="1"/>
        <c:lblAlgn val="ctr"/>
        <c:lblOffset val="100"/>
        <c:noMultiLvlLbl val="0"/>
      </c:catAx>
      <c:valAx>
        <c:axId val="21145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78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Unencrypted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DB access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Tabelle1!$B$2:$B$4</c:f>
              <c:numCache>
                <c:formatCode>0.00</c:formatCode>
                <c:ptCount val="3"/>
                <c:pt idx="0">
                  <c:v>93</c:v>
                </c:pt>
                <c:pt idx="1">
                  <c:v>101</c:v>
                </c:pt>
                <c:pt idx="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2-8947-8D0F-3C6635661AC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Server computation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Tabelle1!$C$2:$C$4</c:f>
              <c:numCache>
                <c:formatCode>0.00</c:formatCode>
                <c:ptCount val="3"/>
                <c:pt idx="0">
                  <c:v>49.650000000000006</c:v>
                </c:pt>
                <c:pt idx="1">
                  <c:v>47.27000000000001</c:v>
                </c:pt>
                <c:pt idx="2">
                  <c:v>126.50999999999999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2-8947-8D0F-3C6635661AC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Client computation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1093748702402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82-8947-8D0F-3C6635661ACE}"/>
                </c:ext>
              </c:extLst>
            </c:dLbl>
            <c:dLbl>
              <c:idx val="1"/>
              <c:layout>
                <c:manualLayout>
                  <c:x val="-5.729100483608997E-17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D0-CA4C-A1CC-901F90A1A7FA}"/>
                </c:ext>
              </c:extLst>
            </c:dLbl>
            <c:dLbl>
              <c:idx val="2"/>
              <c:layout>
                <c:manualLayout>
                  <c:x val="-1.1458200967217994E-16"/>
                  <c:y val="-2.3437498558224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D0-CA4C-A1CC-901F90A1A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100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0.21999999999999886</c:v>
                </c:pt>
                <c:pt idx="1">
                  <c:v>0.5</c:v>
                </c:pt>
                <c:pt idx="2">
                  <c:v>1.7300000000000182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2-8947-8D0F-3C6635661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7872000"/>
        <c:axId val="211452512"/>
      </c:barChart>
      <c:catAx>
        <c:axId val="19378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1452512"/>
        <c:crosses val="autoZero"/>
        <c:auto val="1"/>
        <c:lblAlgn val="ctr"/>
        <c:lblOffset val="100"/>
        <c:noMultiLvlLbl val="0"/>
      </c:catAx>
      <c:valAx>
        <c:axId val="21145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78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DA71A-E429-FF34-A594-BF914E35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2A57D6-99BB-C847-4DAD-3E8CC6B42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FD7A-963B-FB00-E3EB-1524B45A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15013-1FD0-387C-98DA-0F11D9F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DF0-654A-52CF-1AC4-AF84AEFA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6D07-82C7-3F84-5D3D-0D4449E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50B57-46C7-2DDE-862B-F51AEA61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31056-1048-1471-502C-BF64E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69AA-FC07-B990-C2CE-265E22B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A8AC5-6919-8DB6-FFCB-99EF780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92BF2B-CE4D-E1C0-B6F0-F92C07AE6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B417C-C6E1-1105-863B-F1F05A95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0DC6E-3CB2-2E8A-865C-8B1F0EF6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1AE7F-5898-13D3-4CF0-27B3126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01998-D6D9-D10F-A4EB-7090610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EDAB0-5CDA-53B1-C297-BC36D30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18270-9AD8-8708-0AB7-4A72A5C9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56BA2-CBD8-E9BA-C730-0530DB7D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AC02-8666-2D19-8EBE-87293BF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9E74-8D59-0BB5-F715-5BB88F4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60A2-F42B-3F04-C41C-9F012681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D7FD-DDEE-7933-D799-72202D41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2EB11-7512-A024-E68D-2CA1D3E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392E-D68C-2E6D-80F5-BFCF548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FEBC8-B1E1-8750-0553-9B9BEB2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F3FD-7027-A4B2-2B06-454F980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23DFF-9944-78D6-56E7-531B38B5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C0C9B-B62A-678B-C14F-EE052D7E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AC357-7F21-53AB-720E-B29217B5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D51AC5-EDF8-C081-22E2-171067AE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917B1-4305-A6D5-B036-15D7C6D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F9ED-ABF3-FEA2-CC0E-3E983EF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B963D-BF2F-6611-BBF7-D3D2044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B8978-EFFD-838B-AB41-85F481B9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DA286-BC43-24FB-2423-25924878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689041-E331-4A9D-DD85-A673818D3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55CB2-E65E-EB16-C8D4-9877E3A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9D74D-AACF-6DEE-8791-11DD3405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B36018-A5F4-1E4C-35DC-65E2342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CBB4-DD25-6756-2D3A-08033C75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7C8173-10B1-42B6-CFC3-8BEF940D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D0721-8BAF-9662-7D15-5DF4C61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3EA08-167E-9488-6EBF-FE41EFAC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5471B6-B074-E05E-CA30-871044E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527E-74FF-B845-9602-516114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90755-88EA-0E32-1627-CEC1B8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1A78-CEF4-83C8-865F-176E685F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B697-2270-E2B5-1E82-260984D6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C9ACD-48C1-E5D1-07DF-7D1505A5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85D665-E46B-40FF-FEEF-F4B11DBF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26632-D54E-9288-5095-4E683BF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948DEC-0AB6-2AC9-89D2-1EC5F06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6C03-2CC6-6DB8-BBFE-C663CD6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D491E2-BF30-826A-26FE-430BC236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AAC85-007A-5BC9-3994-1644603B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1E43D-2249-902D-0C23-92CEFF6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7CBF0-8E0F-F562-CF66-67E5AE4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5139A-E0A3-A4A2-ED79-5FF4C5E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A784BA-B563-9A01-6E2B-48DEAD5C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2B761-3E5B-D730-B019-3B45BF94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9FCE5-FE85-F8C7-BDC0-3FE6ED9A0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DD9A-0B15-A54A-8A8B-36EF8620149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6D422-8E6C-DF5B-6E06-A722AC37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C7184-7582-4FFA-CF10-98969192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AE7EA5C-107C-44DD-2F71-DC8B6B9EF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820892"/>
              </p:ext>
            </p:extLst>
          </p:nvPr>
        </p:nvGraphicFramePr>
        <p:xfrm>
          <a:off x="1042987" y="719666"/>
          <a:ext cx="986869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84ABD3E-BCFD-FEDA-430E-FA5C27DFD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987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4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84ABD3E-BCFD-FEDA-430E-FA5C27DFD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3349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51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587DF6-31F0-7F0A-19F4-44244637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44" y="2106117"/>
            <a:ext cx="5092700" cy="31115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2C157F2-3529-A6BD-BBF2-7A5EB490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" y="2106117"/>
            <a:ext cx="6464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Hagg, Jonas</dc:creator>
  <cp:lastModifiedBy>Hagg, Jonas</cp:lastModifiedBy>
  <cp:revision>4</cp:revision>
  <dcterms:created xsi:type="dcterms:W3CDTF">2022-11-18T14:26:40Z</dcterms:created>
  <dcterms:modified xsi:type="dcterms:W3CDTF">2022-12-09T11:31:43Z</dcterms:modified>
</cp:coreProperties>
</file>