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026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8335-931D-4282-9A15-E73F1904F2E3}" type="datetimeFigureOut">
              <a:rPr lang="nb-NO" smtClean="0"/>
              <a:t>08.11.2019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931-061A-4EF5-BD40-7F7C24CD2F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740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8335-931D-4282-9A15-E73F1904F2E3}" type="datetimeFigureOut">
              <a:rPr lang="nb-NO" smtClean="0"/>
              <a:t>08.11.2019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931-061A-4EF5-BD40-7F7C24CD2F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073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8335-931D-4282-9A15-E73F1904F2E3}" type="datetimeFigureOut">
              <a:rPr lang="nb-NO" smtClean="0"/>
              <a:t>08.11.2019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931-061A-4EF5-BD40-7F7C24CD2F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184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8335-931D-4282-9A15-E73F1904F2E3}" type="datetimeFigureOut">
              <a:rPr lang="nb-NO" smtClean="0"/>
              <a:t>08.11.2019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931-061A-4EF5-BD40-7F7C24CD2F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522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8335-931D-4282-9A15-E73F1904F2E3}" type="datetimeFigureOut">
              <a:rPr lang="nb-NO" smtClean="0"/>
              <a:t>08.11.2019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931-061A-4EF5-BD40-7F7C24CD2F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556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8335-931D-4282-9A15-E73F1904F2E3}" type="datetimeFigureOut">
              <a:rPr lang="nb-NO" smtClean="0"/>
              <a:t>08.11.2019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931-061A-4EF5-BD40-7F7C24CD2F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610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8335-931D-4282-9A15-E73F1904F2E3}" type="datetimeFigureOut">
              <a:rPr lang="nb-NO" smtClean="0"/>
              <a:t>08.11.2019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931-061A-4EF5-BD40-7F7C24CD2F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6024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8335-931D-4282-9A15-E73F1904F2E3}" type="datetimeFigureOut">
              <a:rPr lang="nb-NO" smtClean="0"/>
              <a:t>08.11.2019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931-061A-4EF5-BD40-7F7C24CD2F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735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8335-931D-4282-9A15-E73F1904F2E3}" type="datetimeFigureOut">
              <a:rPr lang="nb-NO" smtClean="0"/>
              <a:t>08.11.2019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931-061A-4EF5-BD40-7F7C24CD2F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268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8335-931D-4282-9A15-E73F1904F2E3}" type="datetimeFigureOut">
              <a:rPr lang="nb-NO" smtClean="0"/>
              <a:t>08.11.2019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931-061A-4EF5-BD40-7F7C24CD2F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007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8335-931D-4282-9A15-E73F1904F2E3}" type="datetimeFigureOut">
              <a:rPr lang="nb-NO" smtClean="0"/>
              <a:t>08.11.2019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4931-061A-4EF5-BD40-7F7C24CD2F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071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78335-931D-4282-9A15-E73F1904F2E3}" type="datetimeFigureOut">
              <a:rPr lang="nb-NO" smtClean="0"/>
              <a:t>08.11.2019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B4931-061A-4EF5-BD40-7F7C24CD2F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736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6550" y="66080"/>
            <a:ext cx="3322025" cy="66492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855" y="66080"/>
            <a:ext cx="1116330" cy="97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1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597D4671A2F440B86B59DB75CA13C1" ma:contentTypeVersion="9" ma:contentTypeDescription="Create a new document." ma:contentTypeScope="" ma:versionID="1441f1db51f91161b3289bf16feb4ec6">
  <xsd:schema xmlns:xsd="http://www.w3.org/2001/XMLSchema" xmlns:xs="http://www.w3.org/2001/XMLSchema" xmlns:p="http://schemas.microsoft.com/office/2006/metadata/properties" xmlns:ns2="ff0503c2-0cce-4d15-9914-2b461f1f0781" targetNamespace="http://schemas.microsoft.com/office/2006/metadata/properties" ma:root="true" ma:fieldsID="90a3b9a49966a06c065b0368fcd0b1f5" ns2:_="">
    <xsd:import namespace="ff0503c2-0cce-4d15-9914-2b461f1f07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0503c2-0cce-4d15-9914-2b461f1f07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C81823-5F59-4635-8F2C-F1910C141370}"/>
</file>

<file path=customXml/itemProps2.xml><?xml version="1.0" encoding="utf-8"?>
<ds:datastoreItem xmlns:ds="http://schemas.openxmlformats.org/officeDocument/2006/customXml" ds:itemID="{8CFCD5BA-1584-40CD-9806-440FF6FA4081}"/>
</file>

<file path=customXml/itemProps3.xml><?xml version="1.0" encoding="utf-8"?>
<ds:datastoreItem xmlns:ds="http://schemas.openxmlformats.org/officeDocument/2006/customXml" ds:itemID="{1F50BF67-48EF-45CA-872F-0A91545EE40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Universitetet i Oslo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Tilmann von Soest</dc:creator>
  <cp:lastModifiedBy>Maria Vinje Dodson</cp:lastModifiedBy>
  <cp:revision>14</cp:revision>
  <dcterms:created xsi:type="dcterms:W3CDTF">2018-08-28T08:46:16Z</dcterms:created>
  <dcterms:modified xsi:type="dcterms:W3CDTF">2019-11-08T09:37:50Z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0x0101000C597D4671A2F440B86B59DB75CA13C1</vt:lpwstr>
  </property>
</Properties>
</file>